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4" r:id="rId8"/>
    <p:sldId id="214737670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93C0F-A8D3-4D42-AE9C-99F396B96C2D}" v="1" dt="2025-04-15T16:20:09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DD2A1BE0-274D-4FAB-B0C6-742859221925}"/>
    <pc:docChg chg="custSel modSld">
      <pc:chgData name="Naiara Torres" userId="4ed3b23a-722a-43c2-bf58-16a12e524c9f" providerId="ADAL" clId="{DD2A1BE0-274D-4FAB-B0C6-742859221925}" dt="2025-03-16T00:39:01.774" v="7"/>
      <pc:docMkLst>
        <pc:docMk/>
      </pc:docMkLst>
      <pc:sldChg chg="addSp modSp mod">
        <pc:chgData name="Naiara Torres" userId="4ed3b23a-722a-43c2-bf58-16a12e524c9f" providerId="ADAL" clId="{DD2A1BE0-274D-4FAB-B0C6-742859221925}" dt="2025-03-16T00:37:03.152" v="2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DD2A1BE0-274D-4FAB-B0C6-742859221925}" dt="2025-03-16T00:39:01.774" v="7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D897831F-9659-40F1-ABF3-239304FA1A9B}"/>
    <pc:docChg chg="custSel addSld modSld modSection">
      <pc:chgData name="Naiara Torres" userId="4ed3b23a-722a-43c2-bf58-16a12e524c9f" providerId="ADAL" clId="{D897831F-9659-40F1-ABF3-239304FA1A9B}" dt="2025-03-16T01:28:11.344" v="15" actId="1076"/>
      <pc:docMkLst>
        <pc:docMk/>
      </pc:docMkLst>
      <pc:sldChg chg="modSp mod">
        <pc:chgData name="Naiara Torres" userId="4ed3b23a-722a-43c2-bf58-16a12e524c9f" providerId="ADAL" clId="{D897831F-9659-40F1-ABF3-239304FA1A9B}" dt="2025-03-16T01:26:29.103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D897831F-9659-40F1-ABF3-239304FA1A9B}" dt="2025-03-16T01:27:41.886" v="8" actId="404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D897831F-9659-40F1-ABF3-239304FA1A9B}" dt="2025-03-16T01:28:11.344" v="15" actId="1076"/>
        <pc:sldMkLst>
          <pc:docMk/>
          <pc:sldMk cId="1125669103" sldId="2147376701"/>
        </pc:sldMkLst>
      </pc:sldChg>
    </pc:docChg>
  </pc:docChgLst>
  <pc:docChgLst>
    <pc:chgData name="Naiara Torres" userId="4ed3b23a-722a-43c2-bf58-16a12e524c9f" providerId="ADAL" clId="{5AA4BCAE-3A9D-4D5E-A806-4A530D74EF9D}"/>
    <pc:docChg chg="custSel modSld">
      <pc:chgData name="Naiara Torres" userId="4ed3b23a-722a-43c2-bf58-16a12e524c9f" providerId="ADAL" clId="{5AA4BCAE-3A9D-4D5E-A806-4A530D74EF9D}" dt="2025-03-16T00:34:08.355" v="12"/>
      <pc:docMkLst>
        <pc:docMk/>
      </pc:docMkLst>
      <pc:sldChg chg="modSp mod">
        <pc:chgData name="Naiara Torres" userId="4ed3b23a-722a-43c2-bf58-16a12e524c9f" providerId="ADAL" clId="{5AA4BCAE-3A9D-4D5E-A806-4A530D74EF9D}" dt="2025-03-16T00:32:50.141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5AA4BCAE-3A9D-4D5E-A806-4A530D74EF9D}" dt="2025-03-16T00:34:08.355" v="12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2BE85EE0-0A4C-4800-86D5-9EA590FC6BB1}"/>
    <pc:docChg chg="addSld delSld modSld modSection">
      <pc:chgData name="Naiara Torres" userId="4ed3b23a-722a-43c2-bf58-16a12e524c9f" providerId="ADAL" clId="{2BE85EE0-0A4C-4800-86D5-9EA590FC6BB1}" dt="2025-03-16T00:09:50.862" v="1"/>
      <pc:docMkLst>
        <pc:docMk/>
      </pc:docMkLst>
      <pc:sldChg chg="add del">
        <pc:chgData name="Naiara Torres" userId="4ed3b23a-722a-43c2-bf58-16a12e524c9f" providerId="ADAL" clId="{2BE85EE0-0A4C-4800-86D5-9EA590FC6BB1}" dt="2025-03-16T00:09:50.862" v="1"/>
        <pc:sldMkLst>
          <pc:docMk/>
          <pc:sldMk cId="1207061872" sldId="2147376699"/>
        </pc:sldMkLst>
      </pc:sldChg>
      <pc:sldChg chg="add">
        <pc:chgData name="Naiara Torres" userId="4ed3b23a-722a-43c2-bf58-16a12e524c9f" providerId="ADAL" clId="{2BE85EE0-0A4C-4800-86D5-9EA590FC6BB1}" dt="2025-03-16T00:09:50.862" v="1"/>
        <pc:sldMkLst>
          <pc:docMk/>
          <pc:sldMk cId="300426804" sldId="2147376700"/>
        </pc:sldMkLst>
      </pc:sldChg>
    </pc:docChg>
  </pc:docChgLst>
  <pc:docChgLst>
    <pc:chgData name="Ândria Kaminski" userId="353dd59b-79f5-4f4a-adf8-a66dbee6ec45" providerId="ADAL" clId="{FA193C0F-A8D3-4D42-AE9C-99F396B96C2D}"/>
    <pc:docChg chg="addSld delSld modSld modSection">
      <pc:chgData name="Ândria Kaminski" userId="353dd59b-79f5-4f4a-adf8-a66dbee6ec45" providerId="ADAL" clId="{FA193C0F-A8D3-4D42-AE9C-99F396B96C2D}" dt="2025-04-15T16:20:26.263" v="14" actId="20577"/>
      <pc:docMkLst>
        <pc:docMk/>
      </pc:docMkLst>
      <pc:sldChg chg="del">
        <pc:chgData name="Ândria Kaminski" userId="353dd59b-79f5-4f4a-adf8-a66dbee6ec45" providerId="ADAL" clId="{FA193C0F-A8D3-4D42-AE9C-99F396B96C2D}" dt="2025-04-15T16:20:11.474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FA193C0F-A8D3-4D42-AE9C-99F396B96C2D}" dt="2025-04-15T16:20:12.041" v="2" actId="47"/>
        <pc:sldMkLst>
          <pc:docMk/>
          <pc:sldMk cId="300426804" sldId="2147376700"/>
        </pc:sldMkLst>
      </pc:sldChg>
      <pc:sldChg chg="modSp add mod">
        <pc:chgData name="Ândria Kaminski" userId="353dd59b-79f5-4f4a-adf8-a66dbee6ec45" providerId="ADAL" clId="{FA193C0F-A8D3-4D42-AE9C-99F396B96C2D}" dt="2025-04-15T16:20:15.459" v="10" actId="20577"/>
        <pc:sldMkLst>
          <pc:docMk/>
          <pc:sldMk cId="766056323" sldId="2147376704"/>
        </pc:sldMkLst>
        <pc:spChg chg="mod">
          <ac:chgData name="Ândria Kaminski" userId="353dd59b-79f5-4f4a-adf8-a66dbee6ec45" providerId="ADAL" clId="{FA193C0F-A8D3-4D42-AE9C-99F396B96C2D}" dt="2025-04-15T16:20:15.459" v="10" actId="20577"/>
          <ac:spMkLst>
            <pc:docMk/>
            <pc:sldMk cId="766056323" sldId="2147376704"/>
            <ac:spMk id="13" creationId="{C3297EE4-98E9-D7A7-3E21-0D6AE6985775}"/>
          </ac:spMkLst>
        </pc:spChg>
      </pc:sldChg>
      <pc:sldChg chg="modSp add mod">
        <pc:chgData name="Ândria Kaminski" userId="353dd59b-79f5-4f4a-adf8-a66dbee6ec45" providerId="ADAL" clId="{FA193C0F-A8D3-4D42-AE9C-99F396B96C2D}" dt="2025-04-15T16:20:26.263" v="14" actId="20577"/>
        <pc:sldMkLst>
          <pc:docMk/>
          <pc:sldMk cId="4027156937" sldId="2147376706"/>
        </pc:sldMkLst>
        <pc:graphicFrameChg chg="modGraphic">
          <ac:chgData name="Ândria Kaminski" userId="353dd59b-79f5-4f4a-adf8-a66dbee6ec45" providerId="ADAL" clId="{FA193C0F-A8D3-4D42-AE9C-99F396B96C2D}" dt="2025-04-15T16:20:26.263" v="14" actId="20577"/>
          <ac:graphicFrameMkLst>
            <pc:docMk/>
            <pc:sldMk cId="4027156937" sldId="2147376706"/>
            <ac:graphicFrameMk id="2" creationId="{43D5E201-2AC0-5E1A-682F-5EE6B46578DD}"/>
          </ac:graphicFrameMkLst>
        </pc:graphicFrameChg>
      </pc:sldChg>
    </pc:docChg>
  </pc:docChgLst>
  <pc:docChgLst>
    <pc:chgData name="Naiara Torres" userId="4ed3b23a-722a-43c2-bf58-16a12e524c9f" providerId="ADAL" clId="{F27E5476-E814-4669-BC49-E66F7D4A5458}"/>
    <pc:docChg chg="custSel delSld modSld modSection">
      <pc:chgData name="Naiara Torres" userId="4ed3b23a-722a-43c2-bf58-16a12e524c9f" providerId="ADAL" clId="{F27E5476-E814-4669-BC49-E66F7D4A5458}" dt="2025-03-16T01:33:51.498" v="5" actId="47"/>
      <pc:docMkLst>
        <pc:docMk/>
      </pc:docMkLst>
      <pc:sldChg chg="modSp mod">
        <pc:chgData name="Naiara Torres" userId="4ed3b23a-722a-43c2-bf58-16a12e524c9f" providerId="ADAL" clId="{F27E5476-E814-4669-BC49-E66F7D4A5458}" dt="2025-03-16T01:33:28.961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F27E5476-E814-4669-BC49-E66F7D4A5458}" dt="2025-03-16T01:33:49.498" v="4" actId="1076"/>
        <pc:sldMkLst>
          <pc:docMk/>
          <pc:sldMk cId="300426804" sldId="2147376700"/>
        </pc:sldMkLst>
      </pc:sldChg>
      <pc:sldChg chg="del">
        <pc:chgData name="Naiara Torres" userId="4ed3b23a-722a-43c2-bf58-16a12e524c9f" providerId="ADAL" clId="{F27E5476-E814-4669-BC49-E66F7D4A5458}" dt="2025-03-16T01:33:51.498" v="5" actId="47"/>
        <pc:sldMkLst>
          <pc:docMk/>
          <pc:sldMk cId="1125669103" sldId="2147376701"/>
        </pc:sldMkLst>
      </pc:sldChg>
    </pc:docChg>
  </pc:docChgLst>
  <pc:docChgLst>
    <pc:chgData name="Naiara Torres" userId="4ed3b23a-722a-43c2-bf58-16a12e524c9f" providerId="ADAL" clId="{030B9D99-10C5-4894-92CE-669361A519CD}"/>
    <pc:docChg chg="custSel modSld">
      <pc:chgData name="Naiara Torres" userId="4ed3b23a-722a-43c2-bf58-16a12e524c9f" providerId="ADAL" clId="{030B9D99-10C5-4894-92CE-669361A519CD}" dt="2025-03-16T00:27:11.926" v="4"/>
      <pc:docMkLst>
        <pc:docMk/>
      </pc:docMkLst>
      <pc:sldChg chg="modSp mod">
        <pc:chgData name="Naiara Torres" userId="4ed3b23a-722a-43c2-bf58-16a12e524c9f" providerId="ADAL" clId="{030B9D99-10C5-4894-92CE-669361A519CD}" dt="2025-03-16T00:26:47.660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030B9D99-10C5-4894-92CE-669361A519CD}" dt="2025-03-16T00:27:11.926" v="4"/>
        <pc:sldMkLst>
          <pc:docMk/>
          <pc:sldMk cId="300426804" sldId="2147376700"/>
        </pc:sldMkLst>
      </pc:sldChg>
    </pc:docChg>
  </pc:docChgLst>
  <pc:docChgLst>
    <pc:chgData name="Naiara Torres" userId="S::naiara.torres@innoscience.com.br::4ed3b23a-722a-43c2-bf58-16a12e524c9f" providerId="AD" clId="Web-{20D81A68-C291-1BA7-1DE1-8BE0A2568925}"/>
    <pc:docChg chg="modSld">
      <pc:chgData name="Naiara Torres" userId="S::naiara.torres@innoscience.com.br::4ed3b23a-722a-43c2-bf58-16a12e524c9f" providerId="AD" clId="Web-{20D81A68-C291-1BA7-1DE1-8BE0A2568925}" dt="2025-03-16T00:13:20.490" v="11" actId="20577"/>
      <pc:docMkLst>
        <pc:docMk/>
      </pc:docMkLst>
      <pc:sldChg chg="addSp delSp modSp">
        <pc:chgData name="Naiara Torres" userId="S::naiara.torres@innoscience.com.br::4ed3b23a-722a-43c2-bf58-16a12e524c9f" providerId="AD" clId="Web-{20D81A68-C291-1BA7-1DE1-8BE0A2568925}" dt="2025-03-16T00:13:20.490" v="11" actId="20577"/>
        <pc:sldMkLst>
          <pc:docMk/>
          <pc:sldMk cId="1032915011" sldId="272"/>
        </pc:sldMkLst>
      </pc:sldChg>
    </pc:docChg>
  </pc:docChgLst>
  <pc:docChgLst>
    <pc:chgData name="Naiara Torres" userId="4ed3b23a-722a-43c2-bf58-16a12e524c9f" providerId="ADAL" clId="{BB4BC048-3D08-4B90-8EA6-C4F7A85D3EA4}"/>
    <pc:docChg chg="custSel modSld">
      <pc:chgData name="Naiara Torres" userId="4ed3b23a-722a-43c2-bf58-16a12e524c9f" providerId="ADAL" clId="{BB4BC048-3D08-4B90-8EA6-C4F7A85D3EA4}" dt="2025-03-16T01:48:31.074" v="5"/>
      <pc:docMkLst>
        <pc:docMk/>
      </pc:docMkLst>
      <pc:sldChg chg="modSp mod">
        <pc:chgData name="Naiara Torres" userId="4ed3b23a-722a-43c2-bf58-16a12e524c9f" providerId="ADAL" clId="{BB4BC048-3D08-4B90-8EA6-C4F7A85D3EA4}" dt="2025-03-16T01:48:13.655" v="1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BB4BC048-3D08-4B90-8EA6-C4F7A85D3EA4}" dt="2025-03-16T01:48:31.074" v="5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D4BA4226-7C25-495E-83C8-08F632345EBD}"/>
    <pc:docChg chg="custSel delSld modSld modSection">
      <pc:chgData name="Naiara Torres" userId="4ed3b23a-722a-43c2-bf58-16a12e524c9f" providerId="ADAL" clId="{D4BA4226-7C25-495E-83C8-08F632345EBD}" dt="2025-03-16T00:19:40.390" v="5" actId="47"/>
      <pc:docMkLst>
        <pc:docMk/>
      </pc:docMkLst>
      <pc:sldChg chg="modSp mod">
        <pc:chgData name="Naiara Torres" userId="4ed3b23a-722a-43c2-bf58-16a12e524c9f" providerId="ADAL" clId="{D4BA4226-7C25-495E-83C8-08F632345EBD}" dt="2025-03-16T00:17:21.234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D4BA4226-7C25-495E-83C8-08F632345EBD}" dt="2025-03-16T00:19:40.390" v="5" actId="47"/>
        <pc:sldMkLst>
          <pc:docMk/>
          <pc:sldMk cId="1207061872" sldId="2147376699"/>
        </pc:sldMkLst>
      </pc:sldChg>
      <pc:sldChg chg="addSp delSp modSp mod">
        <pc:chgData name="Naiara Torres" userId="4ed3b23a-722a-43c2-bf58-16a12e524c9f" providerId="ADAL" clId="{D4BA4226-7C25-495E-83C8-08F632345EBD}" dt="2025-03-16T00:19:38.184" v="4"/>
        <pc:sldMkLst>
          <pc:docMk/>
          <pc:sldMk cId="300426804" sldId="21473767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770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1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127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525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94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296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827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7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26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05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5691" b="5851"/>
          <a:stretch/>
        </p:blipFill>
        <p:spPr>
          <a:xfrm>
            <a:off x="7362088" y="0"/>
            <a:ext cx="482991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87594"/>
            <a:ext cx="5344952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Teste de</a:t>
            </a:r>
            <a:b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Premissas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306997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4" name="Imagem 3" descr="Imagem digital fictícia de personagem de jogo de vídeo game&#10;&#10;O conteúdo gerado por IA pode estar incorreto.">
            <a:extLst>
              <a:ext uri="{FF2B5EF4-FFF2-40B4-BE49-F238E27FC236}">
                <a16:creationId xmlns:a16="http://schemas.microsoft.com/office/drawing/2014/main" id="{1537A741-9C2F-B5A4-8BDF-93DBEF17D3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44" y="1626963"/>
            <a:ext cx="5442707" cy="42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61D9999F-3685-14EB-0DCD-02E7954F8AD6}"/>
              </a:ext>
            </a:extLst>
          </p:cNvPr>
          <p:cNvSpPr/>
          <p:nvPr/>
        </p:nvSpPr>
        <p:spPr>
          <a:xfrm>
            <a:off x="813708" y="1124616"/>
            <a:ext cx="10564584" cy="55178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Teste de premissas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3D5E201-2AC0-5E1A-682F-5EE6B4657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97475"/>
              </p:ext>
            </p:extLst>
          </p:nvPr>
        </p:nvGraphicFramePr>
        <p:xfrm>
          <a:off x="813708" y="1124616"/>
          <a:ext cx="10564584" cy="4178000"/>
        </p:xfrm>
        <a:graphic>
          <a:graphicData uri="http://schemas.openxmlformats.org/drawingml/2006/table">
            <a:tbl>
              <a:tblPr/>
              <a:tblGrid>
                <a:gridCol w="1069521">
                  <a:extLst>
                    <a:ext uri="{9D8B030D-6E8A-4147-A177-3AD203B41FA5}">
                      <a16:colId xmlns:a16="http://schemas.microsoft.com/office/drawing/2014/main" val="3590037539"/>
                    </a:ext>
                  </a:extLst>
                </a:gridCol>
                <a:gridCol w="4354285">
                  <a:extLst>
                    <a:ext uri="{9D8B030D-6E8A-4147-A177-3AD203B41FA5}">
                      <a16:colId xmlns:a16="http://schemas.microsoft.com/office/drawing/2014/main" val="1836278979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1581448159"/>
                    </a:ext>
                  </a:extLst>
                </a:gridCol>
                <a:gridCol w="3420835">
                  <a:extLst>
                    <a:ext uri="{9D8B030D-6E8A-4147-A177-3AD203B41FA5}">
                      <a16:colId xmlns:a16="http://schemas.microsoft.com/office/drawing/2014/main" val="2467066733"/>
                    </a:ext>
                  </a:extLst>
                </a:gridCol>
              </a:tblGrid>
              <a:tr h="56332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Teste empírico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Recursos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25002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58734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82798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33149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674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89625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848457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54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FC3B4E-B53C-43DE-BFD2-EA5442C64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metadata/properties"/>
    <ds:schemaRef ds:uri="aee5329c-066a-4f26-a2c8-b375c9a21a0b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a24610a-89d8-41ed-9d17-0839b3811cc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21</Words>
  <Application>Microsoft Office PowerPoint</Application>
  <PresentationFormat>Widescreen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21</cp:revision>
  <dcterms:created xsi:type="dcterms:W3CDTF">2023-01-17T17:16:10Z</dcterms:created>
  <dcterms:modified xsi:type="dcterms:W3CDTF">2025-04-15T16:20:28Z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