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96DBF-3538-4115-9054-2660B2032187}" v="4" dt="2025-04-15T12:47:47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DD2A1BE0-274D-4FAB-B0C6-742859221925}"/>
    <pc:docChg chg="custSel modSld">
      <pc:chgData name="Naiara Torres" userId="4ed3b23a-722a-43c2-bf58-16a12e524c9f" providerId="ADAL" clId="{DD2A1BE0-274D-4FAB-B0C6-742859221925}" dt="2025-03-16T00:39:01.774" v="7"/>
      <pc:docMkLst>
        <pc:docMk/>
      </pc:docMkLst>
      <pc:sldChg chg="addSp modSp mod">
        <pc:chgData name="Naiara Torres" userId="4ed3b23a-722a-43c2-bf58-16a12e524c9f" providerId="ADAL" clId="{DD2A1BE0-274D-4FAB-B0C6-742859221925}" dt="2025-03-16T00:37:03.152" v="2"/>
        <pc:sldMkLst>
          <pc:docMk/>
          <pc:sldMk cId="1032915011" sldId="272"/>
        </pc:sldMkLst>
        <pc:spChg chg="mod">
          <ac:chgData name="Naiara Torres" userId="4ed3b23a-722a-43c2-bf58-16a12e524c9f" providerId="ADAL" clId="{DD2A1BE0-274D-4FAB-B0C6-742859221925}" dt="2025-03-16T00:37:03.152" v="2"/>
          <ac:spMkLst>
            <pc:docMk/>
            <pc:sldMk cId="1032915011" sldId="272"/>
            <ac:spMk id="2" creationId="{A6016464-8CE1-9CEB-D53D-24D42B866F67}"/>
          </ac:spMkLst>
        </pc:spChg>
      </pc:sldChg>
      <pc:sldChg chg="addSp delSp modSp mod">
        <pc:chgData name="Naiara Torres" userId="4ed3b23a-722a-43c2-bf58-16a12e524c9f" providerId="ADAL" clId="{DD2A1BE0-274D-4FAB-B0C6-742859221925}" dt="2025-03-16T00:39:01.774" v="7"/>
        <pc:sldMkLst>
          <pc:docMk/>
          <pc:sldMk cId="300426804" sldId="2147376700"/>
        </pc:sldMkLst>
        <pc:spChg chg="add mod">
          <ac:chgData name="Naiara Torres" userId="4ed3b23a-722a-43c2-bf58-16a12e524c9f" providerId="ADAL" clId="{DD2A1BE0-274D-4FAB-B0C6-742859221925}" dt="2025-03-16T00:38:56.462" v="6" actId="1076"/>
          <ac:spMkLst>
            <pc:docMk/>
            <pc:sldMk cId="300426804" sldId="2147376700"/>
            <ac:spMk id="7" creationId="{9E27529B-134C-5599-BA58-62FC20463FFD}"/>
          </ac:spMkLst>
        </pc:spChg>
        <pc:spChg chg="add mod">
          <ac:chgData name="Naiara Torres" userId="4ed3b23a-722a-43c2-bf58-16a12e524c9f" providerId="ADAL" clId="{DD2A1BE0-274D-4FAB-B0C6-742859221925}" dt="2025-03-16T00:38:56.462" v="6" actId="1076"/>
          <ac:spMkLst>
            <pc:docMk/>
            <pc:sldMk cId="300426804" sldId="2147376700"/>
            <ac:spMk id="8" creationId="{5B471200-6D6F-4962-56AB-B2884EF2D154}"/>
          </ac:spMkLst>
        </pc:spChg>
        <pc:spChg chg="add mod">
          <ac:chgData name="Naiara Torres" userId="4ed3b23a-722a-43c2-bf58-16a12e524c9f" providerId="ADAL" clId="{DD2A1BE0-274D-4FAB-B0C6-742859221925}" dt="2025-03-16T00:38:56.462" v="6" actId="1076"/>
          <ac:spMkLst>
            <pc:docMk/>
            <pc:sldMk cId="300426804" sldId="2147376700"/>
            <ac:spMk id="9" creationId="{C5876173-C070-BB87-16EE-3D015A3C53B4}"/>
          </ac:spMkLst>
        </pc:spChg>
        <pc:spChg chg="add mod">
          <ac:chgData name="Naiara Torres" userId="4ed3b23a-722a-43c2-bf58-16a12e524c9f" providerId="ADAL" clId="{DD2A1BE0-274D-4FAB-B0C6-742859221925}" dt="2025-03-16T00:38:56.462" v="6" actId="1076"/>
          <ac:spMkLst>
            <pc:docMk/>
            <pc:sldMk cId="300426804" sldId="2147376700"/>
            <ac:spMk id="10" creationId="{8F4CF3EF-DE31-73CA-AAA2-62F481454E61}"/>
          </ac:spMkLst>
        </pc:spChg>
        <pc:spChg chg="add mod">
          <ac:chgData name="Naiara Torres" userId="4ed3b23a-722a-43c2-bf58-16a12e524c9f" providerId="ADAL" clId="{DD2A1BE0-274D-4FAB-B0C6-742859221925}" dt="2025-03-16T00:38:56.462" v="6" actId="1076"/>
          <ac:spMkLst>
            <pc:docMk/>
            <pc:sldMk cId="300426804" sldId="2147376700"/>
            <ac:spMk id="11" creationId="{5DA36B16-7617-2A6F-3E0E-300D98C2C960}"/>
          </ac:spMkLst>
        </pc:spChg>
        <pc:spChg chg="mod">
          <ac:chgData name="Naiara Torres" userId="4ed3b23a-722a-43c2-bf58-16a12e524c9f" providerId="ADAL" clId="{DD2A1BE0-274D-4FAB-B0C6-742859221925}" dt="2025-03-16T00:39:01.774" v="7"/>
          <ac:spMkLst>
            <pc:docMk/>
            <pc:sldMk cId="300426804" sldId="2147376700"/>
            <ac:spMk id="18" creationId="{F27F0B75-0D00-4270-0370-D48E2A3FF207}"/>
          </ac:spMkLst>
        </pc:spChg>
        <pc:graphicFrameChg chg="add mod">
          <ac:chgData name="Naiara Torres" userId="4ed3b23a-722a-43c2-bf58-16a12e524c9f" providerId="ADAL" clId="{DD2A1BE0-274D-4FAB-B0C6-742859221925}" dt="2025-03-16T00:38:56.462" v="6" actId="1076"/>
          <ac:graphicFrameMkLst>
            <pc:docMk/>
            <pc:sldMk cId="300426804" sldId="2147376700"/>
            <ac:graphicFrameMk id="4" creationId="{AEE5CAE1-D828-9143-EAAB-42362A8FABE6}"/>
          </ac:graphicFrameMkLst>
        </pc:graphicFrameChg>
        <pc:graphicFrameChg chg="add mod">
          <ac:chgData name="Naiara Torres" userId="4ed3b23a-722a-43c2-bf58-16a12e524c9f" providerId="ADAL" clId="{DD2A1BE0-274D-4FAB-B0C6-742859221925}" dt="2025-03-16T00:38:56.462" v="6" actId="1076"/>
          <ac:graphicFrameMkLst>
            <pc:docMk/>
            <pc:sldMk cId="300426804" sldId="2147376700"/>
            <ac:graphicFrameMk id="5" creationId="{91E5605F-5187-A43C-D52D-76529A821F36}"/>
          </ac:graphicFrameMkLst>
        </pc:graphicFrameChg>
        <pc:graphicFrameChg chg="add mod">
          <ac:chgData name="Naiara Torres" userId="4ed3b23a-722a-43c2-bf58-16a12e524c9f" providerId="ADAL" clId="{DD2A1BE0-274D-4FAB-B0C6-742859221925}" dt="2025-03-16T00:38:56.462" v="6" actId="1076"/>
          <ac:graphicFrameMkLst>
            <pc:docMk/>
            <pc:sldMk cId="300426804" sldId="2147376700"/>
            <ac:graphicFrameMk id="6" creationId="{261C8C26-2680-5D95-1EBA-F9A52ED6F33A}"/>
          </ac:graphicFrameMkLst>
        </pc:graphicFrameChg>
        <pc:picChg chg="add mod">
          <ac:chgData name="Naiara Torres" userId="4ed3b23a-722a-43c2-bf58-16a12e524c9f" providerId="ADAL" clId="{DD2A1BE0-274D-4FAB-B0C6-742859221925}" dt="2025-03-16T00:38:56.462" v="6" actId="1076"/>
          <ac:picMkLst>
            <pc:docMk/>
            <pc:sldMk cId="300426804" sldId="2147376700"/>
            <ac:picMk id="12" creationId="{BE44436B-4E1D-19A0-3D99-591B2A39389A}"/>
          </ac:picMkLst>
        </pc:picChg>
        <pc:picChg chg="add mod">
          <ac:chgData name="Naiara Torres" userId="4ed3b23a-722a-43c2-bf58-16a12e524c9f" providerId="ADAL" clId="{DD2A1BE0-274D-4FAB-B0C6-742859221925}" dt="2025-03-16T00:38:56.462" v="6" actId="1076"/>
          <ac:picMkLst>
            <pc:docMk/>
            <pc:sldMk cId="300426804" sldId="2147376700"/>
            <ac:picMk id="13" creationId="{57868551-ABB1-9A20-86A7-296B02957AE6}"/>
          </ac:picMkLst>
        </pc:picChg>
      </pc:sldChg>
    </pc:docChg>
  </pc:docChgLst>
  <pc:docChgLst>
    <pc:chgData name="Naiara Torres" userId="4ed3b23a-722a-43c2-bf58-16a12e524c9f" providerId="ADAL" clId="{2BE85EE0-0A4C-4800-86D5-9EA590FC6BB1}"/>
    <pc:docChg chg="addSld delSld modSld modSection">
      <pc:chgData name="Naiara Torres" userId="4ed3b23a-722a-43c2-bf58-16a12e524c9f" providerId="ADAL" clId="{2BE85EE0-0A4C-4800-86D5-9EA590FC6BB1}" dt="2025-03-16T00:09:50.862" v="1"/>
      <pc:docMkLst>
        <pc:docMk/>
      </pc:docMkLst>
      <pc:sldChg chg="add del">
        <pc:chgData name="Naiara Torres" userId="4ed3b23a-722a-43c2-bf58-16a12e524c9f" providerId="ADAL" clId="{2BE85EE0-0A4C-4800-86D5-9EA590FC6BB1}" dt="2025-03-16T00:09:50.862" v="1"/>
        <pc:sldMkLst>
          <pc:docMk/>
          <pc:sldMk cId="1207061872" sldId="2147376699"/>
        </pc:sldMkLst>
      </pc:sldChg>
      <pc:sldChg chg="add">
        <pc:chgData name="Naiara Torres" userId="4ed3b23a-722a-43c2-bf58-16a12e524c9f" providerId="ADAL" clId="{2BE85EE0-0A4C-4800-86D5-9EA590FC6BB1}" dt="2025-03-16T00:09:50.862" v="1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5AA4BCAE-3A9D-4D5E-A806-4A530D74EF9D}"/>
    <pc:docChg chg="custSel modSld">
      <pc:chgData name="Naiara Torres" userId="4ed3b23a-722a-43c2-bf58-16a12e524c9f" providerId="ADAL" clId="{5AA4BCAE-3A9D-4D5E-A806-4A530D74EF9D}" dt="2025-03-16T00:34:08.355" v="12"/>
      <pc:docMkLst>
        <pc:docMk/>
      </pc:docMkLst>
      <pc:sldChg chg="modSp mod">
        <pc:chgData name="Naiara Torres" userId="4ed3b23a-722a-43c2-bf58-16a12e524c9f" providerId="ADAL" clId="{5AA4BCAE-3A9D-4D5E-A806-4A530D74EF9D}" dt="2025-03-16T00:32:50.141" v="0"/>
        <pc:sldMkLst>
          <pc:docMk/>
          <pc:sldMk cId="1032915011" sldId="272"/>
        </pc:sldMkLst>
        <pc:spChg chg="mod">
          <ac:chgData name="Naiara Torres" userId="4ed3b23a-722a-43c2-bf58-16a12e524c9f" providerId="ADAL" clId="{5AA4BCAE-3A9D-4D5E-A806-4A530D74EF9D}" dt="2025-03-16T00:32:50.141" v="0"/>
          <ac:spMkLst>
            <pc:docMk/>
            <pc:sldMk cId="1032915011" sldId="272"/>
            <ac:spMk id="2" creationId="{A6016464-8CE1-9CEB-D53D-24D42B866F67}"/>
          </ac:spMkLst>
        </pc:spChg>
      </pc:sldChg>
      <pc:sldChg chg="addSp delSp modSp mod">
        <pc:chgData name="Naiara Torres" userId="4ed3b23a-722a-43c2-bf58-16a12e524c9f" providerId="ADAL" clId="{5AA4BCAE-3A9D-4D5E-A806-4A530D74EF9D}" dt="2025-03-16T00:34:08.355" v="12"/>
        <pc:sldMkLst>
          <pc:docMk/>
          <pc:sldMk cId="300426804" sldId="2147376700"/>
        </pc:sldMkLst>
        <pc:spChg chg="mod">
          <ac:chgData name="Naiara Torres" userId="4ed3b23a-722a-43c2-bf58-16a12e524c9f" providerId="ADAL" clId="{5AA4BCAE-3A9D-4D5E-A806-4A530D74EF9D}" dt="2025-03-16T00:34:08.355" v="12"/>
          <ac:spMkLst>
            <pc:docMk/>
            <pc:sldMk cId="300426804" sldId="2147376700"/>
            <ac:spMk id="18" creationId="{F27F0B75-0D00-4270-0370-D48E2A3FF207}"/>
          </ac:spMkLst>
        </pc:spChg>
      </pc:sldChg>
    </pc:docChg>
  </pc:docChgLst>
  <pc:docChgLst>
    <pc:chgData name="Ândria Kaminski" userId="353dd59b-79f5-4f4a-adf8-a66dbee6ec45" providerId="ADAL" clId="{FEC96DBF-3538-4115-9054-2660B2032187}"/>
    <pc:docChg chg="addSld delSld modSld modSection">
      <pc:chgData name="Ândria Kaminski" userId="353dd59b-79f5-4f4a-adf8-a66dbee6ec45" providerId="ADAL" clId="{FEC96DBF-3538-4115-9054-2660B2032187}" dt="2025-04-15T12:47:52.085" v="16" actId="47"/>
      <pc:docMkLst>
        <pc:docMk/>
      </pc:docMkLst>
      <pc:sldChg chg="del">
        <pc:chgData name="Ândria Kaminski" userId="353dd59b-79f5-4f4a-adf8-a66dbee6ec45" providerId="ADAL" clId="{FEC96DBF-3538-4115-9054-2660B2032187}" dt="2025-04-15T12:47:18.542" v="9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FEC96DBF-3538-4115-9054-2660B2032187}" dt="2025-04-15T12:47:52.085" v="16" actId="47"/>
        <pc:sldMkLst>
          <pc:docMk/>
          <pc:sldMk cId="300426804" sldId="2147376700"/>
        </pc:sldMkLst>
      </pc:sldChg>
      <pc:sldChg chg="modSp add mod">
        <pc:chgData name="Ândria Kaminski" userId="353dd59b-79f5-4f4a-adf8-a66dbee6ec45" providerId="ADAL" clId="{FEC96DBF-3538-4115-9054-2660B2032187}" dt="2025-04-15T12:47:01.379" v="8" actId="20577"/>
        <pc:sldMkLst>
          <pc:docMk/>
          <pc:sldMk cId="766056323" sldId="2147376702"/>
        </pc:sldMkLst>
        <pc:spChg chg="mod">
          <ac:chgData name="Ândria Kaminski" userId="353dd59b-79f5-4f4a-adf8-a66dbee6ec45" providerId="ADAL" clId="{FEC96DBF-3538-4115-9054-2660B2032187}" dt="2025-04-15T12:47:01.379" v="8" actId="20577"/>
          <ac:spMkLst>
            <pc:docMk/>
            <pc:sldMk cId="766056323" sldId="2147376702"/>
            <ac:spMk id="13" creationId="{C3297EE4-98E9-D7A7-3E21-0D6AE6985775}"/>
          </ac:spMkLst>
        </pc:spChg>
      </pc:sldChg>
      <pc:sldChg chg="modSp add mod">
        <pc:chgData name="Ândria Kaminski" userId="353dd59b-79f5-4f4a-adf8-a66dbee6ec45" providerId="ADAL" clId="{FEC96DBF-3538-4115-9054-2660B2032187}" dt="2025-04-15T12:47:49.141" v="15" actId="404"/>
        <pc:sldMkLst>
          <pc:docMk/>
          <pc:sldMk cId="4027156937" sldId="2147376704"/>
        </pc:sldMkLst>
        <pc:graphicFrameChg chg="mod modGraphic">
          <ac:chgData name="Ândria Kaminski" userId="353dd59b-79f5-4f4a-adf8-a66dbee6ec45" providerId="ADAL" clId="{FEC96DBF-3538-4115-9054-2660B2032187}" dt="2025-04-15T12:47:34.872" v="11" actId="404"/>
          <ac:graphicFrameMkLst>
            <pc:docMk/>
            <pc:sldMk cId="4027156937" sldId="2147376704"/>
            <ac:graphicFrameMk id="2" creationId="{2E04F6F1-D276-2E8E-3C10-CDC4B26B6DC9}"/>
          </ac:graphicFrameMkLst>
        </pc:graphicFrameChg>
        <pc:graphicFrameChg chg="mod modGraphic">
          <ac:chgData name="Ândria Kaminski" userId="353dd59b-79f5-4f4a-adf8-a66dbee6ec45" providerId="ADAL" clId="{FEC96DBF-3538-4115-9054-2660B2032187}" dt="2025-04-15T12:47:42.859" v="13" actId="404"/>
          <ac:graphicFrameMkLst>
            <pc:docMk/>
            <pc:sldMk cId="4027156937" sldId="2147376704"/>
            <ac:graphicFrameMk id="8" creationId="{02B5BC85-F53D-7932-6276-E262E90CD1F5}"/>
          </ac:graphicFrameMkLst>
        </pc:graphicFrameChg>
        <pc:graphicFrameChg chg="mod modGraphic">
          <ac:chgData name="Ândria Kaminski" userId="353dd59b-79f5-4f4a-adf8-a66dbee6ec45" providerId="ADAL" clId="{FEC96DBF-3538-4115-9054-2660B2032187}" dt="2025-04-15T12:47:49.141" v="15" actId="404"/>
          <ac:graphicFrameMkLst>
            <pc:docMk/>
            <pc:sldMk cId="4027156937" sldId="2147376704"/>
            <ac:graphicFrameMk id="21" creationId="{CAE08037-4F6F-CE37-1241-A7965C7CEEB6}"/>
          </ac:graphicFrameMkLst>
        </pc:graphicFrameChg>
      </pc:sldChg>
    </pc:docChg>
  </pc:docChgLst>
  <pc:docChgLst>
    <pc:chgData name="Naiara Torres" userId="4ed3b23a-722a-43c2-bf58-16a12e524c9f" providerId="ADAL" clId="{030B9D99-10C5-4894-92CE-669361A519CD}"/>
    <pc:docChg chg="custSel modSld">
      <pc:chgData name="Naiara Torres" userId="4ed3b23a-722a-43c2-bf58-16a12e524c9f" providerId="ADAL" clId="{030B9D99-10C5-4894-92CE-669361A519CD}" dt="2025-03-16T00:27:11.926" v="4"/>
      <pc:docMkLst>
        <pc:docMk/>
      </pc:docMkLst>
      <pc:sldChg chg="modSp mod">
        <pc:chgData name="Naiara Torres" userId="4ed3b23a-722a-43c2-bf58-16a12e524c9f" providerId="ADAL" clId="{030B9D99-10C5-4894-92CE-669361A519CD}" dt="2025-03-16T00:26:47.660" v="0"/>
        <pc:sldMkLst>
          <pc:docMk/>
          <pc:sldMk cId="1032915011" sldId="272"/>
        </pc:sldMkLst>
        <pc:spChg chg="mod">
          <ac:chgData name="Naiara Torres" userId="4ed3b23a-722a-43c2-bf58-16a12e524c9f" providerId="ADAL" clId="{030B9D99-10C5-4894-92CE-669361A519CD}" dt="2025-03-16T00:26:47.660" v="0"/>
          <ac:spMkLst>
            <pc:docMk/>
            <pc:sldMk cId="1032915011" sldId="272"/>
            <ac:spMk id="2" creationId="{A6016464-8CE1-9CEB-D53D-24D42B866F67}"/>
          </ac:spMkLst>
        </pc:spChg>
      </pc:sldChg>
      <pc:sldChg chg="addSp delSp modSp mod">
        <pc:chgData name="Naiara Torres" userId="4ed3b23a-722a-43c2-bf58-16a12e524c9f" providerId="ADAL" clId="{030B9D99-10C5-4894-92CE-669361A519CD}" dt="2025-03-16T00:27:11.926" v="4"/>
        <pc:sldMkLst>
          <pc:docMk/>
          <pc:sldMk cId="300426804" sldId="2147376700"/>
        </pc:sldMkLst>
        <pc:spChg chg="mod">
          <ac:chgData name="Naiara Torres" userId="4ed3b23a-722a-43c2-bf58-16a12e524c9f" providerId="ADAL" clId="{030B9D99-10C5-4894-92CE-669361A519CD}" dt="2025-03-16T00:27:11.926" v="4"/>
          <ac:spMkLst>
            <pc:docMk/>
            <pc:sldMk cId="300426804" sldId="2147376700"/>
            <ac:spMk id="18" creationId="{F27F0B75-0D00-4270-0370-D48E2A3FF207}"/>
          </ac:spMkLst>
        </pc:spChg>
      </pc:sldChg>
    </pc:docChg>
  </pc:docChgLst>
  <pc:docChgLst>
    <pc:chgData name="Naiara Torres" userId="S::naiara.torres@innoscience.com.br::4ed3b23a-722a-43c2-bf58-16a12e524c9f" providerId="AD" clId="Web-{20D81A68-C291-1BA7-1DE1-8BE0A2568925}"/>
    <pc:docChg chg="modSld">
      <pc:chgData name="Naiara Torres" userId="S::naiara.torres@innoscience.com.br::4ed3b23a-722a-43c2-bf58-16a12e524c9f" providerId="AD" clId="Web-{20D81A68-C291-1BA7-1DE1-8BE0A2568925}" dt="2025-03-16T00:13:20.490" v="11" actId="20577"/>
      <pc:docMkLst>
        <pc:docMk/>
      </pc:docMkLst>
      <pc:sldChg chg="addSp delSp modSp">
        <pc:chgData name="Naiara Torres" userId="S::naiara.torres@innoscience.com.br::4ed3b23a-722a-43c2-bf58-16a12e524c9f" providerId="AD" clId="Web-{20D81A68-C291-1BA7-1DE1-8BE0A2568925}" dt="2025-03-16T00:13:20.490" v="11" actId="20577"/>
        <pc:sldMkLst>
          <pc:docMk/>
          <pc:sldMk cId="1032915011" sldId="272"/>
        </pc:sldMkLst>
        <pc:spChg chg="mod">
          <ac:chgData name="Naiara Torres" userId="S::naiara.torres@innoscience.com.br::4ed3b23a-722a-43c2-bf58-16a12e524c9f" providerId="AD" clId="Web-{20D81A68-C291-1BA7-1DE1-8BE0A2568925}" dt="2025-03-16T00:13:20.490" v="11" actId="20577"/>
          <ac:spMkLst>
            <pc:docMk/>
            <pc:sldMk cId="1032915011" sldId="272"/>
            <ac:spMk id="2" creationId="{A6016464-8CE1-9CEB-D53D-24D42B866F67}"/>
          </ac:spMkLst>
        </pc:spChg>
      </pc:sldChg>
    </pc:docChg>
  </pc:docChgLst>
  <pc:docChgLst>
    <pc:chgData name="Naiara Torres" userId="4ed3b23a-722a-43c2-bf58-16a12e524c9f" providerId="ADAL" clId="{D4BA4226-7C25-495E-83C8-08F632345EBD}"/>
    <pc:docChg chg="custSel delSld modSld modSection">
      <pc:chgData name="Naiara Torres" userId="4ed3b23a-722a-43c2-bf58-16a12e524c9f" providerId="ADAL" clId="{D4BA4226-7C25-495E-83C8-08F632345EBD}" dt="2025-03-16T00:19:40.390" v="5" actId="47"/>
      <pc:docMkLst>
        <pc:docMk/>
      </pc:docMkLst>
      <pc:sldChg chg="modSp mod">
        <pc:chgData name="Naiara Torres" userId="4ed3b23a-722a-43c2-bf58-16a12e524c9f" providerId="ADAL" clId="{D4BA4226-7C25-495E-83C8-08F632345EBD}" dt="2025-03-16T00:17:21.234" v="0"/>
        <pc:sldMkLst>
          <pc:docMk/>
          <pc:sldMk cId="1032915011" sldId="272"/>
        </pc:sldMkLst>
        <pc:spChg chg="mod">
          <ac:chgData name="Naiara Torres" userId="4ed3b23a-722a-43c2-bf58-16a12e524c9f" providerId="ADAL" clId="{D4BA4226-7C25-495E-83C8-08F632345EBD}" dt="2025-03-16T00:17:21.234" v="0"/>
          <ac:spMkLst>
            <pc:docMk/>
            <pc:sldMk cId="1032915011" sldId="272"/>
            <ac:spMk id="2" creationId="{A6016464-8CE1-9CEB-D53D-24D42B866F67}"/>
          </ac:spMkLst>
        </pc:spChg>
      </pc:sldChg>
      <pc:sldChg chg="del">
        <pc:chgData name="Naiara Torres" userId="4ed3b23a-722a-43c2-bf58-16a12e524c9f" providerId="ADAL" clId="{D4BA4226-7C25-495E-83C8-08F632345EBD}" dt="2025-03-16T00:19:40.390" v="5" actId="47"/>
        <pc:sldMkLst>
          <pc:docMk/>
          <pc:sldMk cId="1207061872" sldId="2147376699"/>
        </pc:sldMkLst>
      </pc:sldChg>
      <pc:sldChg chg="addSp delSp modSp mod">
        <pc:chgData name="Naiara Torres" userId="4ed3b23a-722a-43c2-bf58-16a12e524c9f" providerId="ADAL" clId="{D4BA4226-7C25-495E-83C8-08F632345EBD}" dt="2025-03-16T00:19:38.184" v="4"/>
        <pc:sldMkLst>
          <pc:docMk/>
          <pc:sldMk cId="300426804" sldId="2147376700"/>
        </pc:sldMkLst>
        <pc:spChg chg="mod">
          <ac:chgData name="Naiara Torres" userId="4ed3b23a-722a-43c2-bf58-16a12e524c9f" providerId="ADAL" clId="{D4BA4226-7C25-495E-83C8-08F632345EBD}" dt="2025-03-16T00:19:38.184" v="4"/>
          <ac:spMkLst>
            <pc:docMk/>
            <pc:sldMk cId="300426804" sldId="2147376700"/>
            <ac:spMk id="18" creationId="{F27F0B75-0D00-4270-0370-D48E2A3FF20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098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73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365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37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5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291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736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29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78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4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53319" b="5851"/>
          <a:stretch/>
        </p:blipFill>
        <p:spPr>
          <a:xfrm>
            <a:off x="5458650" y="0"/>
            <a:ext cx="673335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Tamanho de mercado (TAM)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A0A9F619-A806-5BAA-9B99-63A058672E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-2232" b="3635"/>
          <a:stretch/>
        </p:blipFill>
        <p:spPr>
          <a:xfrm flipH="1">
            <a:off x="6552208" y="1700459"/>
            <a:ext cx="5639792" cy="36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1" name="Retângulo: Cantos Superiores Arredondados 30">
            <a:extLst>
              <a:ext uri="{FF2B5EF4-FFF2-40B4-BE49-F238E27FC236}">
                <a16:creationId xmlns:a16="http://schemas.microsoft.com/office/drawing/2014/main" id="{3F71271B-499A-8910-DBD1-CBB6C7348A7D}"/>
              </a:ext>
            </a:extLst>
          </p:cNvPr>
          <p:cNvSpPr/>
          <p:nvPr/>
        </p:nvSpPr>
        <p:spPr>
          <a:xfrm>
            <a:off x="1145237" y="4224165"/>
            <a:ext cx="9865663" cy="345086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0" name="Retângulo: Cantos Superiores Arredondados 29">
            <a:extLst>
              <a:ext uri="{FF2B5EF4-FFF2-40B4-BE49-F238E27FC236}">
                <a16:creationId xmlns:a16="http://schemas.microsoft.com/office/drawing/2014/main" id="{13312640-4E80-601B-B5FF-C595ABC816B0}"/>
              </a:ext>
            </a:extLst>
          </p:cNvPr>
          <p:cNvSpPr/>
          <p:nvPr/>
        </p:nvSpPr>
        <p:spPr>
          <a:xfrm>
            <a:off x="1145237" y="2260263"/>
            <a:ext cx="9865663" cy="345086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Tamanho de mercado (TAM)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E04F6F1-D276-2E8E-3C10-CDC4B26B6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83285"/>
              </p:ext>
            </p:extLst>
          </p:nvPr>
        </p:nvGraphicFramePr>
        <p:xfrm>
          <a:off x="1181100" y="1356171"/>
          <a:ext cx="9829800" cy="822960"/>
        </p:xfrm>
        <a:graphic>
          <a:graphicData uri="http://schemas.openxmlformats.org/drawingml/2006/table">
            <a:tbl>
              <a:tblPr firstRow="1" bandRow="1"/>
              <a:tblGrid>
                <a:gridCol w="5038932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1596956">
                  <a:extLst>
                    <a:ext uri="{9D8B030D-6E8A-4147-A177-3AD203B41FA5}">
                      <a16:colId xmlns:a16="http://schemas.microsoft.com/office/drawing/2014/main" val="3323729316"/>
                    </a:ext>
                  </a:extLst>
                </a:gridCol>
                <a:gridCol w="1596956">
                  <a:extLst>
                    <a:ext uri="{9D8B030D-6E8A-4147-A177-3AD203B41FA5}">
                      <a16:colId xmlns:a16="http://schemas.microsoft.com/office/drawing/2014/main" val="3754807367"/>
                    </a:ext>
                  </a:extLst>
                </a:gridCol>
                <a:gridCol w="1596956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175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Profissionais no Mercado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175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Profissionais no Mercado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175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Taxa de Crescimento Anual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2B5BC85-F53D-7932-6276-E262E90CD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93628"/>
              </p:ext>
            </p:extLst>
          </p:nvPr>
        </p:nvGraphicFramePr>
        <p:xfrm>
          <a:off x="1181098" y="2688391"/>
          <a:ext cx="9829803" cy="1371600"/>
        </p:xfrm>
        <a:graphic>
          <a:graphicData uri="http://schemas.openxmlformats.org/drawingml/2006/table">
            <a:tbl>
              <a:tblPr firstRow="1" bandRow="1"/>
              <a:tblGrid>
                <a:gridCol w="5038932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323729316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754807367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Valor Substituível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Valor Substituível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Tempo de Vida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Tempo de Vida 2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6590455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Despesa Anual por Profissional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( x / y ) + ( z / k 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= 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5349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CAE08037-4F6F-CE37-1241-A7965C7CE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93213"/>
              </p:ext>
            </p:extLst>
          </p:nvPr>
        </p:nvGraphicFramePr>
        <p:xfrm>
          <a:off x="1181098" y="4630212"/>
          <a:ext cx="9829804" cy="822960"/>
        </p:xfrm>
        <a:graphic>
          <a:graphicData uri="http://schemas.openxmlformats.org/drawingml/2006/table">
            <a:tbl>
              <a:tblPr firstRow="1" bandRow="1"/>
              <a:tblGrid>
                <a:gridCol w="5038933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323729316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754807367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Profissionais Mercado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 * 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= 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Profissionais Mercado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 * 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= 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TAM Total do nicho de mercado</a:t>
                      </a:r>
                      <a:endParaRPr lang="pt-BR" sz="1200">
                        <a:latin typeface="Century Gothic" panose="020B0502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 + 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</a:tbl>
          </a:graphicData>
        </a:graphic>
      </p:graphicFrame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B7C30DF4-796B-D8D3-846C-224B2DD86809}"/>
              </a:ext>
            </a:extLst>
          </p:cNvPr>
          <p:cNvSpPr/>
          <p:nvPr/>
        </p:nvSpPr>
        <p:spPr>
          <a:xfrm>
            <a:off x="6238202" y="1054690"/>
            <a:ext cx="1533312" cy="277200"/>
          </a:xfrm>
          <a:prstGeom prst="roundRect">
            <a:avLst/>
          </a:prstGeom>
          <a:solidFill>
            <a:srgbClr val="88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Região 1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78E4F218-1DCD-6BB8-97B3-48BB6955A09B}"/>
              </a:ext>
            </a:extLst>
          </p:cNvPr>
          <p:cNvSpPr/>
          <p:nvPr/>
        </p:nvSpPr>
        <p:spPr>
          <a:xfrm>
            <a:off x="7834123" y="1051430"/>
            <a:ext cx="1533312" cy="277200"/>
          </a:xfrm>
          <a:prstGeom prst="roundRect">
            <a:avLst/>
          </a:prstGeom>
          <a:solidFill>
            <a:srgbClr val="88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Região 2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CCA8FEB1-0F66-CBA6-E657-6A50C1CCEAA9}"/>
              </a:ext>
            </a:extLst>
          </p:cNvPr>
          <p:cNvSpPr/>
          <p:nvPr/>
        </p:nvSpPr>
        <p:spPr>
          <a:xfrm>
            <a:off x="9429977" y="1055484"/>
            <a:ext cx="1534088" cy="277200"/>
          </a:xfrm>
          <a:prstGeom prst="roundRect">
            <a:avLst/>
          </a:prstGeom>
          <a:solidFill>
            <a:srgbClr val="88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Região 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4AB471F-26C3-F7DE-DD6A-66FE75C263B8}"/>
              </a:ext>
            </a:extLst>
          </p:cNvPr>
          <p:cNvSpPr txBox="1"/>
          <p:nvPr/>
        </p:nvSpPr>
        <p:spPr>
          <a:xfrm>
            <a:off x="1145238" y="2210020"/>
            <a:ext cx="3126921" cy="3738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Pesquisa de Mercado Inicial: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F80142E-DEBF-C508-9FB7-BCAD16AC6FFD}"/>
              </a:ext>
            </a:extLst>
          </p:cNvPr>
          <p:cNvSpPr txBox="1"/>
          <p:nvPr/>
        </p:nvSpPr>
        <p:spPr>
          <a:xfrm>
            <a:off x="1145237" y="4187778"/>
            <a:ext cx="3126921" cy="3738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Cálculo do TAM: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purl.org/dc/dcmitype/"/>
    <ds:schemaRef ds:uri="aee5329c-066a-4f26-a2c8-b375c9a21a0b"/>
    <ds:schemaRef ds:uri="http://www.w3.org/XML/1998/namespace"/>
    <ds:schemaRef ds:uri="http://schemas.microsoft.com/office/infopath/2007/PartnerControls"/>
    <ds:schemaRef ds:uri="ca24610a-89d8-41ed-9d17-0839b3811cc0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076A40D-CF5B-4E1C-822D-8D8967D6C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103</Words>
  <Application>Microsoft Office PowerPoint</Application>
  <PresentationFormat>Widescreen</PresentationFormat>
  <Paragraphs>33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21</cp:revision>
  <dcterms:created xsi:type="dcterms:W3CDTF">2023-01-17T17:16:10Z</dcterms:created>
  <dcterms:modified xsi:type="dcterms:W3CDTF">2025-04-15T12:47:56Z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