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31" r:id="rId5"/>
    <p:sldMasterId id="2147483851" r:id="rId6"/>
    <p:sldMasterId id="2147483863" r:id="rId7"/>
  </p:sldMasterIdLst>
  <p:notesMasterIdLst>
    <p:notesMasterId r:id="rId11"/>
  </p:notesMasterIdLst>
  <p:handoutMasterIdLst>
    <p:handoutMasterId r:id="rId12"/>
  </p:handoutMasterIdLst>
  <p:sldIdLst>
    <p:sldId id="2147376701" r:id="rId8"/>
    <p:sldId id="2147376703" r:id="rId9"/>
    <p:sldId id="2147376704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FD410051-E803-4866-B868-32C536725890}">
          <p14:sldIdLst>
            <p14:sldId id="2147376701"/>
            <p14:sldId id="2147376703"/>
            <p14:sldId id="214737670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2C736D-817C-F249-8926-103D205029F7}" name="Larissa Dinhani" initials="LD" userId="S::larissa.dinhani@innoscience.com.br::0e468b40-9715-4c4c-be41-0d4c3727024a" providerId="AD"/>
  <p188:author id="{09BFE7FA-B753-9CBE-48BC-521076BC2521}" name="Nasr, Vinicius (he/him/his)" initials="NV(" userId="S::Vinicius.Nasr@bsci.com::2b6f4bce-31b0-4147-b57d-f86ec6d686c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BFFF"/>
    <a:srgbClr val="8800CC"/>
    <a:srgbClr val="CC59D5"/>
    <a:srgbClr val="033C73"/>
    <a:srgbClr val="917BE4"/>
    <a:srgbClr val="B733FC"/>
    <a:srgbClr val="012965"/>
    <a:srgbClr val="FFFFFF"/>
    <a:srgbClr val="3485FE"/>
    <a:srgbClr val="5F4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152F44-CD72-40D1-90B5-CBFA2A02D462}" v="12" dt="2025-04-15T11:53:12.8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7" autoAdjust="0"/>
    <p:restoredTop sz="96283" autoAdjust="0"/>
  </p:normalViewPr>
  <p:slideViewPr>
    <p:cSldViewPr snapToGrid="0">
      <p:cViewPr varScale="1">
        <p:scale>
          <a:sx n="80" d="100"/>
          <a:sy n="80" d="100"/>
        </p:scale>
        <p:origin x="102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5268" y="10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iara Torres" userId="4ed3b23a-722a-43c2-bf58-16a12e524c9f" providerId="ADAL" clId="{2BE85EE0-0A4C-4800-86D5-9EA590FC6BB1}"/>
    <pc:docChg chg="addSld delSld modSld modSection">
      <pc:chgData name="Naiara Torres" userId="4ed3b23a-722a-43c2-bf58-16a12e524c9f" providerId="ADAL" clId="{2BE85EE0-0A4C-4800-86D5-9EA590FC6BB1}" dt="2025-03-16T00:09:50.862" v="1"/>
      <pc:docMkLst>
        <pc:docMk/>
      </pc:docMkLst>
      <pc:sldChg chg="add del">
        <pc:chgData name="Naiara Torres" userId="4ed3b23a-722a-43c2-bf58-16a12e524c9f" providerId="ADAL" clId="{2BE85EE0-0A4C-4800-86D5-9EA590FC6BB1}" dt="2025-03-16T00:09:50.862" v="1"/>
        <pc:sldMkLst>
          <pc:docMk/>
          <pc:sldMk cId="1207061872" sldId="2147376699"/>
        </pc:sldMkLst>
      </pc:sldChg>
      <pc:sldChg chg="add">
        <pc:chgData name="Naiara Torres" userId="4ed3b23a-722a-43c2-bf58-16a12e524c9f" providerId="ADAL" clId="{2BE85EE0-0A4C-4800-86D5-9EA590FC6BB1}" dt="2025-03-16T00:09:50.862" v="1"/>
        <pc:sldMkLst>
          <pc:docMk/>
          <pc:sldMk cId="300426804" sldId="2147376700"/>
        </pc:sldMkLst>
      </pc:sldChg>
    </pc:docChg>
  </pc:docChgLst>
  <pc:docChgLst>
    <pc:chgData name="Ândria Kaminski" userId="353dd59b-79f5-4f4a-adf8-a66dbee6ec45" providerId="ADAL" clId="{CA152F44-CD72-40D1-90B5-CBFA2A02D462}"/>
    <pc:docChg chg="undo custSel addSld delSld modSld modSection">
      <pc:chgData name="Ândria Kaminski" userId="353dd59b-79f5-4f4a-adf8-a66dbee6ec45" providerId="ADAL" clId="{CA152F44-CD72-40D1-90B5-CBFA2A02D462}" dt="2025-04-15T11:54:23.158" v="188" actId="1036"/>
      <pc:docMkLst>
        <pc:docMk/>
      </pc:docMkLst>
      <pc:sldChg chg="del">
        <pc:chgData name="Ândria Kaminski" userId="353dd59b-79f5-4f4a-adf8-a66dbee6ec45" providerId="ADAL" clId="{CA152F44-CD72-40D1-90B5-CBFA2A02D462}" dt="2025-04-15T11:47:42.622" v="13" actId="47"/>
        <pc:sldMkLst>
          <pc:docMk/>
          <pc:sldMk cId="1032915011" sldId="272"/>
        </pc:sldMkLst>
      </pc:sldChg>
      <pc:sldChg chg="del">
        <pc:chgData name="Ândria Kaminski" userId="353dd59b-79f5-4f4a-adf8-a66dbee6ec45" providerId="ADAL" clId="{CA152F44-CD72-40D1-90B5-CBFA2A02D462}" dt="2025-04-15T11:49:32.349" v="16" actId="47"/>
        <pc:sldMkLst>
          <pc:docMk/>
          <pc:sldMk cId="1207061872" sldId="2147376699"/>
        </pc:sldMkLst>
      </pc:sldChg>
      <pc:sldChg chg="del">
        <pc:chgData name="Ândria Kaminski" userId="353dd59b-79f5-4f4a-adf8-a66dbee6ec45" providerId="ADAL" clId="{CA152F44-CD72-40D1-90B5-CBFA2A02D462}" dt="2025-04-15T11:51:44.195" v="114" actId="47"/>
        <pc:sldMkLst>
          <pc:docMk/>
          <pc:sldMk cId="300426804" sldId="2147376700"/>
        </pc:sldMkLst>
      </pc:sldChg>
      <pc:sldChg chg="modSp add mod">
        <pc:chgData name="Ândria Kaminski" userId="353dd59b-79f5-4f4a-adf8-a66dbee6ec45" providerId="ADAL" clId="{CA152F44-CD72-40D1-90B5-CBFA2A02D462}" dt="2025-04-15T11:47:40.883" v="12" actId="20577"/>
        <pc:sldMkLst>
          <pc:docMk/>
          <pc:sldMk cId="766056323" sldId="2147376701"/>
        </pc:sldMkLst>
        <pc:spChg chg="mod">
          <ac:chgData name="Ândria Kaminski" userId="353dd59b-79f5-4f4a-adf8-a66dbee6ec45" providerId="ADAL" clId="{CA152F44-CD72-40D1-90B5-CBFA2A02D462}" dt="2025-04-15T11:47:29.125" v="4" actId="1076"/>
          <ac:spMkLst>
            <pc:docMk/>
            <pc:sldMk cId="766056323" sldId="2147376701"/>
            <ac:spMk id="2" creationId="{A6016464-8CE1-9CEB-D53D-24D42B866F67}"/>
          </ac:spMkLst>
        </pc:spChg>
        <pc:spChg chg="mod">
          <ac:chgData name="Ândria Kaminski" userId="353dd59b-79f5-4f4a-adf8-a66dbee6ec45" providerId="ADAL" clId="{CA152F44-CD72-40D1-90B5-CBFA2A02D462}" dt="2025-04-15T11:47:40.883" v="12" actId="20577"/>
          <ac:spMkLst>
            <pc:docMk/>
            <pc:sldMk cId="766056323" sldId="2147376701"/>
            <ac:spMk id="13" creationId="{C3297EE4-98E9-D7A7-3E21-0D6AE6985775}"/>
          </ac:spMkLst>
        </pc:spChg>
        <pc:picChg chg="mod">
          <ac:chgData name="Ândria Kaminski" userId="353dd59b-79f5-4f4a-adf8-a66dbee6ec45" providerId="ADAL" clId="{CA152F44-CD72-40D1-90B5-CBFA2A02D462}" dt="2025-04-15T11:47:12.182" v="1" actId="14826"/>
          <ac:picMkLst>
            <pc:docMk/>
            <pc:sldMk cId="766056323" sldId="2147376701"/>
            <ac:picMk id="7" creationId="{4596D39D-CFE1-B991-6F3A-A4FE70C60F4C}"/>
          </ac:picMkLst>
        </pc:picChg>
      </pc:sldChg>
      <pc:sldChg chg="addSp delSp modSp add mod">
        <pc:chgData name="Ândria Kaminski" userId="353dd59b-79f5-4f4a-adf8-a66dbee6ec45" providerId="ADAL" clId="{CA152F44-CD72-40D1-90B5-CBFA2A02D462}" dt="2025-04-15T11:50:14.091" v="55" actId="1037"/>
        <pc:sldMkLst>
          <pc:docMk/>
          <pc:sldMk cId="1866782555" sldId="2147376703"/>
        </pc:sldMkLst>
        <pc:spChg chg="mod">
          <ac:chgData name="Ândria Kaminski" userId="353dd59b-79f5-4f4a-adf8-a66dbee6ec45" providerId="ADAL" clId="{CA152F44-CD72-40D1-90B5-CBFA2A02D462}" dt="2025-04-15T11:49:39.358" v="41" actId="20577"/>
          <ac:spMkLst>
            <pc:docMk/>
            <pc:sldMk cId="1866782555" sldId="2147376703"/>
            <ac:spMk id="2" creationId="{69B1EA88-AE69-7907-26E1-ADAC99AD1133}"/>
          </ac:spMkLst>
        </pc:spChg>
        <pc:spChg chg="mod">
          <ac:chgData name="Ândria Kaminski" userId="353dd59b-79f5-4f4a-adf8-a66dbee6ec45" providerId="ADAL" clId="{CA152F44-CD72-40D1-90B5-CBFA2A02D462}" dt="2025-04-15T11:47:59.541" v="15"/>
          <ac:spMkLst>
            <pc:docMk/>
            <pc:sldMk cId="1866782555" sldId="2147376703"/>
            <ac:spMk id="7" creationId="{36456D35-62B7-33FB-F789-3A7C27B48AF9}"/>
          </ac:spMkLst>
        </pc:spChg>
        <pc:spChg chg="del">
          <ac:chgData name="Ândria Kaminski" userId="353dd59b-79f5-4f4a-adf8-a66dbee6ec45" providerId="ADAL" clId="{CA152F44-CD72-40D1-90B5-CBFA2A02D462}" dt="2025-04-15T11:49:45.591" v="43" actId="478"/>
          <ac:spMkLst>
            <pc:docMk/>
            <pc:sldMk cId="1866782555" sldId="2147376703"/>
            <ac:spMk id="8" creationId="{7D9B87CB-6B0B-1BBC-6332-2B8015DA838F}"/>
          </ac:spMkLst>
        </pc:spChg>
        <pc:spChg chg="del">
          <ac:chgData name="Ândria Kaminski" userId="353dd59b-79f5-4f4a-adf8-a66dbee6ec45" providerId="ADAL" clId="{CA152F44-CD72-40D1-90B5-CBFA2A02D462}" dt="2025-04-15T11:49:45.591" v="43" actId="478"/>
          <ac:spMkLst>
            <pc:docMk/>
            <pc:sldMk cId="1866782555" sldId="2147376703"/>
            <ac:spMk id="24" creationId="{FF32E662-A18A-440B-B055-DBD4057CA1D7}"/>
          </ac:spMkLst>
        </pc:spChg>
        <pc:spChg chg="del">
          <ac:chgData name="Ândria Kaminski" userId="353dd59b-79f5-4f4a-adf8-a66dbee6ec45" providerId="ADAL" clId="{CA152F44-CD72-40D1-90B5-CBFA2A02D462}" dt="2025-04-15T11:49:45.591" v="43" actId="478"/>
          <ac:spMkLst>
            <pc:docMk/>
            <pc:sldMk cId="1866782555" sldId="2147376703"/>
            <ac:spMk id="27" creationId="{D9FB2A8D-14E2-B299-78A9-BA92E3DB896B}"/>
          </ac:spMkLst>
        </pc:spChg>
        <pc:spChg chg="del">
          <ac:chgData name="Ândria Kaminski" userId="353dd59b-79f5-4f4a-adf8-a66dbee6ec45" providerId="ADAL" clId="{CA152F44-CD72-40D1-90B5-CBFA2A02D462}" dt="2025-04-15T11:49:45.591" v="43" actId="478"/>
          <ac:spMkLst>
            <pc:docMk/>
            <pc:sldMk cId="1866782555" sldId="2147376703"/>
            <ac:spMk id="28" creationId="{104E8476-8962-FBB5-5C92-198E6EAFB9C5}"/>
          </ac:spMkLst>
        </pc:spChg>
        <pc:spChg chg="add mod">
          <ac:chgData name="Ândria Kaminski" userId="353dd59b-79f5-4f4a-adf8-a66dbee6ec45" providerId="ADAL" clId="{CA152F44-CD72-40D1-90B5-CBFA2A02D462}" dt="2025-04-15T11:49:48.959" v="44" actId="1076"/>
          <ac:spMkLst>
            <pc:docMk/>
            <pc:sldMk cId="1866782555" sldId="2147376703"/>
            <ac:spMk id="60" creationId="{26E7ADDF-C5D2-8640-5C4D-A0CF15A968E1}"/>
          </ac:spMkLst>
        </pc:spChg>
        <pc:spChg chg="add mod">
          <ac:chgData name="Ândria Kaminski" userId="353dd59b-79f5-4f4a-adf8-a66dbee6ec45" providerId="ADAL" clId="{CA152F44-CD72-40D1-90B5-CBFA2A02D462}" dt="2025-04-15T11:49:51.963" v="45" actId="571"/>
          <ac:spMkLst>
            <pc:docMk/>
            <pc:sldMk cId="1866782555" sldId="2147376703"/>
            <ac:spMk id="61" creationId="{CF5D922A-DB72-A83B-EBE6-7F5998B8D15D}"/>
          </ac:spMkLst>
        </pc:spChg>
        <pc:spChg chg="add mod">
          <ac:chgData name="Ândria Kaminski" userId="353dd59b-79f5-4f4a-adf8-a66dbee6ec45" providerId="ADAL" clId="{CA152F44-CD72-40D1-90B5-CBFA2A02D462}" dt="2025-04-15T11:49:51.963" v="45" actId="571"/>
          <ac:spMkLst>
            <pc:docMk/>
            <pc:sldMk cId="1866782555" sldId="2147376703"/>
            <ac:spMk id="62" creationId="{0BC2CCAB-1840-F32F-F2FF-AA4C38661EA8}"/>
          </ac:spMkLst>
        </pc:spChg>
        <pc:spChg chg="add mod">
          <ac:chgData name="Ândria Kaminski" userId="353dd59b-79f5-4f4a-adf8-a66dbee6ec45" providerId="ADAL" clId="{CA152F44-CD72-40D1-90B5-CBFA2A02D462}" dt="2025-04-15T11:50:00.214" v="49" actId="1037"/>
          <ac:spMkLst>
            <pc:docMk/>
            <pc:sldMk cId="1866782555" sldId="2147376703"/>
            <ac:spMk id="63" creationId="{9A3C4FFA-429D-3D5F-10DF-914FA01DB7A9}"/>
          </ac:spMkLst>
        </pc:spChg>
        <pc:spChg chg="add mod">
          <ac:chgData name="Ândria Kaminski" userId="353dd59b-79f5-4f4a-adf8-a66dbee6ec45" providerId="ADAL" clId="{CA152F44-CD72-40D1-90B5-CBFA2A02D462}" dt="2025-04-15T11:50:00.214" v="49" actId="1037"/>
          <ac:spMkLst>
            <pc:docMk/>
            <pc:sldMk cId="1866782555" sldId="2147376703"/>
            <ac:spMk id="65" creationId="{BA484082-AA01-B4B5-B701-0F687D7574FA}"/>
          </ac:spMkLst>
        </pc:spChg>
        <pc:spChg chg="add mod">
          <ac:chgData name="Ândria Kaminski" userId="353dd59b-79f5-4f4a-adf8-a66dbee6ec45" providerId="ADAL" clId="{CA152F44-CD72-40D1-90B5-CBFA2A02D462}" dt="2025-04-15T11:50:00.214" v="49" actId="1037"/>
          <ac:spMkLst>
            <pc:docMk/>
            <pc:sldMk cId="1866782555" sldId="2147376703"/>
            <ac:spMk id="66" creationId="{40B33C11-C257-1EC0-6CE1-F4641899CC3E}"/>
          </ac:spMkLst>
        </pc:spChg>
        <pc:spChg chg="add mod">
          <ac:chgData name="Ândria Kaminski" userId="353dd59b-79f5-4f4a-adf8-a66dbee6ec45" providerId="ADAL" clId="{CA152F44-CD72-40D1-90B5-CBFA2A02D462}" dt="2025-04-15T11:50:00.214" v="49" actId="1037"/>
          <ac:spMkLst>
            <pc:docMk/>
            <pc:sldMk cId="1866782555" sldId="2147376703"/>
            <ac:spMk id="68" creationId="{0AF1DB6B-1996-0F10-64A5-D9FF0CBC5D7A}"/>
          </ac:spMkLst>
        </pc:spChg>
        <pc:spChg chg="mod">
          <ac:chgData name="Ândria Kaminski" userId="353dd59b-79f5-4f4a-adf8-a66dbee6ec45" providerId="ADAL" clId="{CA152F44-CD72-40D1-90B5-CBFA2A02D462}" dt="2025-04-15T11:50:05.799" v="51" actId="571"/>
          <ac:spMkLst>
            <pc:docMk/>
            <pc:sldMk cId="1866782555" sldId="2147376703"/>
            <ac:spMk id="71" creationId="{1DEC9935-2A33-FDD2-61C0-84B9CB1CDA07}"/>
          </ac:spMkLst>
        </pc:spChg>
        <pc:spChg chg="mod">
          <ac:chgData name="Ândria Kaminski" userId="353dd59b-79f5-4f4a-adf8-a66dbee6ec45" providerId="ADAL" clId="{CA152F44-CD72-40D1-90B5-CBFA2A02D462}" dt="2025-04-15T11:50:05.799" v="51" actId="571"/>
          <ac:spMkLst>
            <pc:docMk/>
            <pc:sldMk cId="1866782555" sldId="2147376703"/>
            <ac:spMk id="74" creationId="{3456F79E-0E9D-3B36-69FF-4C806BE791C3}"/>
          </ac:spMkLst>
        </pc:spChg>
        <pc:spChg chg="mod">
          <ac:chgData name="Ândria Kaminski" userId="353dd59b-79f5-4f4a-adf8-a66dbee6ec45" providerId="ADAL" clId="{CA152F44-CD72-40D1-90B5-CBFA2A02D462}" dt="2025-04-15T11:50:05.799" v="51" actId="571"/>
          <ac:spMkLst>
            <pc:docMk/>
            <pc:sldMk cId="1866782555" sldId="2147376703"/>
            <ac:spMk id="75" creationId="{97E20FFC-0E70-E180-C37A-967741C6AAFB}"/>
          </ac:spMkLst>
        </pc:spChg>
        <pc:spChg chg="mod">
          <ac:chgData name="Ândria Kaminski" userId="353dd59b-79f5-4f4a-adf8-a66dbee6ec45" providerId="ADAL" clId="{CA152F44-CD72-40D1-90B5-CBFA2A02D462}" dt="2025-04-15T11:50:05.799" v="51" actId="571"/>
          <ac:spMkLst>
            <pc:docMk/>
            <pc:sldMk cId="1866782555" sldId="2147376703"/>
            <ac:spMk id="76" creationId="{D62B1C31-0D4B-01EA-3580-169A421E78F2}"/>
          </ac:spMkLst>
        </pc:spChg>
        <pc:spChg chg="mod">
          <ac:chgData name="Ândria Kaminski" userId="353dd59b-79f5-4f4a-adf8-a66dbee6ec45" providerId="ADAL" clId="{CA152F44-CD72-40D1-90B5-CBFA2A02D462}" dt="2025-04-15T11:50:05.799" v="51" actId="571"/>
          <ac:spMkLst>
            <pc:docMk/>
            <pc:sldMk cId="1866782555" sldId="2147376703"/>
            <ac:spMk id="77" creationId="{65945A8D-EE5F-4B31-3362-3180D25667AC}"/>
          </ac:spMkLst>
        </pc:spChg>
        <pc:spChg chg="mod">
          <ac:chgData name="Ândria Kaminski" userId="353dd59b-79f5-4f4a-adf8-a66dbee6ec45" providerId="ADAL" clId="{CA152F44-CD72-40D1-90B5-CBFA2A02D462}" dt="2025-04-15T11:50:05.799" v="51" actId="571"/>
          <ac:spMkLst>
            <pc:docMk/>
            <pc:sldMk cId="1866782555" sldId="2147376703"/>
            <ac:spMk id="78" creationId="{6D486D9F-3DB6-6B28-09AD-0D661F449BEC}"/>
          </ac:spMkLst>
        </pc:spChg>
        <pc:spChg chg="add mod">
          <ac:chgData name="Ândria Kaminski" userId="353dd59b-79f5-4f4a-adf8-a66dbee6ec45" providerId="ADAL" clId="{CA152F44-CD72-40D1-90B5-CBFA2A02D462}" dt="2025-04-15T11:50:05.799" v="51" actId="571"/>
          <ac:spMkLst>
            <pc:docMk/>
            <pc:sldMk cId="1866782555" sldId="2147376703"/>
            <ac:spMk id="79" creationId="{3FCF8469-4A35-9D28-7221-7EB9BAE68B4A}"/>
          </ac:spMkLst>
        </pc:spChg>
        <pc:spChg chg="add mod">
          <ac:chgData name="Ândria Kaminski" userId="353dd59b-79f5-4f4a-adf8-a66dbee6ec45" providerId="ADAL" clId="{CA152F44-CD72-40D1-90B5-CBFA2A02D462}" dt="2025-04-15T11:50:05.799" v="51" actId="571"/>
          <ac:spMkLst>
            <pc:docMk/>
            <pc:sldMk cId="1866782555" sldId="2147376703"/>
            <ac:spMk id="80" creationId="{53E71847-A4FB-7B82-6906-69E51A987C35}"/>
          </ac:spMkLst>
        </pc:spChg>
        <pc:spChg chg="add mod">
          <ac:chgData name="Ândria Kaminski" userId="353dd59b-79f5-4f4a-adf8-a66dbee6ec45" providerId="ADAL" clId="{CA152F44-CD72-40D1-90B5-CBFA2A02D462}" dt="2025-04-15T11:50:14.091" v="55" actId="1037"/>
          <ac:spMkLst>
            <pc:docMk/>
            <pc:sldMk cId="1866782555" sldId="2147376703"/>
            <ac:spMk id="81" creationId="{C31B5783-9F6A-64EF-C16A-DA6FFE042FA6}"/>
          </ac:spMkLst>
        </pc:spChg>
        <pc:spChg chg="add mod">
          <ac:chgData name="Ândria Kaminski" userId="353dd59b-79f5-4f4a-adf8-a66dbee6ec45" providerId="ADAL" clId="{CA152F44-CD72-40D1-90B5-CBFA2A02D462}" dt="2025-04-15T11:50:14.091" v="55" actId="1037"/>
          <ac:spMkLst>
            <pc:docMk/>
            <pc:sldMk cId="1866782555" sldId="2147376703"/>
            <ac:spMk id="82" creationId="{0ED240B2-DAFF-B4AA-721F-73CE94E93A61}"/>
          </ac:spMkLst>
        </pc:spChg>
        <pc:grpChg chg="add mod">
          <ac:chgData name="Ândria Kaminski" userId="353dd59b-79f5-4f4a-adf8-a66dbee6ec45" providerId="ADAL" clId="{CA152F44-CD72-40D1-90B5-CBFA2A02D462}" dt="2025-04-15T11:50:05.799" v="51" actId="571"/>
          <ac:grpSpMkLst>
            <pc:docMk/>
            <pc:sldMk cId="1866782555" sldId="2147376703"/>
            <ac:grpSpMk id="69" creationId="{5F16A43F-E1A7-9CBB-1A46-2DA313D44A51}"/>
          </ac:grpSpMkLst>
        </pc:grpChg>
        <pc:grpChg chg="mod">
          <ac:chgData name="Ândria Kaminski" userId="353dd59b-79f5-4f4a-adf8-a66dbee6ec45" providerId="ADAL" clId="{CA152F44-CD72-40D1-90B5-CBFA2A02D462}" dt="2025-04-15T11:50:05.799" v="51" actId="571"/>
          <ac:grpSpMkLst>
            <pc:docMk/>
            <pc:sldMk cId="1866782555" sldId="2147376703"/>
            <ac:grpSpMk id="72" creationId="{46BAE89D-8E2C-81EA-D0ED-E33AE3A75C28}"/>
          </ac:grpSpMkLst>
        </pc:grpChg>
      </pc:sldChg>
      <pc:sldChg chg="addSp delSp modSp add mod">
        <pc:chgData name="Ândria Kaminski" userId="353dd59b-79f5-4f4a-adf8-a66dbee6ec45" providerId="ADAL" clId="{CA152F44-CD72-40D1-90B5-CBFA2A02D462}" dt="2025-04-15T11:54:23.158" v="188" actId="1036"/>
        <pc:sldMkLst>
          <pc:docMk/>
          <pc:sldMk cId="4027156937" sldId="2147376704"/>
        </pc:sldMkLst>
        <pc:spChg chg="del">
          <ac:chgData name="Ândria Kaminski" userId="353dd59b-79f5-4f4a-adf8-a66dbee6ec45" providerId="ADAL" clId="{CA152F44-CD72-40D1-90B5-CBFA2A02D462}" dt="2025-04-15T11:50:30.560" v="69" actId="478"/>
          <ac:spMkLst>
            <pc:docMk/>
            <pc:sldMk cId="4027156937" sldId="2147376704"/>
            <ac:spMk id="2" creationId="{E4E620D9-B1FC-03A5-EA33-84A3915AD62E}"/>
          </ac:spMkLst>
        </pc:spChg>
        <pc:spChg chg="mod">
          <ac:chgData name="Ândria Kaminski" userId="353dd59b-79f5-4f4a-adf8-a66dbee6ec45" providerId="ADAL" clId="{CA152F44-CD72-40D1-90B5-CBFA2A02D462}" dt="2025-04-15T11:50:26.248" v="68" actId="20577"/>
          <ac:spMkLst>
            <pc:docMk/>
            <pc:sldMk cId="4027156937" sldId="2147376704"/>
            <ac:spMk id="7" creationId="{58EED994-AA33-3AC0-E19C-E1F0EC85E6D4}"/>
          </ac:spMkLst>
        </pc:spChg>
        <pc:spChg chg="add mod">
          <ac:chgData name="Ândria Kaminski" userId="353dd59b-79f5-4f4a-adf8-a66dbee6ec45" providerId="ADAL" clId="{CA152F44-CD72-40D1-90B5-CBFA2A02D462}" dt="2025-04-15T11:53:29.519" v="168" actId="207"/>
          <ac:spMkLst>
            <pc:docMk/>
            <pc:sldMk cId="4027156937" sldId="2147376704"/>
            <ac:spMk id="8" creationId="{20F0B8D4-1F7F-36D0-A5E6-9E4153CEF4B5}"/>
          </ac:spMkLst>
        </pc:spChg>
        <pc:spChg chg="add mod">
          <ac:chgData name="Ândria Kaminski" userId="353dd59b-79f5-4f4a-adf8-a66dbee6ec45" providerId="ADAL" clId="{CA152F44-CD72-40D1-90B5-CBFA2A02D462}" dt="2025-04-15T11:53:29.519" v="168" actId="207"/>
          <ac:spMkLst>
            <pc:docMk/>
            <pc:sldMk cId="4027156937" sldId="2147376704"/>
            <ac:spMk id="24" creationId="{DF632288-C1E1-2E38-9E0C-F7A50F2EBC7E}"/>
          </ac:spMkLst>
        </pc:spChg>
        <pc:spChg chg="mod">
          <ac:chgData name="Ândria Kaminski" userId="353dd59b-79f5-4f4a-adf8-a66dbee6ec45" providerId="ADAL" clId="{CA152F44-CD72-40D1-90B5-CBFA2A02D462}" dt="2025-04-15T11:53:29.519" v="168" actId="207"/>
          <ac:spMkLst>
            <pc:docMk/>
            <pc:sldMk cId="4027156937" sldId="2147376704"/>
            <ac:spMk id="27" creationId="{3CCCFB3E-8BEE-6E16-9530-0642F1A1D2E9}"/>
          </ac:spMkLst>
        </pc:spChg>
        <pc:spChg chg="add mod">
          <ac:chgData name="Ândria Kaminski" userId="353dd59b-79f5-4f4a-adf8-a66dbee6ec45" providerId="ADAL" clId="{CA152F44-CD72-40D1-90B5-CBFA2A02D462}" dt="2025-04-15T11:53:29.519" v="168" actId="207"/>
          <ac:spMkLst>
            <pc:docMk/>
            <pc:sldMk cId="4027156937" sldId="2147376704"/>
            <ac:spMk id="28" creationId="{3E855744-7C55-98B5-2C5B-1414B6255883}"/>
          </ac:spMkLst>
        </pc:spChg>
        <pc:spChg chg="del">
          <ac:chgData name="Ândria Kaminski" userId="353dd59b-79f5-4f4a-adf8-a66dbee6ec45" providerId="ADAL" clId="{CA152F44-CD72-40D1-90B5-CBFA2A02D462}" dt="2025-04-15T11:50:30.560" v="69" actId="478"/>
          <ac:spMkLst>
            <pc:docMk/>
            <pc:sldMk cId="4027156937" sldId="2147376704"/>
            <ac:spMk id="60" creationId="{8DB84CA8-E37E-4ED3-C323-0B834DA08881}"/>
          </ac:spMkLst>
        </pc:spChg>
        <pc:spChg chg="del">
          <ac:chgData name="Ândria Kaminski" userId="353dd59b-79f5-4f4a-adf8-a66dbee6ec45" providerId="ADAL" clId="{CA152F44-CD72-40D1-90B5-CBFA2A02D462}" dt="2025-04-15T11:50:30.560" v="69" actId="478"/>
          <ac:spMkLst>
            <pc:docMk/>
            <pc:sldMk cId="4027156937" sldId="2147376704"/>
            <ac:spMk id="61" creationId="{969E4346-5A42-AB15-F03D-8F045F2C8481}"/>
          </ac:spMkLst>
        </pc:spChg>
        <pc:spChg chg="del">
          <ac:chgData name="Ândria Kaminski" userId="353dd59b-79f5-4f4a-adf8-a66dbee6ec45" providerId="ADAL" clId="{CA152F44-CD72-40D1-90B5-CBFA2A02D462}" dt="2025-04-15T11:50:30.560" v="69" actId="478"/>
          <ac:spMkLst>
            <pc:docMk/>
            <pc:sldMk cId="4027156937" sldId="2147376704"/>
            <ac:spMk id="62" creationId="{E7311F45-70AF-91EB-A05F-D06ECE119748}"/>
          </ac:spMkLst>
        </pc:spChg>
        <pc:spChg chg="del">
          <ac:chgData name="Ândria Kaminski" userId="353dd59b-79f5-4f4a-adf8-a66dbee6ec45" providerId="ADAL" clId="{CA152F44-CD72-40D1-90B5-CBFA2A02D462}" dt="2025-04-15T11:50:30.560" v="69" actId="478"/>
          <ac:spMkLst>
            <pc:docMk/>
            <pc:sldMk cId="4027156937" sldId="2147376704"/>
            <ac:spMk id="63" creationId="{F901D534-F54E-E1E0-5AA4-BF23FC03C1A2}"/>
          </ac:spMkLst>
        </pc:spChg>
        <pc:spChg chg="del">
          <ac:chgData name="Ândria Kaminski" userId="353dd59b-79f5-4f4a-adf8-a66dbee6ec45" providerId="ADAL" clId="{CA152F44-CD72-40D1-90B5-CBFA2A02D462}" dt="2025-04-15T11:50:30.560" v="69" actId="478"/>
          <ac:spMkLst>
            <pc:docMk/>
            <pc:sldMk cId="4027156937" sldId="2147376704"/>
            <ac:spMk id="65" creationId="{1C596A0F-F402-BF00-A74C-D26FF774EA04}"/>
          </ac:spMkLst>
        </pc:spChg>
        <pc:spChg chg="del">
          <ac:chgData name="Ândria Kaminski" userId="353dd59b-79f5-4f4a-adf8-a66dbee6ec45" providerId="ADAL" clId="{CA152F44-CD72-40D1-90B5-CBFA2A02D462}" dt="2025-04-15T11:50:30.560" v="69" actId="478"/>
          <ac:spMkLst>
            <pc:docMk/>
            <pc:sldMk cId="4027156937" sldId="2147376704"/>
            <ac:spMk id="66" creationId="{BC50D82C-5D98-AB97-42CD-35F4274F3C89}"/>
          </ac:spMkLst>
        </pc:spChg>
        <pc:spChg chg="del">
          <ac:chgData name="Ândria Kaminski" userId="353dd59b-79f5-4f4a-adf8-a66dbee6ec45" providerId="ADAL" clId="{CA152F44-CD72-40D1-90B5-CBFA2A02D462}" dt="2025-04-15T11:50:30.560" v="69" actId="478"/>
          <ac:spMkLst>
            <pc:docMk/>
            <pc:sldMk cId="4027156937" sldId="2147376704"/>
            <ac:spMk id="68" creationId="{4C2BD2A9-5F76-5A67-74A2-FF211B879291}"/>
          </ac:spMkLst>
        </pc:spChg>
        <pc:spChg chg="add mod">
          <ac:chgData name="Ândria Kaminski" userId="353dd59b-79f5-4f4a-adf8-a66dbee6ec45" providerId="ADAL" clId="{CA152F44-CD72-40D1-90B5-CBFA2A02D462}" dt="2025-04-15T11:53:29.519" v="168" actId="207"/>
          <ac:spMkLst>
            <pc:docMk/>
            <pc:sldMk cId="4027156937" sldId="2147376704"/>
            <ac:spMk id="69" creationId="{3556C1B0-9DD4-446A-4287-92DE38A5E520}"/>
          </ac:spMkLst>
        </pc:spChg>
        <pc:spChg chg="mod">
          <ac:chgData name="Ândria Kaminski" userId="353dd59b-79f5-4f4a-adf8-a66dbee6ec45" providerId="ADAL" clId="{CA152F44-CD72-40D1-90B5-CBFA2A02D462}" dt="2025-04-15T11:53:29.519" v="168" actId="207"/>
          <ac:spMkLst>
            <pc:docMk/>
            <pc:sldMk cId="4027156937" sldId="2147376704"/>
            <ac:spMk id="71" creationId="{DA3AFF98-8912-1D2C-5F8B-CFBBCAD8342B}"/>
          </ac:spMkLst>
        </pc:spChg>
        <pc:spChg chg="mod">
          <ac:chgData name="Ândria Kaminski" userId="353dd59b-79f5-4f4a-adf8-a66dbee6ec45" providerId="ADAL" clId="{CA152F44-CD72-40D1-90B5-CBFA2A02D462}" dt="2025-04-15T11:53:29.519" v="168" actId="207"/>
          <ac:spMkLst>
            <pc:docMk/>
            <pc:sldMk cId="4027156937" sldId="2147376704"/>
            <ac:spMk id="72" creationId="{051E7C59-C017-9ECF-E899-279AEAC13CD6}"/>
          </ac:spMkLst>
        </pc:spChg>
        <pc:spChg chg="add mod">
          <ac:chgData name="Ândria Kaminski" userId="353dd59b-79f5-4f4a-adf8-a66dbee6ec45" providerId="ADAL" clId="{CA152F44-CD72-40D1-90B5-CBFA2A02D462}" dt="2025-04-15T11:51:22.773" v="101" actId="1036"/>
          <ac:spMkLst>
            <pc:docMk/>
            <pc:sldMk cId="4027156937" sldId="2147376704"/>
            <ac:spMk id="74" creationId="{3BB11BB7-8E42-E76A-7EEF-D8045E6FBB56}"/>
          </ac:spMkLst>
        </pc:spChg>
        <pc:spChg chg="add mod">
          <ac:chgData name="Ândria Kaminski" userId="353dd59b-79f5-4f4a-adf8-a66dbee6ec45" providerId="ADAL" clId="{CA152F44-CD72-40D1-90B5-CBFA2A02D462}" dt="2025-04-15T11:51:22.773" v="101" actId="1036"/>
          <ac:spMkLst>
            <pc:docMk/>
            <pc:sldMk cId="4027156937" sldId="2147376704"/>
            <ac:spMk id="75" creationId="{30CA3529-DCA8-2C69-52DA-81F6B0FEFA41}"/>
          </ac:spMkLst>
        </pc:spChg>
        <pc:spChg chg="add mod">
          <ac:chgData name="Ândria Kaminski" userId="353dd59b-79f5-4f4a-adf8-a66dbee6ec45" providerId="ADAL" clId="{CA152F44-CD72-40D1-90B5-CBFA2A02D462}" dt="2025-04-15T11:51:22.773" v="101" actId="1036"/>
          <ac:spMkLst>
            <pc:docMk/>
            <pc:sldMk cId="4027156937" sldId="2147376704"/>
            <ac:spMk id="76" creationId="{867E60F4-6425-2EA9-7BC9-C68BFDBAD84B}"/>
          </ac:spMkLst>
        </pc:spChg>
        <pc:spChg chg="add mod">
          <ac:chgData name="Ândria Kaminski" userId="353dd59b-79f5-4f4a-adf8-a66dbee6ec45" providerId="ADAL" clId="{CA152F44-CD72-40D1-90B5-CBFA2A02D462}" dt="2025-04-15T11:51:34.508" v="110" actId="1035"/>
          <ac:spMkLst>
            <pc:docMk/>
            <pc:sldMk cId="4027156937" sldId="2147376704"/>
            <ac:spMk id="77" creationId="{C10F6BFF-1163-70D1-20DE-55379869D502}"/>
          </ac:spMkLst>
        </pc:spChg>
        <pc:spChg chg="add mod">
          <ac:chgData name="Ândria Kaminski" userId="353dd59b-79f5-4f4a-adf8-a66dbee6ec45" providerId="ADAL" clId="{CA152F44-CD72-40D1-90B5-CBFA2A02D462}" dt="2025-04-15T11:51:40.707" v="113" actId="1076"/>
          <ac:spMkLst>
            <pc:docMk/>
            <pc:sldMk cId="4027156937" sldId="2147376704"/>
            <ac:spMk id="78" creationId="{0AF4BA98-6D73-3617-FE2C-E108F3493D45}"/>
          </ac:spMkLst>
        </pc:spChg>
        <pc:spChg chg="mod">
          <ac:chgData name="Ândria Kaminski" userId="353dd59b-79f5-4f4a-adf8-a66dbee6ec45" providerId="ADAL" clId="{CA152F44-CD72-40D1-90B5-CBFA2A02D462}" dt="2025-04-15T11:51:26.020" v="103" actId="20577"/>
          <ac:spMkLst>
            <pc:docMk/>
            <pc:sldMk cId="4027156937" sldId="2147376704"/>
            <ac:spMk id="79" creationId="{F89AE646-0F15-9A6A-3D1A-F3E7AB45A2C6}"/>
          </ac:spMkLst>
        </pc:spChg>
        <pc:spChg chg="add mod">
          <ac:chgData name="Ândria Kaminski" userId="353dd59b-79f5-4f4a-adf8-a66dbee6ec45" providerId="ADAL" clId="{CA152F44-CD72-40D1-90B5-CBFA2A02D462}" dt="2025-04-15T11:51:22.773" v="101" actId="1036"/>
          <ac:spMkLst>
            <pc:docMk/>
            <pc:sldMk cId="4027156937" sldId="2147376704"/>
            <ac:spMk id="80" creationId="{3E5C80C9-234D-5AD1-072A-0058988035B4}"/>
          </ac:spMkLst>
        </pc:spChg>
        <pc:spChg chg="del">
          <ac:chgData name="Ândria Kaminski" userId="353dd59b-79f5-4f4a-adf8-a66dbee6ec45" providerId="ADAL" clId="{CA152F44-CD72-40D1-90B5-CBFA2A02D462}" dt="2025-04-15T11:50:30.560" v="69" actId="478"/>
          <ac:spMkLst>
            <pc:docMk/>
            <pc:sldMk cId="4027156937" sldId="2147376704"/>
            <ac:spMk id="81" creationId="{6A4ADE38-BE75-F0B8-2329-81DF95FE9845}"/>
          </ac:spMkLst>
        </pc:spChg>
        <pc:spChg chg="del">
          <ac:chgData name="Ândria Kaminski" userId="353dd59b-79f5-4f4a-adf8-a66dbee6ec45" providerId="ADAL" clId="{CA152F44-CD72-40D1-90B5-CBFA2A02D462}" dt="2025-04-15T11:50:30.560" v="69" actId="478"/>
          <ac:spMkLst>
            <pc:docMk/>
            <pc:sldMk cId="4027156937" sldId="2147376704"/>
            <ac:spMk id="82" creationId="{5D6EABDB-1FCF-DFC9-7111-1CF376637F89}"/>
          </ac:spMkLst>
        </pc:spChg>
        <pc:spChg chg="add mod">
          <ac:chgData name="Ândria Kaminski" userId="353dd59b-79f5-4f4a-adf8-a66dbee6ec45" providerId="ADAL" clId="{CA152F44-CD72-40D1-90B5-CBFA2A02D462}" dt="2025-04-15T11:54:23.158" v="188" actId="1036"/>
          <ac:spMkLst>
            <pc:docMk/>
            <pc:sldMk cId="4027156937" sldId="2147376704"/>
            <ac:spMk id="92" creationId="{D0BA2531-F48C-ACAE-7B35-5EC8E0585945}"/>
          </ac:spMkLst>
        </pc:spChg>
        <pc:spChg chg="add mod">
          <ac:chgData name="Ândria Kaminski" userId="353dd59b-79f5-4f4a-adf8-a66dbee6ec45" providerId="ADAL" clId="{CA152F44-CD72-40D1-90B5-CBFA2A02D462}" dt="2025-04-15T11:54:23.158" v="188" actId="1036"/>
          <ac:spMkLst>
            <pc:docMk/>
            <pc:sldMk cId="4027156937" sldId="2147376704"/>
            <ac:spMk id="93" creationId="{42E40333-8B59-3ADB-9C71-7299BFD4A89E}"/>
          </ac:spMkLst>
        </pc:spChg>
        <pc:spChg chg="mod">
          <ac:chgData name="Ândria Kaminski" userId="353dd59b-79f5-4f4a-adf8-a66dbee6ec45" providerId="ADAL" clId="{CA152F44-CD72-40D1-90B5-CBFA2A02D462}" dt="2025-04-15T11:52:46.494" v="155"/>
          <ac:spMkLst>
            <pc:docMk/>
            <pc:sldMk cId="4027156937" sldId="2147376704"/>
            <ac:spMk id="94" creationId="{23EE9F7C-710D-4B4D-2957-004BE6B00FE6}"/>
          </ac:spMkLst>
        </pc:spChg>
        <pc:spChg chg="mod">
          <ac:chgData name="Ândria Kaminski" userId="353dd59b-79f5-4f4a-adf8-a66dbee6ec45" providerId="ADAL" clId="{CA152F44-CD72-40D1-90B5-CBFA2A02D462}" dt="2025-04-15T11:52:47.294" v="156"/>
          <ac:spMkLst>
            <pc:docMk/>
            <pc:sldMk cId="4027156937" sldId="2147376704"/>
            <ac:spMk id="95" creationId="{DB5EB557-AD27-9DA2-C13C-B3A5D98DBC9F}"/>
          </ac:spMkLst>
        </pc:spChg>
        <pc:spChg chg="add mod">
          <ac:chgData name="Ândria Kaminski" userId="353dd59b-79f5-4f4a-adf8-a66dbee6ec45" providerId="ADAL" clId="{CA152F44-CD72-40D1-90B5-CBFA2A02D462}" dt="2025-04-15T11:54:23.158" v="188" actId="1036"/>
          <ac:spMkLst>
            <pc:docMk/>
            <pc:sldMk cId="4027156937" sldId="2147376704"/>
            <ac:spMk id="125" creationId="{3C800D22-9129-6FED-B725-5B61FE36F6E6}"/>
          </ac:spMkLst>
        </pc:spChg>
        <pc:spChg chg="add mod">
          <ac:chgData name="Ândria Kaminski" userId="353dd59b-79f5-4f4a-adf8-a66dbee6ec45" providerId="ADAL" clId="{CA152F44-CD72-40D1-90B5-CBFA2A02D462}" dt="2025-04-15T11:54:23.158" v="188" actId="1036"/>
          <ac:spMkLst>
            <pc:docMk/>
            <pc:sldMk cId="4027156937" sldId="2147376704"/>
            <ac:spMk id="127" creationId="{3EDF6561-6E11-4093-F23F-94793BFEC69A}"/>
          </ac:spMkLst>
        </pc:spChg>
        <pc:spChg chg="add mod">
          <ac:chgData name="Ândria Kaminski" userId="353dd59b-79f5-4f4a-adf8-a66dbee6ec45" providerId="ADAL" clId="{CA152F44-CD72-40D1-90B5-CBFA2A02D462}" dt="2025-04-15T11:54:23.158" v="188" actId="1036"/>
          <ac:spMkLst>
            <pc:docMk/>
            <pc:sldMk cId="4027156937" sldId="2147376704"/>
            <ac:spMk id="128" creationId="{80FE7118-477F-11EF-B57C-DEF28BB30BAF}"/>
          </ac:spMkLst>
        </pc:spChg>
        <pc:spChg chg="add mod">
          <ac:chgData name="Ândria Kaminski" userId="353dd59b-79f5-4f4a-adf8-a66dbee6ec45" providerId="ADAL" clId="{CA152F44-CD72-40D1-90B5-CBFA2A02D462}" dt="2025-04-15T11:54:23.158" v="188" actId="1036"/>
          <ac:spMkLst>
            <pc:docMk/>
            <pc:sldMk cId="4027156937" sldId="2147376704"/>
            <ac:spMk id="132" creationId="{38C3B311-5678-F9E9-9139-DF89C49A3716}"/>
          </ac:spMkLst>
        </pc:spChg>
        <pc:spChg chg="add mod">
          <ac:chgData name="Ândria Kaminski" userId="353dd59b-79f5-4f4a-adf8-a66dbee6ec45" providerId="ADAL" clId="{CA152F44-CD72-40D1-90B5-CBFA2A02D462}" dt="2025-04-15T11:54:23.158" v="188" actId="1036"/>
          <ac:spMkLst>
            <pc:docMk/>
            <pc:sldMk cId="4027156937" sldId="2147376704"/>
            <ac:spMk id="134" creationId="{11F8D711-8184-7B1B-9988-D9718B3E9D27}"/>
          </ac:spMkLst>
        </pc:spChg>
        <pc:spChg chg="add mod">
          <ac:chgData name="Ândria Kaminski" userId="353dd59b-79f5-4f4a-adf8-a66dbee6ec45" providerId="ADAL" clId="{CA152F44-CD72-40D1-90B5-CBFA2A02D462}" dt="2025-04-15T11:54:23.158" v="188" actId="1036"/>
          <ac:spMkLst>
            <pc:docMk/>
            <pc:sldMk cId="4027156937" sldId="2147376704"/>
            <ac:spMk id="136" creationId="{DB4E7BE2-0709-581E-EFCD-F0F01CC4C9B7}"/>
          </ac:spMkLst>
        </pc:spChg>
        <pc:spChg chg="add mod">
          <ac:chgData name="Ândria Kaminski" userId="353dd59b-79f5-4f4a-adf8-a66dbee6ec45" providerId="ADAL" clId="{CA152F44-CD72-40D1-90B5-CBFA2A02D462}" dt="2025-04-15T11:54:23.158" v="188" actId="1036"/>
          <ac:spMkLst>
            <pc:docMk/>
            <pc:sldMk cId="4027156937" sldId="2147376704"/>
            <ac:spMk id="137" creationId="{324C6E0A-E02B-3E7E-512B-7DDE54DF0E05}"/>
          </ac:spMkLst>
        </pc:spChg>
        <pc:spChg chg="add mod">
          <ac:chgData name="Ândria Kaminski" userId="353dd59b-79f5-4f4a-adf8-a66dbee6ec45" providerId="ADAL" clId="{CA152F44-CD72-40D1-90B5-CBFA2A02D462}" dt="2025-04-15T11:54:23.158" v="188" actId="1036"/>
          <ac:spMkLst>
            <pc:docMk/>
            <pc:sldMk cId="4027156937" sldId="2147376704"/>
            <ac:spMk id="142" creationId="{8D244555-28B9-982F-C8FE-4C3FB0565294}"/>
          </ac:spMkLst>
        </pc:spChg>
        <pc:grpChg chg="add mod">
          <ac:chgData name="Ândria Kaminski" userId="353dd59b-79f5-4f4a-adf8-a66dbee6ec45" providerId="ADAL" clId="{CA152F44-CD72-40D1-90B5-CBFA2A02D462}" dt="2025-04-15T11:53:29.519" v="168" actId="207"/>
          <ac:grpSpMkLst>
            <pc:docMk/>
            <pc:sldMk cId="4027156937" sldId="2147376704"/>
            <ac:grpSpMk id="146" creationId="{224FEDC8-4D5C-E2B8-A2F3-D71773174F8D}"/>
          </ac:grpSpMkLst>
        </pc:grpChg>
      </pc:sldChg>
    </pc:docChg>
  </pc:docChgLst>
  <pc:docChgLst>
    <pc:chgData name="Naiara Torres" userId="S::naiara.torres@innoscience.com.br::4ed3b23a-722a-43c2-bf58-16a12e524c9f" providerId="AD" clId="Web-{20D81A68-C291-1BA7-1DE1-8BE0A2568925}"/>
    <pc:docChg chg="modSld">
      <pc:chgData name="Naiara Torres" userId="S::naiara.torres@innoscience.com.br::4ed3b23a-722a-43c2-bf58-16a12e524c9f" providerId="AD" clId="Web-{20D81A68-C291-1BA7-1DE1-8BE0A2568925}" dt="2025-03-16T00:13:20.490" v="11" actId="20577"/>
      <pc:docMkLst>
        <pc:docMk/>
      </pc:docMkLst>
      <pc:sldChg chg="addSp delSp modSp">
        <pc:chgData name="Naiara Torres" userId="S::naiara.torres@innoscience.com.br::4ed3b23a-722a-43c2-bf58-16a12e524c9f" providerId="AD" clId="Web-{20D81A68-C291-1BA7-1DE1-8BE0A2568925}" dt="2025-03-16T00:13:20.490" v="11" actId="20577"/>
        <pc:sldMkLst>
          <pc:docMk/>
          <pc:sldMk cId="1032915011" sldId="27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5A846B7-85D9-E6F7-B5C2-3ED1FEB10E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8C14FF3-7C54-FC8F-5F2D-BC2C032AFD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29B81-63C1-4AE1-A78A-B3096F9CB488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ECF68B-48DE-0CC5-762F-CAFB84426A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3A9D12C-3556-3CF5-D41C-AA36F35751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CE59E-8FEC-440B-B986-18C867B29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794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2A6A-47C7-48A3-8D2B-1248A3FB772B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A8AE7-F5E8-434B-A49F-2FC8F6FC9E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66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A8AE7-F5E8-434B-A49F-2FC8F6FC9E4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353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E4A78-0D72-F4BD-2C72-549002D65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CFD4380-A770-3D25-CC01-2191A189E6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B90ECAC-99B7-CA7A-18D2-9DED598F9C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8A7C9B1-8198-4728-B898-2DB8EEC90A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A8AE7-F5E8-434B-A49F-2FC8F6FC9E4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437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0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48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D7BAF-492F-836A-135C-CC83F8098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1FF407-B530-F4CF-EC6B-2665A27A5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1873D1-544D-19B4-A1EF-8B2677635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E36391-F004-694F-25A2-C75E2F9A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AD49A0-7309-1335-7165-F53AE8DB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79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EC0EA-4DEB-7B65-8979-A1EF8EE4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995AB8-020F-E7EC-5D78-92DA25F2B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D8C1BD-9F1C-316B-8639-29CC9B698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186A26-CA81-2BAA-A548-041694E8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3EB986-ECF6-9502-3AE2-A0DCC288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7444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64368-E35A-04BA-AF5C-F1760BE36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F50B0D-7B31-BAC1-31E1-DB42AFD09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30AE69-F6B8-3861-B340-EC73271B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2A3D93-BC15-155C-77E8-7B17A00FF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CE710E-7237-53AA-7293-D627A010C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025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F7757-565F-EE47-CBE3-E856A831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983E72-AD71-DC6E-21F8-6E91EBD35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DD3C44B-20E8-EAF5-A2B5-4C05258C4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B7E6651-57EF-EA90-90A4-CE057D126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F7E179-D251-F691-7C11-0707C0108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691A2F2-7B0D-32F3-BD32-29DC3E01F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252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A357C1-A892-C51D-1EDA-35B014A2B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0F8546-02E1-2EBC-0E85-4F2E8DE22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94F7F68-9B9E-8C59-9CA0-1E1C59DE1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B72D6B9-1B71-415C-7942-B86097A21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E0009C1-0E99-E8EE-08D0-8A292AB325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6BDAFB2-B1DA-BBD8-C23A-B1D927B5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0671C6F-CD66-DF5C-8ED5-888A53CF7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2B3DC11-F05E-FBE6-80AC-D022CBAC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565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9460D-242E-D805-A4EF-5238F41D9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9AFAD89-DB33-A4C4-A839-8DF97CC1A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BBF7F08-BD52-D15A-B83B-0700D0B6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8431363-B5F1-33EC-0794-7B7FE58B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93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5612C55-2242-0F25-9CA8-8F05174B4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92BC29A-EA01-1664-F4CA-1CDB94D70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1E3AD30-6337-A748-6CFC-B0E82A73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592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9720C2-B5F4-FC1C-F5BC-DD9F37DF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EB6606-47F1-A65B-0A63-39FE3A85E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4A744B6-3403-AF81-15ED-B106F28EB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85734B-B8C7-80FB-A1E9-D57517BC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58DED9-6F9F-D592-7207-C51235CA3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CA682C-53A8-D12E-0943-DF71A9D7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977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F11139-8BF6-5CD3-13F0-5314C11EB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EEE38EB-4D2D-5FA4-1BC2-F95F954967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EE4F86-4E68-FE75-A1D1-664144037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79CE09-F39A-88F9-3E57-283BCC3B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35F91C-5FA7-DDBA-00E4-EC89F64C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85232AE-303F-F55D-B625-2A59BC2C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76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41C81-FC10-0140-FAA3-E05BB4EC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033FA6C-51E7-CC86-3449-5A6F2FA9F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9F4246-51F3-6D62-EC1D-AB7F58529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F7335D-4941-624D-4BF5-1E1A9A88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BCAC62-BE68-6A12-E33F-C2186298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9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4B2CA835-4127-5445-4FBC-FB70AA1CCB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57A53CB5-3DA3-D0C6-04A5-93FDAFBF2A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4EACC31-3C93-329F-F924-44C943ED0DA1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A3049C8-BDE0-F2A0-BA70-3D6073CB2E8C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A72F1FA-68E7-6F8B-40EC-54739017B8F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6E816FF-5561-BFD5-02F7-7FE336A329B8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302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763081-FAF3-87B9-4A10-8D8516816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198C7A-CEFA-EFF7-1117-A8751892B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1ACB78-6FD2-94E3-91A0-966372F7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199005-E0E0-AC7D-7DDB-2B725C4A1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44F517-106A-608A-069A-4B571848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926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94614-8D6C-9B65-BC17-09DCD29FE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5058EA-7788-AB2C-27C6-8AD1C9AE0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F0211C-A717-3389-4BFF-36A80C86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7C7D9D-F31C-60DD-D574-99ED82645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D581D0-DA48-D4F4-96AC-4D9947D4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779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501047-D48A-4DB3-0CDA-B34D53B06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74F685-7822-FF1A-EC35-41114EB89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60132C-E8F1-0EE0-CD71-C773F2562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B51192-CEA7-B1CD-99D8-3295BA92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51E5C4-4A36-5E1D-5F2C-22F61AE9E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57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41E5A-792F-AF76-1961-79E24AB14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644D11-2EA8-E7DA-4DAF-817F2D173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478A57-14D9-0AA4-258F-2BDDCAFE2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FAFD71-B59E-49CB-F723-A8FD920E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F98AA5-C1BA-EBFE-7824-C575597E8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939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D9FC12-42D6-0EBA-FE79-DF87CFE27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D37338-CC73-97A2-6EC1-A7D1F8CB6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941BF3-D8E7-0C1E-6440-6981923C3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9BFEA22-64CE-7892-8E87-E25F24B57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085CEB-A547-E6E3-DBC5-D2EBC966A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F5901A-C470-CAEE-C205-227D49758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864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42612A-8356-DD5C-C6BD-0DA51C70F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9F870E-65DC-EBB5-D845-6B8E1A6B8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15EF632-3999-48E1-270A-959AD9501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400737C-8B33-BF3E-6492-3E57181BB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91323C7-63E0-3DEA-516D-74BB7D6B28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60CC2D7-C1C3-8847-A46B-8E8247FF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7BE326B-3758-C004-D589-2D752AD24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2BF2074-0985-8359-6623-EB8A1AC3C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874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76B96-9EED-20C8-8108-91D29D5AA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E06DDC3-98BD-7D4A-B871-DF157A59B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3F0FBA6-3534-FF5A-45F9-F87968E1C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0A20571-94D0-2ACD-1857-15FBD07A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513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A830D1F-42C6-4694-6FFC-787E642D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2493A9B-0BC6-8079-6993-AF4DB5C92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EE29859-EC34-E0BB-0AC9-C378B2FB0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132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EA83B-C166-8555-1B12-12D099DC0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1989CB-87B6-9CAF-41DD-6711703A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220A629-B1A7-545D-CE33-8D4355900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37F01F-59C7-2EA7-1F7B-4744B2637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E57385-C893-0953-06EA-0E78FF29A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AE9D9B8-56D9-4EA9-A8E5-817FA07C1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735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0D9F8-7BB7-2FF5-FB95-ED88D7EE1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6436A3D-9DD7-72C7-1A2B-67A2C1E2A1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B4A5C1-D276-27AF-B025-CE02E3731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0A9FE7C-C484-0799-87F4-A4F43AFFF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6FE8860-CB86-50FC-9674-662A5F2C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53A42D-1966-2990-987E-DDD6047AA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10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174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0B288C-C4F8-ECC0-4BA8-959C181CF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24237B-3514-17DF-EE01-F59D94642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6329C4-AB44-A183-72AF-750F53283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44F744-2558-17A3-F9B9-0D006DCF9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EE4A8B-F6B9-1F91-BAAD-3A602D6A1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9871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339042-3604-33AF-21AE-18B846FDB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98AE0F9-C43B-B179-CEA4-2185748C0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02962C-AF54-E043-A04A-12F5BA10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7D3018-9856-650D-B784-E30043C2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F66C5D-EBD8-352D-FEDE-C7801223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115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47976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90837DA5-2BEF-877B-F32A-5B3FE9F6A3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9B1E5B26-4D6F-AF8F-D581-CB2672B803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6237" y="6318824"/>
            <a:ext cx="949259" cy="242187"/>
          </a:xfrm>
          <a:prstGeom prst="rect">
            <a:avLst/>
          </a:prstGeom>
        </p:spPr>
      </p:pic>
      <p:pic>
        <p:nvPicPr>
          <p:cNvPr id="14" name="Imagem 13" descr="Uma imagem contendo Texto&#10;&#10;Descrição gerada automaticamente">
            <a:extLst>
              <a:ext uri="{FF2B5EF4-FFF2-40B4-BE49-F238E27FC236}">
                <a16:creationId xmlns:a16="http://schemas.microsoft.com/office/drawing/2014/main" id="{D86F9354-18A7-C367-AA18-09F831F8BAF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51" y="6224526"/>
            <a:ext cx="983779" cy="430783"/>
          </a:xfrm>
          <a:prstGeom prst="rect">
            <a:avLst/>
          </a:prstGeom>
        </p:spPr>
      </p:pic>
      <p:pic>
        <p:nvPicPr>
          <p:cNvPr id="15" name="Imagem 14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9CFE196E-2AA8-9B75-C7C0-30255FD03E1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91" y="6271490"/>
            <a:ext cx="1014619" cy="33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9151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23324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39930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8854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61842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89919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0571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0704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6956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21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514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91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95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38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89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838" r:id="rId2"/>
    <p:sldLayoutId id="2147483663" r:id="rId3"/>
    <p:sldLayoutId id="2147483664" r:id="rId4"/>
    <p:sldLayoutId id="2147483668" r:id="rId5"/>
    <p:sldLayoutId id="2147483672" r:id="rId6"/>
    <p:sldLayoutId id="2147483665" r:id="rId7"/>
    <p:sldLayoutId id="2147483667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B3ECF72-A826-AD77-0176-186A94AB1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D2AE8C-F519-87A2-F809-F493DC90B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D3B48A-9F20-6CDE-A0CB-1070B8558D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01F286-CFA9-2542-B6BB-61BE2CAAF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432BA5-5300-934B-AD14-E14E3CBD9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17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ECCC2EA-1488-D051-E9B0-8538BE758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7CFE59-F61E-F339-FF12-969E9C3A1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CBD526-1F1B-8B2F-9565-2BCB298B8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90FB3B-6FF7-BF3D-C729-789B5AC5A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B70A84-0882-AA11-5AB2-E8F30FA5E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7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064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3.sv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7335DE53-E34A-ACE0-156F-31EC0D8DC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12" name="Imagem 11" descr="Desenho de rosto de pessoa visto de perto&#10;&#10;Descrição gerada automaticamente com confiança média">
            <a:extLst>
              <a:ext uri="{FF2B5EF4-FFF2-40B4-BE49-F238E27FC236}">
                <a16:creationId xmlns:a16="http://schemas.microsoft.com/office/drawing/2014/main" id="{B92C4252-3173-A719-BF61-6C68046FFF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" t="26269" r="61582" b="5851"/>
          <a:stretch/>
        </p:blipFill>
        <p:spPr>
          <a:xfrm>
            <a:off x="6729991" y="0"/>
            <a:ext cx="5462009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6016464-8CE1-9CEB-D53D-24D42B866F67}"/>
              </a:ext>
            </a:extLst>
          </p:cNvPr>
          <p:cNvSpPr txBox="1"/>
          <p:nvPr/>
        </p:nvSpPr>
        <p:spPr>
          <a:xfrm>
            <a:off x="867589" y="1235842"/>
            <a:ext cx="5089849" cy="15029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  <a:t>Segmentação de mercado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AC3EEF29-87D1-EF7C-0680-C607DA2144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81169" y="5673521"/>
            <a:ext cx="1521178" cy="388102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A3D03801-B217-4C31-6C45-5FF4ABD5EC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1" y="5580886"/>
            <a:ext cx="1309410" cy="573372"/>
          </a:xfrm>
          <a:prstGeom prst="rect">
            <a:avLst/>
          </a:prstGeom>
        </p:spPr>
      </p:pic>
      <p:pic>
        <p:nvPicPr>
          <p:cNvPr id="8" name="Imagem 7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ABD55A9D-6132-26B4-0211-9536583CB9E3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962" y="472713"/>
            <a:ext cx="1485504" cy="49318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C3297EE4-98E9-D7A7-3E21-0D6AE6985775}"/>
              </a:ext>
            </a:extLst>
          </p:cNvPr>
          <p:cNvSpPr txBox="1"/>
          <p:nvPr/>
        </p:nvSpPr>
        <p:spPr>
          <a:xfrm>
            <a:off x="867589" y="2526968"/>
            <a:ext cx="5089849" cy="6814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Montserrat"/>
                <a:ea typeface="Tahoma"/>
                <a:cs typeface="Arial"/>
              </a:rPr>
              <a:t>TEMPLATE</a:t>
            </a:r>
            <a:endParaRPr kumimoji="0" lang="pt-PT" sz="800" b="0" i="1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1BBFFF"/>
                  </a:gs>
                  <a:gs pos="100000">
                    <a:srgbClr val="8800CC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Calibri" panose="020F0502020204030204"/>
              <a:ea typeface="Tahoma"/>
              <a:cs typeface="Arial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596D39D-CFE1-B991-6F3A-A4FE70C60F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1359265"/>
            <a:ext cx="5186049" cy="478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56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D47445F4-500A-FCB9-3397-3339C43EA69F}"/>
              </a:ext>
            </a:extLst>
          </p:cNvPr>
          <p:cNvSpPr/>
          <p:nvPr/>
        </p:nvSpPr>
        <p:spPr>
          <a:xfrm>
            <a:off x="289851" y="277265"/>
            <a:ext cx="11612298" cy="5605195"/>
          </a:xfrm>
          <a:prstGeom prst="roundRect">
            <a:avLst>
              <a:gd name="adj" fmla="val 332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sp>
        <p:nvSpPr>
          <p:cNvPr id="6" name="Retângulo: Cantos Superiores Arredondados 5">
            <a:extLst>
              <a:ext uri="{FF2B5EF4-FFF2-40B4-BE49-F238E27FC236}">
                <a16:creationId xmlns:a16="http://schemas.microsoft.com/office/drawing/2014/main" id="{3BB0EA67-E80C-1396-9DB6-37E1A83C45CA}"/>
              </a:ext>
            </a:extLst>
          </p:cNvPr>
          <p:cNvSpPr/>
          <p:nvPr/>
        </p:nvSpPr>
        <p:spPr>
          <a:xfrm>
            <a:off x="289851" y="266961"/>
            <a:ext cx="11612298" cy="525208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7" name="Google Shape;555;p62">
            <a:extLst>
              <a:ext uri="{FF2B5EF4-FFF2-40B4-BE49-F238E27FC236}">
                <a16:creationId xmlns:a16="http://schemas.microsoft.com/office/drawing/2014/main" id="{36456D35-62B7-33FB-F789-3A7C27B48AF9}"/>
              </a:ext>
            </a:extLst>
          </p:cNvPr>
          <p:cNvSpPr txBox="1"/>
          <p:nvPr/>
        </p:nvSpPr>
        <p:spPr>
          <a:xfrm>
            <a:off x="485383" y="351608"/>
            <a:ext cx="5167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Arial"/>
                <a:cs typeface="Arial"/>
                <a:sym typeface="Lexend Deca"/>
              </a:rPr>
              <a:t>Segmentação de mercado - Brainstorm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94167EC8-E065-53DD-7177-E7B41DD37EF2}"/>
              </a:ext>
            </a:extLst>
          </p:cNvPr>
          <p:cNvGrpSpPr/>
          <p:nvPr/>
        </p:nvGrpSpPr>
        <p:grpSpPr>
          <a:xfrm>
            <a:off x="996403" y="1359841"/>
            <a:ext cx="1618525" cy="1837821"/>
            <a:chOff x="996403" y="1183280"/>
            <a:chExt cx="1618525" cy="1837821"/>
          </a:xfrm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02DFE7F6-D1A7-1243-1FE8-201DA6CEB66C}"/>
                </a:ext>
              </a:extLst>
            </p:cNvPr>
            <p:cNvSpPr/>
            <p:nvPr/>
          </p:nvSpPr>
          <p:spPr>
            <a:xfrm>
              <a:off x="996403" y="1402576"/>
              <a:ext cx="1618525" cy="1618525"/>
            </a:xfrm>
            <a:prstGeom prst="rect">
              <a:avLst/>
            </a:prstGeom>
            <a:gradFill flip="none" rotWithShape="1">
              <a:gsLst>
                <a:gs pos="0">
                  <a:srgbClr val="AFE8FF"/>
                </a:gs>
                <a:gs pos="100000">
                  <a:srgbClr val="D9AAFC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ACDC8876-25E2-B269-D128-719BCF46E19D}"/>
                </a:ext>
              </a:extLst>
            </p:cNvPr>
            <p:cNvGrpSpPr/>
            <p:nvPr/>
          </p:nvGrpSpPr>
          <p:grpSpPr>
            <a:xfrm rot="20309008">
              <a:off x="1694497" y="1183280"/>
              <a:ext cx="406072" cy="406086"/>
              <a:chOff x="654430" y="3113542"/>
              <a:chExt cx="466166" cy="466181"/>
            </a:xfrm>
            <a:effectLst>
              <a:outerShdw blurRad="50800" dist="12700" dir="2700000" sx="99000" sy="99000" algn="tl" rotWithShape="0">
                <a:prstClr val="black">
                  <a:alpha val="41000"/>
                </a:prstClr>
              </a:outerShdw>
            </a:effectLst>
          </p:grpSpPr>
          <p:sp>
            <p:nvSpPr>
              <p:cNvPr id="9" name="Forma Livre: Forma 8">
                <a:extLst>
                  <a:ext uri="{FF2B5EF4-FFF2-40B4-BE49-F238E27FC236}">
                    <a16:creationId xmlns:a16="http://schemas.microsoft.com/office/drawing/2014/main" id="{53868AE2-CB2F-C160-96A2-C25A036C7789}"/>
                  </a:ext>
                </a:extLst>
              </p:cNvPr>
              <p:cNvSpPr/>
              <p:nvPr/>
            </p:nvSpPr>
            <p:spPr>
              <a:xfrm>
                <a:off x="654430" y="3414590"/>
                <a:ext cx="165189" cy="165133"/>
              </a:xfrm>
              <a:custGeom>
                <a:avLst/>
                <a:gdLst>
                  <a:gd name="connsiteX0" fmla="*/ 162266 w 165189"/>
                  <a:gd name="connsiteY0" fmla="*/ 41717 h 165133"/>
                  <a:gd name="connsiteX1" fmla="*/ 123418 w 165189"/>
                  <a:gd name="connsiteY1" fmla="*/ 2870 h 165133"/>
                  <a:gd name="connsiteX2" fmla="*/ 115804 w 165189"/>
                  <a:gd name="connsiteY2" fmla="*/ 34 h 165133"/>
                  <a:gd name="connsiteX3" fmla="*/ 108714 w 165189"/>
                  <a:gd name="connsiteY3" fmla="*/ 3919 h 165133"/>
                  <a:gd name="connsiteX4" fmla="*/ 1943 w 165189"/>
                  <a:gd name="connsiteY4" fmla="*/ 149595 h 165133"/>
                  <a:gd name="connsiteX5" fmla="*/ 3885 w 165189"/>
                  <a:gd name="connsiteY5" fmla="*/ 163192 h 165133"/>
                  <a:gd name="connsiteX6" fmla="*/ 15539 w 165189"/>
                  <a:gd name="connsiteY6" fmla="*/ 163192 h 165133"/>
                  <a:gd name="connsiteX7" fmla="*/ 161216 w 165189"/>
                  <a:gd name="connsiteY7" fmla="*/ 56362 h 165133"/>
                  <a:gd name="connsiteX8" fmla="*/ 163312 w 165189"/>
                  <a:gd name="connsiteY8" fmla="*/ 42789 h 165133"/>
                  <a:gd name="connsiteX9" fmla="*/ 162343 w 165189"/>
                  <a:gd name="connsiteY9" fmla="*/ 41659 h 165133"/>
                  <a:gd name="connsiteX10" fmla="*/ 162266 w 165189"/>
                  <a:gd name="connsiteY10" fmla="*/ 41717 h 165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5189" h="165133">
                    <a:moveTo>
                      <a:pt x="162266" y="41717"/>
                    </a:moveTo>
                    <a:lnTo>
                      <a:pt x="123418" y="2870"/>
                    </a:lnTo>
                    <a:cubicBezTo>
                      <a:pt x="121432" y="834"/>
                      <a:pt x="118638" y="-206"/>
                      <a:pt x="115804" y="34"/>
                    </a:cubicBezTo>
                    <a:cubicBezTo>
                      <a:pt x="112989" y="237"/>
                      <a:pt x="110400" y="1655"/>
                      <a:pt x="108714" y="3919"/>
                    </a:cubicBezTo>
                    <a:lnTo>
                      <a:pt x="1943" y="149595"/>
                    </a:lnTo>
                    <a:cubicBezTo>
                      <a:pt x="-1275" y="153887"/>
                      <a:pt x="-406" y="159974"/>
                      <a:pt x="3885" y="163192"/>
                    </a:cubicBezTo>
                    <a:cubicBezTo>
                      <a:pt x="7339" y="165781"/>
                      <a:pt x="12086" y="165781"/>
                      <a:pt x="15539" y="163192"/>
                    </a:cubicBezTo>
                    <a:lnTo>
                      <a:pt x="161216" y="56362"/>
                    </a:lnTo>
                    <a:cubicBezTo>
                      <a:pt x="165543" y="53193"/>
                      <a:pt x="166481" y="47116"/>
                      <a:pt x="163312" y="42789"/>
                    </a:cubicBezTo>
                    <a:cubicBezTo>
                      <a:pt x="163018" y="42388"/>
                      <a:pt x="162695" y="42011"/>
                      <a:pt x="162343" y="41659"/>
                    </a:cubicBezTo>
                    <a:lnTo>
                      <a:pt x="162266" y="41717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Forma Livre: Forma 9">
                <a:extLst>
                  <a:ext uri="{FF2B5EF4-FFF2-40B4-BE49-F238E27FC236}">
                    <a16:creationId xmlns:a16="http://schemas.microsoft.com/office/drawing/2014/main" id="{8855D1CD-1D95-B6E4-10E2-E77A43192228}"/>
                  </a:ext>
                </a:extLst>
              </p:cNvPr>
              <p:cNvSpPr/>
              <p:nvPr/>
            </p:nvSpPr>
            <p:spPr>
              <a:xfrm>
                <a:off x="704815" y="3272945"/>
                <a:ext cx="256169" cy="256425"/>
              </a:xfrm>
              <a:custGeom>
                <a:avLst/>
                <a:gdLst>
                  <a:gd name="connsiteX0" fmla="*/ 238134 w 256169"/>
                  <a:gd name="connsiteY0" fmla="*/ 115380 h 256425"/>
                  <a:gd name="connsiteX1" fmla="*/ 141017 w 256169"/>
                  <a:gd name="connsiteY1" fmla="*/ 18263 h 256425"/>
                  <a:gd name="connsiteX2" fmla="*/ 83640 w 256169"/>
                  <a:gd name="connsiteY2" fmla="*/ 102 h 256425"/>
                  <a:gd name="connsiteX3" fmla="*/ 10724 w 256169"/>
                  <a:gd name="connsiteY3" fmla="*/ 27974 h 256425"/>
                  <a:gd name="connsiteX4" fmla="*/ 15579 w 256169"/>
                  <a:gd name="connsiteY4" fmla="*/ 100444 h 256425"/>
                  <a:gd name="connsiteX5" fmla="*/ 78706 w 256169"/>
                  <a:gd name="connsiteY5" fmla="*/ 177671 h 256425"/>
                  <a:gd name="connsiteX6" fmla="*/ 201657 w 256169"/>
                  <a:gd name="connsiteY6" fmla="*/ 256414 h 256425"/>
                  <a:gd name="connsiteX7" fmla="*/ 228403 w 256169"/>
                  <a:gd name="connsiteY7" fmla="*/ 245653 h 256425"/>
                  <a:gd name="connsiteX8" fmla="*/ 238134 w 256169"/>
                  <a:gd name="connsiteY8" fmla="*/ 115380 h 256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6169" h="256425">
                    <a:moveTo>
                      <a:pt x="238134" y="115380"/>
                    </a:moveTo>
                    <a:lnTo>
                      <a:pt x="141017" y="18263"/>
                    </a:lnTo>
                    <a:cubicBezTo>
                      <a:pt x="124678" y="5543"/>
                      <a:pt x="104322" y="-901"/>
                      <a:pt x="83640" y="102"/>
                    </a:cubicBezTo>
                    <a:cubicBezTo>
                      <a:pt x="56566" y="-845"/>
                      <a:pt x="30262" y="9209"/>
                      <a:pt x="10724" y="27974"/>
                    </a:cubicBezTo>
                    <a:cubicBezTo>
                      <a:pt x="-5048" y="43746"/>
                      <a:pt x="-3417" y="68123"/>
                      <a:pt x="15579" y="100444"/>
                    </a:cubicBezTo>
                    <a:cubicBezTo>
                      <a:pt x="33519" y="128574"/>
                      <a:pt x="54707" y="154494"/>
                      <a:pt x="78706" y="177671"/>
                    </a:cubicBezTo>
                    <a:cubicBezTo>
                      <a:pt x="117339" y="216286"/>
                      <a:pt x="166112" y="256414"/>
                      <a:pt x="201657" y="256414"/>
                    </a:cubicBezTo>
                    <a:cubicBezTo>
                      <a:pt x="211675" y="256668"/>
                      <a:pt x="221352" y="252774"/>
                      <a:pt x="228403" y="245653"/>
                    </a:cubicBezTo>
                    <a:cubicBezTo>
                      <a:pt x="268843" y="205233"/>
                      <a:pt x="258762" y="136028"/>
                      <a:pt x="238134" y="115380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Forma Livre: Forma 10">
                <a:extLst>
                  <a:ext uri="{FF2B5EF4-FFF2-40B4-BE49-F238E27FC236}">
                    <a16:creationId xmlns:a16="http://schemas.microsoft.com/office/drawing/2014/main" id="{FC86895E-8F11-4A04-5D8D-2888D1FB4B56}"/>
                  </a:ext>
                </a:extLst>
              </p:cNvPr>
              <p:cNvSpPr/>
              <p:nvPr/>
            </p:nvSpPr>
            <p:spPr>
              <a:xfrm>
                <a:off x="824928" y="3210670"/>
                <a:ext cx="198558" cy="198589"/>
              </a:xfrm>
              <a:custGeom>
                <a:avLst/>
                <a:gdLst>
                  <a:gd name="connsiteX0" fmla="*/ 195715 w 198558"/>
                  <a:gd name="connsiteY0" fmla="*/ 99961 h 198589"/>
                  <a:gd name="connsiteX1" fmla="*/ 98597 w 198558"/>
                  <a:gd name="connsiteY1" fmla="*/ 2843 h 198589"/>
                  <a:gd name="connsiteX2" fmla="*/ 84864 w 198558"/>
                  <a:gd name="connsiteY2" fmla="*/ 2843 h 198589"/>
                  <a:gd name="connsiteX3" fmla="*/ 7170 w 198558"/>
                  <a:gd name="connsiteY3" fmla="*/ 80537 h 198589"/>
                  <a:gd name="connsiteX4" fmla="*/ 36306 w 198558"/>
                  <a:gd name="connsiteY4" fmla="*/ 162252 h 198589"/>
                  <a:gd name="connsiteX5" fmla="*/ 99238 w 198558"/>
                  <a:gd name="connsiteY5" fmla="*/ 198574 h 198589"/>
                  <a:gd name="connsiteX6" fmla="*/ 118020 w 198558"/>
                  <a:gd name="connsiteY6" fmla="*/ 191387 h 198589"/>
                  <a:gd name="connsiteX7" fmla="*/ 195714 w 198558"/>
                  <a:gd name="connsiteY7" fmla="*/ 113693 h 198589"/>
                  <a:gd name="connsiteX8" fmla="*/ 195715 w 198558"/>
                  <a:gd name="connsiteY8" fmla="*/ 99961 h 198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8558" h="198589">
                    <a:moveTo>
                      <a:pt x="195715" y="99961"/>
                    </a:moveTo>
                    <a:lnTo>
                      <a:pt x="98597" y="2843"/>
                    </a:lnTo>
                    <a:cubicBezTo>
                      <a:pt x="94805" y="-948"/>
                      <a:pt x="88657" y="-948"/>
                      <a:pt x="84864" y="2843"/>
                    </a:cubicBezTo>
                    <a:lnTo>
                      <a:pt x="7170" y="80537"/>
                    </a:lnTo>
                    <a:cubicBezTo>
                      <a:pt x="-5533" y="93240"/>
                      <a:pt x="-4484" y="121327"/>
                      <a:pt x="36306" y="162252"/>
                    </a:cubicBezTo>
                    <a:cubicBezTo>
                      <a:pt x="62935" y="188882"/>
                      <a:pt x="84165" y="198574"/>
                      <a:pt x="99238" y="198574"/>
                    </a:cubicBezTo>
                    <a:cubicBezTo>
                      <a:pt x="106214" y="198820"/>
                      <a:pt x="112991" y="196227"/>
                      <a:pt x="118020" y="191387"/>
                    </a:cubicBezTo>
                    <a:lnTo>
                      <a:pt x="195714" y="113693"/>
                    </a:lnTo>
                    <a:cubicBezTo>
                      <a:pt x="199506" y="109901"/>
                      <a:pt x="199506" y="103754"/>
                      <a:pt x="195715" y="99961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Forma Livre: Forma 11">
                <a:extLst>
                  <a:ext uri="{FF2B5EF4-FFF2-40B4-BE49-F238E27FC236}">
                    <a16:creationId xmlns:a16="http://schemas.microsoft.com/office/drawing/2014/main" id="{2A5237BF-B6CB-4319-0824-4BCF9A540396}"/>
                  </a:ext>
                </a:extLst>
              </p:cNvPr>
              <p:cNvSpPr/>
              <p:nvPr/>
            </p:nvSpPr>
            <p:spPr>
              <a:xfrm>
                <a:off x="905722" y="3113542"/>
                <a:ext cx="214867" cy="214880"/>
              </a:xfrm>
              <a:custGeom>
                <a:avLst/>
                <a:gdLst>
                  <a:gd name="connsiteX0" fmla="*/ 214136 w 214867"/>
                  <a:gd name="connsiteY0" fmla="*/ 171119 h 214880"/>
                  <a:gd name="connsiteX1" fmla="*/ 205163 w 214867"/>
                  <a:gd name="connsiteY1" fmla="*/ 165117 h 214880"/>
                  <a:gd name="connsiteX2" fmla="*/ 105209 w 214867"/>
                  <a:gd name="connsiteY2" fmla="*/ 109683 h 214880"/>
                  <a:gd name="connsiteX3" fmla="*/ 49775 w 214867"/>
                  <a:gd name="connsiteY3" fmla="*/ 9729 h 214880"/>
                  <a:gd name="connsiteX4" fmla="*/ 40080 w 214867"/>
                  <a:gd name="connsiteY4" fmla="*/ 0 h 214880"/>
                  <a:gd name="connsiteX5" fmla="*/ 33187 w 214867"/>
                  <a:gd name="connsiteY5" fmla="*/ 2853 h 214880"/>
                  <a:gd name="connsiteX6" fmla="*/ 42899 w 214867"/>
                  <a:gd name="connsiteY6" fmla="*/ 171974 h 214880"/>
                  <a:gd name="connsiteX7" fmla="*/ 134578 w 214867"/>
                  <a:gd name="connsiteY7" fmla="*/ 214880 h 214880"/>
                  <a:gd name="connsiteX8" fmla="*/ 212019 w 214867"/>
                  <a:gd name="connsiteY8" fmla="*/ 181685 h 214880"/>
                  <a:gd name="connsiteX9" fmla="*/ 214136 w 214867"/>
                  <a:gd name="connsiteY9" fmla="*/ 171119 h 21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4867" h="214880">
                    <a:moveTo>
                      <a:pt x="214136" y="171119"/>
                    </a:moveTo>
                    <a:cubicBezTo>
                      <a:pt x="212635" y="167487"/>
                      <a:pt x="209092" y="165118"/>
                      <a:pt x="205163" y="165117"/>
                    </a:cubicBezTo>
                    <a:cubicBezTo>
                      <a:pt x="184108" y="165117"/>
                      <a:pt x="137879" y="142352"/>
                      <a:pt x="105209" y="109683"/>
                    </a:cubicBezTo>
                    <a:cubicBezTo>
                      <a:pt x="72540" y="77013"/>
                      <a:pt x="49775" y="30803"/>
                      <a:pt x="49775" y="9729"/>
                    </a:cubicBezTo>
                    <a:cubicBezTo>
                      <a:pt x="49784" y="4366"/>
                      <a:pt x="45444" y="10"/>
                      <a:pt x="40080" y="0"/>
                    </a:cubicBezTo>
                    <a:cubicBezTo>
                      <a:pt x="37494" y="-5"/>
                      <a:pt x="35013" y="1022"/>
                      <a:pt x="33187" y="2853"/>
                    </a:cubicBezTo>
                    <a:cubicBezTo>
                      <a:pt x="-6476" y="42536"/>
                      <a:pt x="-18868" y="110207"/>
                      <a:pt x="42899" y="171974"/>
                    </a:cubicBezTo>
                    <a:cubicBezTo>
                      <a:pt x="66397" y="198087"/>
                      <a:pt x="99473" y="213567"/>
                      <a:pt x="134578" y="214880"/>
                    </a:cubicBezTo>
                    <a:cubicBezTo>
                      <a:pt x="163777" y="214545"/>
                      <a:pt x="191642" y="202602"/>
                      <a:pt x="212019" y="181685"/>
                    </a:cubicBezTo>
                    <a:cubicBezTo>
                      <a:pt x="214794" y="178915"/>
                      <a:pt x="215629" y="174746"/>
                      <a:pt x="214136" y="171119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Forma Livre: Forma 12">
                <a:extLst>
                  <a:ext uri="{FF2B5EF4-FFF2-40B4-BE49-F238E27FC236}">
                    <a16:creationId xmlns:a16="http://schemas.microsoft.com/office/drawing/2014/main" id="{3A18B9AE-F2C8-E93C-76CB-E4FA4662FD0F}"/>
                  </a:ext>
                </a:extLst>
              </p:cNvPr>
              <p:cNvSpPr/>
              <p:nvPr/>
            </p:nvSpPr>
            <p:spPr>
              <a:xfrm>
                <a:off x="936073" y="3113560"/>
                <a:ext cx="184523" cy="184523"/>
              </a:xfrm>
              <a:custGeom>
                <a:avLst/>
                <a:gdLst>
                  <a:gd name="connsiteX0" fmla="*/ 123417 w 184523"/>
                  <a:gd name="connsiteY0" fmla="*/ 61107 h 184523"/>
                  <a:gd name="connsiteX1" fmla="*/ 9712 w 184523"/>
                  <a:gd name="connsiteY1" fmla="*/ 0 h 184523"/>
                  <a:gd name="connsiteX2" fmla="*/ 0 w 184523"/>
                  <a:gd name="connsiteY2" fmla="*/ 9712 h 184523"/>
                  <a:gd name="connsiteX3" fmla="*/ 61107 w 184523"/>
                  <a:gd name="connsiteY3" fmla="*/ 123417 h 184523"/>
                  <a:gd name="connsiteX4" fmla="*/ 174812 w 184523"/>
                  <a:gd name="connsiteY4" fmla="*/ 184524 h 184523"/>
                  <a:gd name="connsiteX5" fmla="*/ 184524 w 184523"/>
                  <a:gd name="connsiteY5" fmla="*/ 174812 h 184523"/>
                  <a:gd name="connsiteX6" fmla="*/ 123417 w 184523"/>
                  <a:gd name="connsiteY6" fmla="*/ 61107 h 18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523" h="184523">
                    <a:moveTo>
                      <a:pt x="123417" y="61107"/>
                    </a:moveTo>
                    <a:cubicBezTo>
                      <a:pt x="82278" y="19987"/>
                      <a:pt x="45082" y="0"/>
                      <a:pt x="9712" y="0"/>
                    </a:cubicBezTo>
                    <a:cubicBezTo>
                      <a:pt x="4348" y="0"/>
                      <a:pt x="0" y="4348"/>
                      <a:pt x="0" y="9712"/>
                    </a:cubicBezTo>
                    <a:cubicBezTo>
                      <a:pt x="0" y="38712"/>
                      <a:pt x="27426" y="89718"/>
                      <a:pt x="61107" y="123417"/>
                    </a:cubicBezTo>
                    <a:cubicBezTo>
                      <a:pt x="94787" y="157117"/>
                      <a:pt x="145832" y="184524"/>
                      <a:pt x="174812" y="184524"/>
                    </a:cubicBezTo>
                    <a:cubicBezTo>
                      <a:pt x="180176" y="184524"/>
                      <a:pt x="184524" y="180176"/>
                      <a:pt x="184524" y="174812"/>
                    </a:cubicBezTo>
                    <a:cubicBezTo>
                      <a:pt x="184524" y="139422"/>
                      <a:pt x="164537" y="102226"/>
                      <a:pt x="123417" y="61107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16ED3224-17D1-B79F-A27D-C1BC17811682}"/>
              </a:ext>
            </a:extLst>
          </p:cNvPr>
          <p:cNvGrpSpPr/>
          <p:nvPr/>
        </p:nvGrpSpPr>
        <p:grpSpPr>
          <a:xfrm>
            <a:off x="3116750" y="1080538"/>
            <a:ext cx="1618525" cy="1837821"/>
            <a:chOff x="3116750" y="1183280"/>
            <a:chExt cx="1618525" cy="1837821"/>
          </a:xfrm>
        </p:grpSpPr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BD43E789-F3D5-D817-27D5-ACD07EFCF9F8}"/>
                </a:ext>
              </a:extLst>
            </p:cNvPr>
            <p:cNvSpPr/>
            <p:nvPr/>
          </p:nvSpPr>
          <p:spPr>
            <a:xfrm>
              <a:off x="3116750" y="1402576"/>
              <a:ext cx="1618525" cy="1618525"/>
            </a:xfrm>
            <a:prstGeom prst="rect">
              <a:avLst/>
            </a:prstGeom>
            <a:gradFill flip="none" rotWithShape="1">
              <a:gsLst>
                <a:gs pos="0">
                  <a:srgbClr val="AFE8FF"/>
                </a:gs>
                <a:gs pos="100000">
                  <a:srgbClr val="D9AAFC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8" name="Agrupar 17">
              <a:extLst>
                <a:ext uri="{FF2B5EF4-FFF2-40B4-BE49-F238E27FC236}">
                  <a16:creationId xmlns:a16="http://schemas.microsoft.com/office/drawing/2014/main" id="{BB830433-4479-E100-8046-DDF75449053B}"/>
                </a:ext>
              </a:extLst>
            </p:cNvPr>
            <p:cNvGrpSpPr/>
            <p:nvPr/>
          </p:nvGrpSpPr>
          <p:grpSpPr>
            <a:xfrm rot="20309008">
              <a:off x="3814844" y="1183280"/>
              <a:ext cx="406072" cy="406086"/>
              <a:chOff x="654430" y="3113542"/>
              <a:chExt cx="466166" cy="466181"/>
            </a:xfrm>
            <a:effectLst>
              <a:outerShdw blurRad="50800" dist="12700" dir="2700000" sx="99000" sy="99000" algn="tl" rotWithShape="0">
                <a:prstClr val="black">
                  <a:alpha val="41000"/>
                </a:prstClr>
              </a:outerShdw>
            </a:effectLst>
          </p:grpSpPr>
          <p:sp>
            <p:nvSpPr>
              <p:cNvPr id="19" name="Forma Livre: Forma 18">
                <a:extLst>
                  <a:ext uri="{FF2B5EF4-FFF2-40B4-BE49-F238E27FC236}">
                    <a16:creationId xmlns:a16="http://schemas.microsoft.com/office/drawing/2014/main" id="{F9211F2E-28C8-0C2B-66A5-40E7DAD23FF5}"/>
                  </a:ext>
                </a:extLst>
              </p:cNvPr>
              <p:cNvSpPr/>
              <p:nvPr/>
            </p:nvSpPr>
            <p:spPr>
              <a:xfrm>
                <a:off x="654430" y="3414590"/>
                <a:ext cx="165189" cy="165133"/>
              </a:xfrm>
              <a:custGeom>
                <a:avLst/>
                <a:gdLst>
                  <a:gd name="connsiteX0" fmla="*/ 162266 w 165189"/>
                  <a:gd name="connsiteY0" fmla="*/ 41717 h 165133"/>
                  <a:gd name="connsiteX1" fmla="*/ 123418 w 165189"/>
                  <a:gd name="connsiteY1" fmla="*/ 2870 h 165133"/>
                  <a:gd name="connsiteX2" fmla="*/ 115804 w 165189"/>
                  <a:gd name="connsiteY2" fmla="*/ 34 h 165133"/>
                  <a:gd name="connsiteX3" fmla="*/ 108714 w 165189"/>
                  <a:gd name="connsiteY3" fmla="*/ 3919 h 165133"/>
                  <a:gd name="connsiteX4" fmla="*/ 1943 w 165189"/>
                  <a:gd name="connsiteY4" fmla="*/ 149595 h 165133"/>
                  <a:gd name="connsiteX5" fmla="*/ 3885 w 165189"/>
                  <a:gd name="connsiteY5" fmla="*/ 163192 h 165133"/>
                  <a:gd name="connsiteX6" fmla="*/ 15539 w 165189"/>
                  <a:gd name="connsiteY6" fmla="*/ 163192 h 165133"/>
                  <a:gd name="connsiteX7" fmla="*/ 161216 w 165189"/>
                  <a:gd name="connsiteY7" fmla="*/ 56362 h 165133"/>
                  <a:gd name="connsiteX8" fmla="*/ 163312 w 165189"/>
                  <a:gd name="connsiteY8" fmla="*/ 42789 h 165133"/>
                  <a:gd name="connsiteX9" fmla="*/ 162343 w 165189"/>
                  <a:gd name="connsiteY9" fmla="*/ 41659 h 165133"/>
                  <a:gd name="connsiteX10" fmla="*/ 162266 w 165189"/>
                  <a:gd name="connsiteY10" fmla="*/ 41717 h 165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5189" h="165133">
                    <a:moveTo>
                      <a:pt x="162266" y="41717"/>
                    </a:moveTo>
                    <a:lnTo>
                      <a:pt x="123418" y="2870"/>
                    </a:lnTo>
                    <a:cubicBezTo>
                      <a:pt x="121432" y="834"/>
                      <a:pt x="118638" y="-206"/>
                      <a:pt x="115804" y="34"/>
                    </a:cubicBezTo>
                    <a:cubicBezTo>
                      <a:pt x="112989" y="237"/>
                      <a:pt x="110400" y="1655"/>
                      <a:pt x="108714" y="3919"/>
                    </a:cubicBezTo>
                    <a:lnTo>
                      <a:pt x="1943" y="149595"/>
                    </a:lnTo>
                    <a:cubicBezTo>
                      <a:pt x="-1275" y="153887"/>
                      <a:pt x="-406" y="159974"/>
                      <a:pt x="3885" y="163192"/>
                    </a:cubicBezTo>
                    <a:cubicBezTo>
                      <a:pt x="7339" y="165781"/>
                      <a:pt x="12086" y="165781"/>
                      <a:pt x="15539" y="163192"/>
                    </a:cubicBezTo>
                    <a:lnTo>
                      <a:pt x="161216" y="56362"/>
                    </a:lnTo>
                    <a:cubicBezTo>
                      <a:pt x="165543" y="53193"/>
                      <a:pt x="166481" y="47116"/>
                      <a:pt x="163312" y="42789"/>
                    </a:cubicBezTo>
                    <a:cubicBezTo>
                      <a:pt x="163018" y="42388"/>
                      <a:pt x="162695" y="42011"/>
                      <a:pt x="162343" y="41659"/>
                    </a:cubicBezTo>
                    <a:lnTo>
                      <a:pt x="162266" y="41717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Forma Livre: Forma 19">
                <a:extLst>
                  <a:ext uri="{FF2B5EF4-FFF2-40B4-BE49-F238E27FC236}">
                    <a16:creationId xmlns:a16="http://schemas.microsoft.com/office/drawing/2014/main" id="{6928F293-0015-2C40-B840-3F614A209613}"/>
                  </a:ext>
                </a:extLst>
              </p:cNvPr>
              <p:cNvSpPr/>
              <p:nvPr/>
            </p:nvSpPr>
            <p:spPr>
              <a:xfrm>
                <a:off x="704815" y="3272945"/>
                <a:ext cx="256169" cy="256425"/>
              </a:xfrm>
              <a:custGeom>
                <a:avLst/>
                <a:gdLst>
                  <a:gd name="connsiteX0" fmla="*/ 238134 w 256169"/>
                  <a:gd name="connsiteY0" fmla="*/ 115380 h 256425"/>
                  <a:gd name="connsiteX1" fmla="*/ 141017 w 256169"/>
                  <a:gd name="connsiteY1" fmla="*/ 18263 h 256425"/>
                  <a:gd name="connsiteX2" fmla="*/ 83640 w 256169"/>
                  <a:gd name="connsiteY2" fmla="*/ 102 h 256425"/>
                  <a:gd name="connsiteX3" fmla="*/ 10724 w 256169"/>
                  <a:gd name="connsiteY3" fmla="*/ 27974 h 256425"/>
                  <a:gd name="connsiteX4" fmla="*/ 15579 w 256169"/>
                  <a:gd name="connsiteY4" fmla="*/ 100444 h 256425"/>
                  <a:gd name="connsiteX5" fmla="*/ 78706 w 256169"/>
                  <a:gd name="connsiteY5" fmla="*/ 177671 h 256425"/>
                  <a:gd name="connsiteX6" fmla="*/ 201657 w 256169"/>
                  <a:gd name="connsiteY6" fmla="*/ 256414 h 256425"/>
                  <a:gd name="connsiteX7" fmla="*/ 228403 w 256169"/>
                  <a:gd name="connsiteY7" fmla="*/ 245653 h 256425"/>
                  <a:gd name="connsiteX8" fmla="*/ 238134 w 256169"/>
                  <a:gd name="connsiteY8" fmla="*/ 115380 h 256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6169" h="256425">
                    <a:moveTo>
                      <a:pt x="238134" y="115380"/>
                    </a:moveTo>
                    <a:lnTo>
                      <a:pt x="141017" y="18263"/>
                    </a:lnTo>
                    <a:cubicBezTo>
                      <a:pt x="124678" y="5543"/>
                      <a:pt x="104322" y="-901"/>
                      <a:pt x="83640" y="102"/>
                    </a:cubicBezTo>
                    <a:cubicBezTo>
                      <a:pt x="56566" y="-845"/>
                      <a:pt x="30262" y="9209"/>
                      <a:pt x="10724" y="27974"/>
                    </a:cubicBezTo>
                    <a:cubicBezTo>
                      <a:pt x="-5048" y="43746"/>
                      <a:pt x="-3417" y="68123"/>
                      <a:pt x="15579" y="100444"/>
                    </a:cubicBezTo>
                    <a:cubicBezTo>
                      <a:pt x="33519" y="128574"/>
                      <a:pt x="54707" y="154494"/>
                      <a:pt x="78706" y="177671"/>
                    </a:cubicBezTo>
                    <a:cubicBezTo>
                      <a:pt x="117339" y="216286"/>
                      <a:pt x="166112" y="256414"/>
                      <a:pt x="201657" y="256414"/>
                    </a:cubicBezTo>
                    <a:cubicBezTo>
                      <a:pt x="211675" y="256668"/>
                      <a:pt x="221352" y="252774"/>
                      <a:pt x="228403" y="245653"/>
                    </a:cubicBezTo>
                    <a:cubicBezTo>
                      <a:pt x="268843" y="205233"/>
                      <a:pt x="258762" y="136028"/>
                      <a:pt x="238134" y="115380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Forma Livre: Forma 20">
                <a:extLst>
                  <a:ext uri="{FF2B5EF4-FFF2-40B4-BE49-F238E27FC236}">
                    <a16:creationId xmlns:a16="http://schemas.microsoft.com/office/drawing/2014/main" id="{F2EAE704-65FE-E15E-412D-A062EB1B7A53}"/>
                  </a:ext>
                </a:extLst>
              </p:cNvPr>
              <p:cNvSpPr/>
              <p:nvPr/>
            </p:nvSpPr>
            <p:spPr>
              <a:xfrm>
                <a:off x="824928" y="3210670"/>
                <a:ext cx="198558" cy="198589"/>
              </a:xfrm>
              <a:custGeom>
                <a:avLst/>
                <a:gdLst>
                  <a:gd name="connsiteX0" fmla="*/ 195715 w 198558"/>
                  <a:gd name="connsiteY0" fmla="*/ 99961 h 198589"/>
                  <a:gd name="connsiteX1" fmla="*/ 98597 w 198558"/>
                  <a:gd name="connsiteY1" fmla="*/ 2843 h 198589"/>
                  <a:gd name="connsiteX2" fmla="*/ 84864 w 198558"/>
                  <a:gd name="connsiteY2" fmla="*/ 2843 h 198589"/>
                  <a:gd name="connsiteX3" fmla="*/ 7170 w 198558"/>
                  <a:gd name="connsiteY3" fmla="*/ 80537 h 198589"/>
                  <a:gd name="connsiteX4" fmla="*/ 36306 w 198558"/>
                  <a:gd name="connsiteY4" fmla="*/ 162252 h 198589"/>
                  <a:gd name="connsiteX5" fmla="*/ 99238 w 198558"/>
                  <a:gd name="connsiteY5" fmla="*/ 198574 h 198589"/>
                  <a:gd name="connsiteX6" fmla="*/ 118020 w 198558"/>
                  <a:gd name="connsiteY6" fmla="*/ 191387 h 198589"/>
                  <a:gd name="connsiteX7" fmla="*/ 195714 w 198558"/>
                  <a:gd name="connsiteY7" fmla="*/ 113693 h 198589"/>
                  <a:gd name="connsiteX8" fmla="*/ 195715 w 198558"/>
                  <a:gd name="connsiteY8" fmla="*/ 99961 h 198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8558" h="198589">
                    <a:moveTo>
                      <a:pt x="195715" y="99961"/>
                    </a:moveTo>
                    <a:lnTo>
                      <a:pt x="98597" y="2843"/>
                    </a:lnTo>
                    <a:cubicBezTo>
                      <a:pt x="94805" y="-948"/>
                      <a:pt x="88657" y="-948"/>
                      <a:pt x="84864" y="2843"/>
                    </a:cubicBezTo>
                    <a:lnTo>
                      <a:pt x="7170" y="80537"/>
                    </a:lnTo>
                    <a:cubicBezTo>
                      <a:pt x="-5533" y="93240"/>
                      <a:pt x="-4484" y="121327"/>
                      <a:pt x="36306" y="162252"/>
                    </a:cubicBezTo>
                    <a:cubicBezTo>
                      <a:pt x="62935" y="188882"/>
                      <a:pt x="84165" y="198574"/>
                      <a:pt x="99238" y="198574"/>
                    </a:cubicBezTo>
                    <a:cubicBezTo>
                      <a:pt x="106214" y="198820"/>
                      <a:pt x="112991" y="196227"/>
                      <a:pt x="118020" y="191387"/>
                    </a:cubicBezTo>
                    <a:lnTo>
                      <a:pt x="195714" y="113693"/>
                    </a:lnTo>
                    <a:cubicBezTo>
                      <a:pt x="199506" y="109901"/>
                      <a:pt x="199506" y="103754"/>
                      <a:pt x="195715" y="99961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Forma Livre: Forma 21">
                <a:extLst>
                  <a:ext uri="{FF2B5EF4-FFF2-40B4-BE49-F238E27FC236}">
                    <a16:creationId xmlns:a16="http://schemas.microsoft.com/office/drawing/2014/main" id="{DB2260DF-21EE-4AAD-2F2D-2C5E17BE80F3}"/>
                  </a:ext>
                </a:extLst>
              </p:cNvPr>
              <p:cNvSpPr/>
              <p:nvPr/>
            </p:nvSpPr>
            <p:spPr>
              <a:xfrm>
                <a:off x="905722" y="3113542"/>
                <a:ext cx="214867" cy="214880"/>
              </a:xfrm>
              <a:custGeom>
                <a:avLst/>
                <a:gdLst>
                  <a:gd name="connsiteX0" fmla="*/ 214136 w 214867"/>
                  <a:gd name="connsiteY0" fmla="*/ 171119 h 214880"/>
                  <a:gd name="connsiteX1" fmla="*/ 205163 w 214867"/>
                  <a:gd name="connsiteY1" fmla="*/ 165117 h 214880"/>
                  <a:gd name="connsiteX2" fmla="*/ 105209 w 214867"/>
                  <a:gd name="connsiteY2" fmla="*/ 109683 h 214880"/>
                  <a:gd name="connsiteX3" fmla="*/ 49775 w 214867"/>
                  <a:gd name="connsiteY3" fmla="*/ 9729 h 214880"/>
                  <a:gd name="connsiteX4" fmla="*/ 40080 w 214867"/>
                  <a:gd name="connsiteY4" fmla="*/ 0 h 214880"/>
                  <a:gd name="connsiteX5" fmla="*/ 33187 w 214867"/>
                  <a:gd name="connsiteY5" fmla="*/ 2853 h 214880"/>
                  <a:gd name="connsiteX6" fmla="*/ 42899 w 214867"/>
                  <a:gd name="connsiteY6" fmla="*/ 171974 h 214880"/>
                  <a:gd name="connsiteX7" fmla="*/ 134578 w 214867"/>
                  <a:gd name="connsiteY7" fmla="*/ 214880 h 214880"/>
                  <a:gd name="connsiteX8" fmla="*/ 212019 w 214867"/>
                  <a:gd name="connsiteY8" fmla="*/ 181685 h 214880"/>
                  <a:gd name="connsiteX9" fmla="*/ 214136 w 214867"/>
                  <a:gd name="connsiteY9" fmla="*/ 171119 h 21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4867" h="214880">
                    <a:moveTo>
                      <a:pt x="214136" y="171119"/>
                    </a:moveTo>
                    <a:cubicBezTo>
                      <a:pt x="212635" y="167487"/>
                      <a:pt x="209092" y="165118"/>
                      <a:pt x="205163" y="165117"/>
                    </a:cubicBezTo>
                    <a:cubicBezTo>
                      <a:pt x="184108" y="165117"/>
                      <a:pt x="137879" y="142352"/>
                      <a:pt x="105209" y="109683"/>
                    </a:cubicBezTo>
                    <a:cubicBezTo>
                      <a:pt x="72540" y="77013"/>
                      <a:pt x="49775" y="30803"/>
                      <a:pt x="49775" y="9729"/>
                    </a:cubicBezTo>
                    <a:cubicBezTo>
                      <a:pt x="49784" y="4366"/>
                      <a:pt x="45444" y="10"/>
                      <a:pt x="40080" y="0"/>
                    </a:cubicBezTo>
                    <a:cubicBezTo>
                      <a:pt x="37494" y="-5"/>
                      <a:pt x="35013" y="1022"/>
                      <a:pt x="33187" y="2853"/>
                    </a:cubicBezTo>
                    <a:cubicBezTo>
                      <a:pt x="-6476" y="42536"/>
                      <a:pt x="-18868" y="110207"/>
                      <a:pt x="42899" y="171974"/>
                    </a:cubicBezTo>
                    <a:cubicBezTo>
                      <a:pt x="66397" y="198087"/>
                      <a:pt x="99473" y="213567"/>
                      <a:pt x="134578" y="214880"/>
                    </a:cubicBezTo>
                    <a:cubicBezTo>
                      <a:pt x="163777" y="214545"/>
                      <a:pt x="191642" y="202602"/>
                      <a:pt x="212019" y="181685"/>
                    </a:cubicBezTo>
                    <a:cubicBezTo>
                      <a:pt x="214794" y="178915"/>
                      <a:pt x="215629" y="174746"/>
                      <a:pt x="214136" y="171119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Forma Livre: Forma 22">
                <a:extLst>
                  <a:ext uri="{FF2B5EF4-FFF2-40B4-BE49-F238E27FC236}">
                    <a16:creationId xmlns:a16="http://schemas.microsoft.com/office/drawing/2014/main" id="{9080A29D-5482-0986-11B0-DFBA5E0315B4}"/>
                  </a:ext>
                </a:extLst>
              </p:cNvPr>
              <p:cNvSpPr/>
              <p:nvPr/>
            </p:nvSpPr>
            <p:spPr>
              <a:xfrm>
                <a:off x="936073" y="3113560"/>
                <a:ext cx="184523" cy="184523"/>
              </a:xfrm>
              <a:custGeom>
                <a:avLst/>
                <a:gdLst>
                  <a:gd name="connsiteX0" fmla="*/ 123417 w 184523"/>
                  <a:gd name="connsiteY0" fmla="*/ 61107 h 184523"/>
                  <a:gd name="connsiteX1" fmla="*/ 9712 w 184523"/>
                  <a:gd name="connsiteY1" fmla="*/ 0 h 184523"/>
                  <a:gd name="connsiteX2" fmla="*/ 0 w 184523"/>
                  <a:gd name="connsiteY2" fmla="*/ 9712 h 184523"/>
                  <a:gd name="connsiteX3" fmla="*/ 61107 w 184523"/>
                  <a:gd name="connsiteY3" fmla="*/ 123417 h 184523"/>
                  <a:gd name="connsiteX4" fmla="*/ 174812 w 184523"/>
                  <a:gd name="connsiteY4" fmla="*/ 184524 h 184523"/>
                  <a:gd name="connsiteX5" fmla="*/ 184524 w 184523"/>
                  <a:gd name="connsiteY5" fmla="*/ 174812 h 184523"/>
                  <a:gd name="connsiteX6" fmla="*/ 123417 w 184523"/>
                  <a:gd name="connsiteY6" fmla="*/ 61107 h 18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523" h="184523">
                    <a:moveTo>
                      <a:pt x="123417" y="61107"/>
                    </a:moveTo>
                    <a:cubicBezTo>
                      <a:pt x="82278" y="19987"/>
                      <a:pt x="45082" y="0"/>
                      <a:pt x="9712" y="0"/>
                    </a:cubicBezTo>
                    <a:cubicBezTo>
                      <a:pt x="4348" y="0"/>
                      <a:pt x="0" y="4348"/>
                      <a:pt x="0" y="9712"/>
                    </a:cubicBezTo>
                    <a:cubicBezTo>
                      <a:pt x="0" y="38712"/>
                      <a:pt x="27426" y="89718"/>
                      <a:pt x="61107" y="123417"/>
                    </a:cubicBezTo>
                    <a:cubicBezTo>
                      <a:pt x="94787" y="157117"/>
                      <a:pt x="145832" y="184524"/>
                      <a:pt x="174812" y="184524"/>
                    </a:cubicBezTo>
                    <a:cubicBezTo>
                      <a:pt x="180176" y="184524"/>
                      <a:pt x="184524" y="180176"/>
                      <a:pt x="184524" y="174812"/>
                    </a:cubicBezTo>
                    <a:cubicBezTo>
                      <a:pt x="184524" y="139422"/>
                      <a:pt x="164537" y="102226"/>
                      <a:pt x="123417" y="61107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DB94116D-0C8E-0708-053E-DDC428293743}"/>
              </a:ext>
            </a:extLst>
          </p:cNvPr>
          <p:cNvGrpSpPr/>
          <p:nvPr/>
        </p:nvGrpSpPr>
        <p:grpSpPr>
          <a:xfrm>
            <a:off x="5253374" y="1359841"/>
            <a:ext cx="1618525" cy="1837821"/>
            <a:chOff x="5253374" y="1183280"/>
            <a:chExt cx="1618525" cy="1837821"/>
          </a:xfrm>
        </p:grpSpPr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2B92B114-C6D5-4935-C8BC-15DF5872F42C}"/>
                </a:ext>
              </a:extLst>
            </p:cNvPr>
            <p:cNvSpPr/>
            <p:nvPr/>
          </p:nvSpPr>
          <p:spPr>
            <a:xfrm>
              <a:off x="5253374" y="1402576"/>
              <a:ext cx="1618525" cy="1618525"/>
            </a:xfrm>
            <a:prstGeom prst="rect">
              <a:avLst/>
            </a:prstGeom>
            <a:gradFill flip="none" rotWithShape="1">
              <a:gsLst>
                <a:gs pos="0">
                  <a:srgbClr val="AFE8FF"/>
                </a:gs>
                <a:gs pos="100000">
                  <a:srgbClr val="D9AAFC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0" name="Agrupar 29">
              <a:extLst>
                <a:ext uri="{FF2B5EF4-FFF2-40B4-BE49-F238E27FC236}">
                  <a16:creationId xmlns:a16="http://schemas.microsoft.com/office/drawing/2014/main" id="{C34E4C28-5FED-9306-FC77-7794C4213644}"/>
                </a:ext>
              </a:extLst>
            </p:cNvPr>
            <p:cNvGrpSpPr/>
            <p:nvPr/>
          </p:nvGrpSpPr>
          <p:grpSpPr>
            <a:xfrm rot="20309008">
              <a:off x="5951467" y="1183280"/>
              <a:ext cx="406072" cy="406086"/>
              <a:chOff x="654430" y="3113542"/>
              <a:chExt cx="466166" cy="466181"/>
            </a:xfrm>
            <a:effectLst>
              <a:outerShdw blurRad="50800" dist="12700" dir="2700000" sx="99000" sy="99000" algn="tl" rotWithShape="0">
                <a:prstClr val="black">
                  <a:alpha val="41000"/>
                </a:prstClr>
              </a:outerShdw>
            </a:effectLst>
          </p:grpSpPr>
          <p:sp>
            <p:nvSpPr>
              <p:cNvPr id="31" name="Forma Livre: Forma 30">
                <a:extLst>
                  <a:ext uri="{FF2B5EF4-FFF2-40B4-BE49-F238E27FC236}">
                    <a16:creationId xmlns:a16="http://schemas.microsoft.com/office/drawing/2014/main" id="{9A1840F0-A43F-C95A-72FF-ACFBFD370EEA}"/>
                  </a:ext>
                </a:extLst>
              </p:cNvPr>
              <p:cNvSpPr/>
              <p:nvPr/>
            </p:nvSpPr>
            <p:spPr>
              <a:xfrm>
                <a:off x="654430" y="3414590"/>
                <a:ext cx="165189" cy="165133"/>
              </a:xfrm>
              <a:custGeom>
                <a:avLst/>
                <a:gdLst>
                  <a:gd name="connsiteX0" fmla="*/ 162266 w 165189"/>
                  <a:gd name="connsiteY0" fmla="*/ 41717 h 165133"/>
                  <a:gd name="connsiteX1" fmla="*/ 123418 w 165189"/>
                  <a:gd name="connsiteY1" fmla="*/ 2870 h 165133"/>
                  <a:gd name="connsiteX2" fmla="*/ 115804 w 165189"/>
                  <a:gd name="connsiteY2" fmla="*/ 34 h 165133"/>
                  <a:gd name="connsiteX3" fmla="*/ 108714 w 165189"/>
                  <a:gd name="connsiteY3" fmla="*/ 3919 h 165133"/>
                  <a:gd name="connsiteX4" fmla="*/ 1943 w 165189"/>
                  <a:gd name="connsiteY4" fmla="*/ 149595 h 165133"/>
                  <a:gd name="connsiteX5" fmla="*/ 3885 w 165189"/>
                  <a:gd name="connsiteY5" fmla="*/ 163192 h 165133"/>
                  <a:gd name="connsiteX6" fmla="*/ 15539 w 165189"/>
                  <a:gd name="connsiteY6" fmla="*/ 163192 h 165133"/>
                  <a:gd name="connsiteX7" fmla="*/ 161216 w 165189"/>
                  <a:gd name="connsiteY7" fmla="*/ 56362 h 165133"/>
                  <a:gd name="connsiteX8" fmla="*/ 163312 w 165189"/>
                  <a:gd name="connsiteY8" fmla="*/ 42789 h 165133"/>
                  <a:gd name="connsiteX9" fmla="*/ 162343 w 165189"/>
                  <a:gd name="connsiteY9" fmla="*/ 41659 h 165133"/>
                  <a:gd name="connsiteX10" fmla="*/ 162266 w 165189"/>
                  <a:gd name="connsiteY10" fmla="*/ 41717 h 165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5189" h="165133">
                    <a:moveTo>
                      <a:pt x="162266" y="41717"/>
                    </a:moveTo>
                    <a:lnTo>
                      <a:pt x="123418" y="2870"/>
                    </a:lnTo>
                    <a:cubicBezTo>
                      <a:pt x="121432" y="834"/>
                      <a:pt x="118638" y="-206"/>
                      <a:pt x="115804" y="34"/>
                    </a:cubicBezTo>
                    <a:cubicBezTo>
                      <a:pt x="112989" y="237"/>
                      <a:pt x="110400" y="1655"/>
                      <a:pt x="108714" y="3919"/>
                    </a:cubicBezTo>
                    <a:lnTo>
                      <a:pt x="1943" y="149595"/>
                    </a:lnTo>
                    <a:cubicBezTo>
                      <a:pt x="-1275" y="153887"/>
                      <a:pt x="-406" y="159974"/>
                      <a:pt x="3885" y="163192"/>
                    </a:cubicBezTo>
                    <a:cubicBezTo>
                      <a:pt x="7339" y="165781"/>
                      <a:pt x="12086" y="165781"/>
                      <a:pt x="15539" y="163192"/>
                    </a:cubicBezTo>
                    <a:lnTo>
                      <a:pt x="161216" y="56362"/>
                    </a:lnTo>
                    <a:cubicBezTo>
                      <a:pt x="165543" y="53193"/>
                      <a:pt x="166481" y="47116"/>
                      <a:pt x="163312" y="42789"/>
                    </a:cubicBezTo>
                    <a:cubicBezTo>
                      <a:pt x="163018" y="42388"/>
                      <a:pt x="162695" y="42011"/>
                      <a:pt x="162343" y="41659"/>
                    </a:cubicBezTo>
                    <a:lnTo>
                      <a:pt x="162266" y="41717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orma Livre: Forma 31">
                <a:extLst>
                  <a:ext uri="{FF2B5EF4-FFF2-40B4-BE49-F238E27FC236}">
                    <a16:creationId xmlns:a16="http://schemas.microsoft.com/office/drawing/2014/main" id="{252FB1DA-6070-1437-9702-53D64D89DB02}"/>
                  </a:ext>
                </a:extLst>
              </p:cNvPr>
              <p:cNvSpPr/>
              <p:nvPr/>
            </p:nvSpPr>
            <p:spPr>
              <a:xfrm>
                <a:off x="704815" y="3272945"/>
                <a:ext cx="256169" cy="256425"/>
              </a:xfrm>
              <a:custGeom>
                <a:avLst/>
                <a:gdLst>
                  <a:gd name="connsiteX0" fmla="*/ 238134 w 256169"/>
                  <a:gd name="connsiteY0" fmla="*/ 115380 h 256425"/>
                  <a:gd name="connsiteX1" fmla="*/ 141017 w 256169"/>
                  <a:gd name="connsiteY1" fmla="*/ 18263 h 256425"/>
                  <a:gd name="connsiteX2" fmla="*/ 83640 w 256169"/>
                  <a:gd name="connsiteY2" fmla="*/ 102 h 256425"/>
                  <a:gd name="connsiteX3" fmla="*/ 10724 w 256169"/>
                  <a:gd name="connsiteY3" fmla="*/ 27974 h 256425"/>
                  <a:gd name="connsiteX4" fmla="*/ 15579 w 256169"/>
                  <a:gd name="connsiteY4" fmla="*/ 100444 h 256425"/>
                  <a:gd name="connsiteX5" fmla="*/ 78706 w 256169"/>
                  <a:gd name="connsiteY5" fmla="*/ 177671 h 256425"/>
                  <a:gd name="connsiteX6" fmla="*/ 201657 w 256169"/>
                  <a:gd name="connsiteY6" fmla="*/ 256414 h 256425"/>
                  <a:gd name="connsiteX7" fmla="*/ 228403 w 256169"/>
                  <a:gd name="connsiteY7" fmla="*/ 245653 h 256425"/>
                  <a:gd name="connsiteX8" fmla="*/ 238134 w 256169"/>
                  <a:gd name="connsiteY8" fmla="*/ 115380 h 256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6169" h="256425">
                    <a:moveTo>
                      <a:pt x="238134" y="115380"/>
                    </a:moveTo>
                    <a:lnTo>
                      <a:pt x="141017" y="18263"/>
                    </a:lnTo>
                    <a:cubicBezTo>
                      <a:pt x="124678" y="5543"/>
                      <a:pt x="104322" y="-901"/>
                      <a:pt x="83640" y="102"/>
                    </a:cubicBezTo>
                    <a:cubicBezTo>
                      <a:pt x="56566" y="-845"/>
                      <a:pt x="30262" y="9209"/>
                      <a:pt x="10724" y="27974"/>
                    </a:cubicBezTo>
                    <a:cubicBezTo>
                      <a:pt x="-5048" y="43746"/>
                      <a:pt x="-3417" y="68123"/>
                      <a:pt x="15579" y="100444"/>
                    </a:cubicBezTo>
                    <a:cubicBezTo>
                      <a:pt x="33519" y="128574"/>
                      <a:pt x="54707" y="154494"/>
                      <a:pt x="78706" y="177671"/>
                    </a:cubicBezTo>
                    <a:cubicBezTo>
                      <a:pt x="117339" y="216286"/>
                      <a:pt x="166112" y="256414"/>
                      <a:pt x="201657" y="256414"/>
                    </a:cubicBezTo>
                    <a:cubicBezTo>
                      <a:pt x="211675" y="256668"/>
                      <a:pt x="221352" y="252774"/>
                      <a:pt x="228403" y="245653"/>
                    </a:cubicBezTo>
                    <a:cubicBezTo>
                      <a:pt x="268843" y="205233"/>
                      <a:pt x="258762" y="136028"/>
                      <a:pt x="238134" y="115380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orma Livre: Forma 32">
                <a:extLst>
                  <a:ext uri="{FF2B5EF4-FFF2-40B4-BE49-F238E27FC236}">
                    <a16:creationId xmlns:a16="http://schemas.microsoft.com/office/drawing/2014/main" id="{27B370C1-30EC-F9F7-705E-F9636652D38C}"/>
                  </a:ext>
                </a:extLst>
              </p:cNvPr>
              <p:cNvSpPr/>
              <p:nvPr/>
            </p:nvSpPr>
            <p:spPr>
              <a:xfrm>
                <a:off x="824928" y="3210670"/>
                <a:ext cx="198558" cy="198589"/>
              </a:xfrm>
              <a:custGeom>
                <a:avLst/>
                <a:gdLst>
                  <a:gd name="connsiteX0" fmla="*/ 195715 w 198558"/>
                  <a:gd name="connsiteY0" fmla="*/ 99961 h 198589"/>
                  <a:gd name="connsiteX1" fmla="*/ 98597 w 198558"/>
                  <a:gd name="connsiteY1" fmla="*/ 2843 h 198589"/>
                  <a:gd name="connsiteX2" fmla="*/ 84864 w 198558"/>
                  <a:gd name="connsiteY2" fmla="*/ 2843 h 198589"/>
                  <a:gd name="connsiteX3" fmla="*/ 7170 w 198558"/>
                  <a:gd name="connsiteY3" fmla="*/ 80537 h 198589"/>
                  <a:gd name="connsiteX4" fmla="*/ 36306 w 198558"/>
                  <a:gd name="connsiteY4" fmla="*/ 162252 h 198589"/>
                  <a:gd name="connsiteX5" fmla="*/ 99238 w 198558"/>
                  <a:gd name="connsiteY5" fmla="*/ 198574 h 198589"/>
                  <a:gd name="connsiteX6" fmla="*/ 118020 w 198558"/>
                  <a:gd name="connsiteY6" fmla="*/ 191387 h 198589"/>
                  <a:gd name="connsiteX7" fmla="*/ 195714 w 198558"/>
                  <a:gd name="connsiteY7" fmla="*/ 113693 h 198589"/>
                  <a:gd name="connsiteX8" fmla="*/ 195715 w 198558"/>
                  <a:gd name="connsiteY8" fmla="*/ 99961 h 198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8558" h="198589">
                    <a:moveTo>
                      <a:pt x="195715" y="99961"/>
                    </a:moveTo>
                    <a:lnTo>
                      <a:pt x="98597" y="2843"/>
                    </a:lnTo>
                    <a:cubicBezTo>
                      <a:pt x="94805" y="-948"/>
                      <a:pt x="88657" y="-948"/>
                      <a:pt x="84864" y="2843"/>
                    </a:cubicBezTo>
                    <a:lnTo>
                      <a:pt x="7170" y="80537"/>
                    </a:lnTo>
                    <a:cubicBezTo>
                      <a:pt x="-5533" y="93240"/>
                      <a:pt x="-4484" y="121327"/>
                      <a:pt x="36306" y="162252"/>
                    </a:cubicBezTo>
                    <a:cubicBezTo>
                      <a:pt x="62935" y="188882"/>
                      <a:pt x="84165" y="198574"/>
                      <a:pt x="99238" y="198574"/>
                    </a:cubicBezTo>
                    <a:cubicBezTo>
                      <a:pt x="106214" y="198820"/>
                      <a:pt x="112991" y="196227"/>
                      <a:pt x="118020" y="191387"/>
                    </a:cubicBezTo>
                    <a:lnTo>
                      <a:pt x="195714" y="113693"/>
                    </a:lnTo>
                    <a:cubicBezTo>
                      <a:pt x="199506" y="109901"/>
                      <a:pt x="199506" y="103754"/>
                      <a:pt x="195715" y="99961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orma Livre: Forma 36">
                <a:extLst>
                  <a:ext uri="{FF2B5EF4-FFF2-40B4-BE49-F238E27FC236}">
                    <a16:creationId xmlns:a16="http://schemas.microsoft.com/office/drawing/2014/main" id="{094DB9F1-C748-B0A0-37CA-10C73C31D6AF}"/>
                  </a:ext>
                </a:extLst>
              </p:cNvPr>
              <p:cNvSpPr/>
              <p:nvPr/>
            </p:nvSpPr>
            <p:spPr>
              <a:xfrm>
                <a:off x="905722" y="3113542"/>
                <a:ext cx="214867" cy="214880"/>
              </a:xfrm>
              <a:custGeom>
                <a:avLst/>
                <a:gdLst>
                  <a:gd name="connsiteX0" fmla="*/ 214136 w 214867"/>
                  <a:gd name="connsiteY0" fmla="*/ 171119 h 214880"/>
                  <a:gd name="connsiteX1" fmla="*/ 205163 w 214867"/>
                  <a:gd name="connsiteY1" fmla="*/ 165117 h 214880"/>
                  <a:gd name="connsiteX2" fmla="*/ 105209 w 214867"/>
                  <a:gd name="connsiteY2" fmla="*/ 109683 h 214880"/>
                  <a:gd name="connsiteX3" fmla="*/ 49775 w 214867"/>
                  <a:gd name="connsiteY3" fmla="*/ 9729 h 214880"/>
                  <a:gd name="connsiteX4" fmla="*/ 40080 w 214867"/>
                  <a:gd name="connsiteY4" fmla="*/ 0 h 214880"/>
                  <a:gd name="connsiteX5" fmla="*/ 33187 w 214867"/>
                  <a:gd name="connsiteY5" fmla="*/ 2853 h 214880"/>
                  <a:gd name="connsiteX6" fmla="*/ 42899 w 214867"/>
                  <a:gd name="connsiteY6" fmla="*/ 171974 h 214880"/>
                  <a:gd name="connsiteX7" fmla="*/ 134578 w 214867"/>
                  <a:gd name="connsiteY7" fmla="*/ 214880 h 214880"/>
                  <a:gd name="connsiteX8" fmla="*/ 212019 w 214867"/>
                  <a:gd name="connsiteY8" fmla="*/ 181685 h 214880"/>
                  <a:gd name="connsiteX9" fmla="*/ 214136 w 214867"/>
                  <a:gd name="connsiteY9" fmla="*/ 171119 h 21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4867" h="214880">
                    <a:moveTo>
                      <a:pt x="214136" y="171119"/>
                    </a:moveTo>
                    <a:cubicBezTo>
                      <a:pt x="212635" y="167487"/>
                      <a:pt x="209092" y="165118"/>
                      <a:pt x="205163" y="165117"/>
                    </a:cubicBezTo>
                    <a:cubicBezTo>
                      <a:pt x="184108" y="165117"/>
                      <a:pt x="137879" y="142352"/>
                      <a:pt x="105209" y="109683"/>
                    </a:cubicBezTo>
                    <a:cubicBezTo>
                      <a:pt x="72540" y="77013"/>
                      <a:pt x="49775" y="30803"/>
                      <a:pt x="49775" y="9729"/>
                    </a:cubicBezTo>
                    <a:cubicBezTo>
                      <a:pt x="49784" y="4366"/>
                      <a:pt x="45444" y="10"/>
                      <a:pt x="40080" y="0"/>
                    </a:cubicBezTo>
                    <a:cubicBezTo>
                      <a:pt x="37494" y="-5"/>
                      <a:pt x="35013" y="1022"/>
                      <a:pt x="33187" y="2853"/>
                    </a:cubicBezTo>
                    <a:cubicBezTo>
                      <a:pt x="-6476" y="42536"/>
                      <a:pt x="-18868" y="110207"/>
                      <a:pt x="42899" y="171974"/>
                    </a:cubicBezTo>
                    <a:cubicBezTo>
                      <a:pt x="66397" y="198087"/>
                      <a:pt x="99473" y="213567"/>
                      <a:pt x="134578" y="214880"/>
                    </a:cubicBezTo>
                    <a:cubicBezTo>
                      <a:pt x="163777" y="214545"/>
                      <a:pt x="191642" y="202602"/>
                      <a:pt x="212019" y="181685"/>
                    </a:cubicBezTo>
                    <a:cubicBezTo>
                      <a:pt x="214794" y="178915"/>
                      <a:pt x="215629" y="174746"/>
                      <a:pt x="214136" y="171119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orma Livre: Forma 37">
                <a:extLst>
                  <a:ext uri="{FF2B5EF4-FFF2-40B4-BE49-F238E27FC236}">
                    <a16:creationId xmlns:a16="http://schemas.microsoft.com/office/drawing/2014/main" id="{704D0E4C-5170-2478-0AA1-786ADE44F8C8}"/>
                  </a:ext>
                </a:extLst>
              </p:cNvPr>
              <p:cNvSpPr/>
              <p:nvPr/>
            </p:nvSpPr>
            <p:spPr>
              <a:xfrm>
                <a:off x="936073" y="3113560"/>
                <a:ext cx="184523" cy="184523"/>
              </a:xfrm>
              <a:custGeom>
                <a:avLst/>
                <a:gdLst>
                  <a:gd name="connsiteX0" fmla="*/ 123417 w 184523"/>
                  <a:gd name="connsiteY0" fmla="*/ 61107 h 184523"/>
                  <a:gd name="connsiteX1" fmla="*/ 9712 w 184523"/>
                  <a:gd name="connsiteY1" fmla="*/ 0 h 184523"/>
                  <a:gd name="connsiteX2" fmla="*/ 0 w 184523"/>
                  <a:gd name="connsiteY2" fmla="*/ 9712 h 184523"/>
                  <a:gd name="connsiteX3" fmla="*/ 61107 w 184523"/>
                  <a:gd name="connsiteY3" fmla="*/ 123417 h 184523"/>
                  <a:gd name="connsiteX4" fmla="*/ 174812 w 184523"/>
                  <a:gd name="connsiteY4" fmla="*/ 184524 h 184523"/>
                  <a:gd name="connsiteX5" fmla="*/ 184524 w 184523"/>
                  <a:gd name="connsiteY5" fmla="*/ 174812 h 184523"/>
                  <a:gd name="connsiteX6" fmla="*/ 123417 w 184523"/>
                  <a:gd name="connsiteY6" fmla="*/ 61107 h 18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523" h="184523">
                    <a:moveTo>
                      <a:pt x="123417" y="61107"/>
                    </a:moveTo>
                    <a:cubicBezTo>
                      <a:pt x="82278" y="19987"/>
                      <a:pt x="45082" y="0"/>
                      <a:pt x="9712" y="0"/>
                    </a:cubicBezTo>
                    <a:cubicBezTo>
                      <a:pt x="4348" y="0"/>
                      <a:pt x="0" y="4348"/>
                      <a:pt x="0" y="9712"/>
                    </a:cubicBezTo>
                    <a:cubicBezTo>
                      <a:pt x="0" y="38712"/>
                      <a:pt x="27426" y="89718"/>
                      <a:pt x="61107" y="123417"/>
                    </a:cubicBezTo>
                    <a:cubicBezTo>
                      <a:pt x="94787" y="157117"/>
                      <a:pt x="145832" y="184524"/>
                      <a:pt x="174812" y="184524"/>
                    </a:cubicBezTo>
                    <a:cubicBezTo>
                      <a:pt x="180176" y="184524"/>
                      <a:pt x="184524" y="180176"/>
                      <a:pt x="184524" y="174812"/>
                    </a:cubicBezTo>
                    <a:cubicBezTo>
                      <a:pt x="184524" y="139422"/>
                      <a:pt x="164537" y="102226"/>
                      <a:pt x="123417" y="61107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C8E95827-8341-5A8A-3741-2961769C12A3}"/>
              </a:ext>
            </a:extLst>
          </p:cNvPr>
          <p:cNvGrpSpPr/>
          <p:nvPr/>
        </p:nvGrpSpPr>
        <p:grpSpPr>
          <a:xfrm>
            <a:off x="7378304" y="1080538"/>
            <a:ext cx="1618525" cy="1837821"/>
            <a:chOff x="7378304" y="1183280"/>
            <a:chExt cx="1618525" cy="1837821"/>
          </a:xfrm>
        </p:grpSpPr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CB3CD154-E566-FB9C-4A9A-FD17BF837172}"/>
                </a:ext>
              </a:extLst>
            </p:cNvPr>
            <p:cNvSpPr/>
            <p:nvPr/>
          </p:nvSpPr>
          <p:spPr>
            <a:xfrm>
              <a:off x="7378304" y="1402576"/>
              <a:ext cx="1618525" cy="1618525"/>
            </a:xfrm>
            <a:prstGeom prst="rect">
              <a:avLst/>
            </a:prstGeom>
            <a:gradFill flip="none" rotWithShape="1">
              <a:gsLst>
                <a:gs pos="0">
                  <a:srgbClr val="AFE8FF"/>
                </a:gs>
                <a:gs pos="100000">
                  <a:srgbClr val="D9AAFC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" name="Agrupar 40">
              <a:extLst>
                <a:ext uri="{FF2B5EF4-FFF2-40B4-BE49-F238E27FC236}">
                  <a16:creationId xmlns:a16="http://schemas.microsoft.com/office/drawing/2014/main" id="{A7D62B36-97AF-4BFA-0B98-6F498A2E71F9}"/>
                </a:ext>
              </a:extLst>
            </p:cNvPr>
            <p:cNvGrpSpPr/>
            <p:nvPr/>
          </p:nvGrpSpPr>
          <p:grpSpPr>
            <a:xfrm rot="20309008">
              <a:off x="8076398" y="1183280"/>
              <a:ext cx="406072" cy="406086"/>
              <a:chOff x="654430" y="3113542"/>
              <a:chExt cx="466166" cy="466181"/>
            </a:xfrm>
            <a:effectLst>
              <a:outerShdw blurRad="50800" dist="12700" dir="2700000" sx="99000" sy="99000" algn="tl" rotWithShape="0">
                <a:prstClr val="black">
                  <a:alpha val="41000"/>
                </a:prstClr>
              </a:outerShdw>
            </a:effectLst>
          </p:grpSpPr>
          <p:sp>
            <p:nvSpPr>
              <p:cNvPr id="44" name="Forma Livre: Forma 43">
                <a:extLst>
                  <a:ext uri="{FF2B5EF4-FFF2-40B4-BE49-F238E27FC236}">
                    <a16:creationId xmlns:a16="http://schemas.microsoft.com/office/drawing/2014/main" id="{9E8E8807-6A80-661A-4819-B1AAB66B2E34}"/>
                  </a:ext>
                </a:extLst>
              </p:cNvPr>
              <p:cNvSpPr/>
              <p:nvPr/>
            </p:nvSpPr>
            <p:spPr>
              <a:xfrm>
                <a:off x="654430" y="3414590"/>
                <a:ext cx="165189" cy="165133"/>
              </a:xfrm>
              <a:custGeom>
                <a:avLst/>
                <a:gdLst>
                  <a:gd name="connsiteX0" fmla="*/ 162266 w 165189"/>
                  <a:gd name="connsiteY0" fmla="*/ 41717 h 165133"/>
                  <a:gd name="connsiteX1" fmla="*/ 123418 w 165189"/>
                  <a:gd name="connsiteY1" fmla="*/ 2870 h 165133"/>
                  <a:gd name="connsiteX2" fmla="*/ 115804 w 165189"/>
                  <a:gd name="connsiteY2" fmla="*/ 34 h 165133"/>
                  <a:gd name="connsiteX3" fmla="*/ 108714 w 165189"/>
                  <a:gd name="connsiteY3" fmla="*/ 3919 h 165133"/>
                  <a:gd name="connsiteX4" fmla="*/ 1943 w 165189"/>
                  <a:gd name="connsiteY4" fmla="*/ 149595 h 165133"/>
                  <a:gd name="connsiteX5" fmla="*/ 3885 w 165189"/>
                  <a:gd name="connsiteY5" fmla="*/ 163192 h 165133"/>
                  <a:gd name="connsiteX6" fmla="*/ 15539 w 165189"/>
                  <a:gd name="connsiteY6" fmla="*/ 163192 h 165133"/>
                  <a:gd name="connsiteX7" fmla="*/ 161216 w 165189"/>
                  <a:gd name="connsiteY7" fmla="*/ 56362 h 165133"/>
                  <a:gd name="connsiteX8" fmla="*/ 163312 w 165189"/>
                  <a:gd name="connsiteY8" fmla="*/ 42789 h 165133"/>
                  <a:gd name="connsiteX9" fmla="*/ 162343 w 165189"/>
                  <a:gd name="connsiteY9" fmla="*/ 41659 h 165133"/>
                  <a:gd name="connsiteX10" fmla="*/ 162266 w 165189"/>
                  <a:gd name="connsiteY10" fmla="*/ 41717 h 165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5189" h="165133">
                    <a:moveTo>
                      <a:pt x="162266" y="41717"/>
                    </a:moveTo>
                    <a:lnTo>
                      <a:pt x="123418" y="2870"/>
                    </a:lnTo>
                    <a:cubicBezTo>
                      <a:pt x="121432" y="834"/>
                      <a:pt x="118638" y="-206"/>
                      <a:pt x="115804" y="34"/>
                    </a:cubicBezTo>
                    <a:cubicBezTo>
                      <a:pt x="112989" y="237"/>
                      <a:pt x="110400" y="1655"/>
                      <a:pt x="108714" y="3919"/>
                    </a:cubicBezTo>
                    <a:lnTo>
                      <a:pt x="1943" y="149595"/>
                    </a:lnTo>
                    <a:cubicBezTo>
                      <a:pt x="-1275" y="153887"/>
                      <a:pt x="-406" y="159974"/>
                      <a:pt x="3885" y="163192"/>
                    </a:cubicBezTo>
                    <a:cubicBezTo>
                      <a:pt x="7339" y="165781"/>
                      <a:pt x="12086" y="165781"/>
                      <a:pt x="15539" y="163192"/>
                    </a:cubicBezTo>
                    <a:lnTo>
                      <a:pt x="161216" y="56362"/>
                    </a:lnTo>
                    <a:cubicBezTo>
                      <a:pt x="165543" y="53193"/>
                      <a:pt x="166481" y="47116"/>
                      <a:pt x="163312" y="42789"/>
                    </a:cubicBezTo>
                    <a:cubicBezTo>
                      <a:pt x="163018" y="42388"/>
                      <a:pt x="162695" y="42011"/>
                      <a:pt x="162343" y="41659"/>
                    </a:cubicBezTo>
                    <a:lnTo>
                      <a:pt x="162266" y="41717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Forma Livre: Forma 44">
                <a:extLst>
                  <a:ext uri="{FF2B5EF4-FFF2-40B4-BE49-F238E27FC236}">
                    <a16:creationId xmlns:a16="http://schemas.microsoft.com/office/drawing/2014/main" id="{0B45E988-4923-43A4-F24A-0D6B3E3699D3}"/>
                  </a:ext>
                </a:extLst>
              </p:cNvPr>
              <p:cNvSpPr/>
              <p:nvPr/>
            </p:nvSpPr>
            <p:spPr>
              <a:xfrm>
                <a:off x="704815" y="3272945"/>
                <a:ext cx="256169" cy="256425"/>
              </a:xfrm>
              <a:custGeom>
                <a:avLst/>
                <a:gdLst>
                  <a:gd name="connsiteX0" fmla="*/ 238134 w 256169"/>
                  <a:gd name="connsiteY0" fmla="*/ 115380 h 256425"/>
                  <a:gd name="connsiteX1" fmla="*/ 141017 w 256169"/>
                  <a:gd name="connsiteY1" fmla="*/ 18263 h 256425"/>
                  <a:gd name="connsiteX2" fmla="*/ 83640 w 256169"/>
                  <a:gd name="connsiteY2" fmla="*/ 102 h 256425"/>
                  <a:gd name="connsiteX3" fmla="*/ 10724 w 256169"/>
                  <a:gd name="connsiteY3" fmla="*/ 27974 h 256425"/>
                  <a:gd name="connsiteX4" fmla="*/ 15579 w 256169"/>
                  <a:gd name="connsiteY4" fmla="*/ 100444 h 256425"/>
                  <a:gd name="connsiteX5" fmla="*/ 78706 w 256169"/>
                  <a:gd name="connsiteY5" fmla="*/ 177671 h 256425"/>
                  <a:gd name="connsiteX6" fmla="*/ 201657 w 256169"/>
                  <a:gd name="connsiteY6" fmla="*/ 256414 h 256425"/>
                  <a:gd name="connsiteX7" fmla="*/ 228403 w 256169"/>
                  <a:gd name="connsiteY7" fmla="*/ 245653 h 256425"/>
                  <a:gd name="connsiteX8" fmla="*/ 238134 w 256169"/>
                  <a:gd name="connsiteY8" fmla="*/ 115380 h 256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6169" h="256425">
                    <a:moveTo>
                      <a:pt x="238134" y="115380"/>
                    </a:moveTo>
                    <a:lnTo>
                      <a:pt x="141017" y="18263"/>
                    </a:lnTo>
                    <a:cubicBezTo>
                      <a:pt x="124678" y="5543"/>
                      <a:pt x="104322" y="-901"/>
                      <a:pt x="83640" y="102"/>
                    </a:cubicBezTo>
                    <a:cubicBezTo>
                      <a:pt x="56566" y="-845"/>
                      <a:pt x="30262" y="9209"/>
                      <a:pt x="10724" y="27974"/>
                    </a:cubicBezTo>
                    <a:cubicBezTo>
                      <a:pt x="-5048" y="43746"/>
                      <a:pt x="-3417" y="68123"/>
                      <a:pt x="15579" y="100444"/>
                    </a:cubicBezTo>
                    <a:cubicBezTo>
                      <a:pt x="33519" y="128574"/>
                      <a:pt x="54707" y="154494"/>
                      <a:pt x="78706" y="177671"/>
                    </a:cubicBezTo>
                    <a:cubicBezTo>
                      <a:pt x="117339" y="216286"/>
                      <a:pt x="166112" y="256414"/>
                      <a:pt x="201657" y="256414"/>
                    </a:cubicBezTo>
                    <a:cubicBezTo>
                      <a:pt x="211675" y="256668"/>
                      <a:pt x="221352" y="252774"/>
                      <a:pt x="228403" y="245653"/>
                    </a:cubicBezTo>
                    <a:cubicBezTo>
                      <a:pt x="268843" y="205233"/>
                      <a:pt x="258762" y="136028"/>
                      <a:pt x="238134" y="115380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Forma Livre: Forma 45">
                <a:extLst>
                  <a:ext uri="{FF2B5EF4-FFF2-40B4-BE49-F238E27FC236}">
                    <a16:creationId xmlns:a16="http://schemas.microsoft.com/office/drawing/2014/main" id="{6AD86627-5559-397B-86C2-913D53C0285B}"/>
                  </a:ext>
                </a:extLst>
              </p:cNvPr>
              <p:cNvSpPr/>
              <p:nvPr/>
            </p:nvSpPr>
            <p:spPr>
              <a:xfrm>
                <a:off x="824928" y="3210670"/>
                <a:ext cx="198558" cy="198589"/>
              </a:xfrm>
              <a:custGeom>
                <a:avLst/>
                <a:gdLst>
                  <a:gd name="connsiteX0" fmla="*/ 195715 w 198558"/>
                  <a:gd name="connsiteY0" fmla="*/ 99961 h 198589"/>
                  <a:gd name="connsiteX1" fmla="*/ 98597 w 198558"/>
                  <a:gd name="connsiteY1" fmla="*/ 2843 h 198589"/>
                  <a:gd name="connsiteX2" fmla="*/ 84864 w 198558"/>
                  <a:gd name="connsiteY2" fmla="*/ 2843 h 198589"/>
                  <a:gd name="connsiteX3" fmla="*/ 7170 w 198558"/>
                  <a:gd name="connsiteY3" fmla="*/ 80537 h 198589"/>
                  <a:gd name="connsiteX4" fmla="*/ 36306 w 198558"/>
                  <a:gd name="connsiteY4" fmla="*/ 162252 h 198589"/>
                  <a:gd name="connsiteX5" fmla="*/ 99238 w 198558"/>
                  <a:gd name="connsiteY5" fmla="*/ 198574 h 198589"/>
                  <a:gd name="connsiteX6" fmla="*/ 118020 w 198558"/>
                  <a:gd name="connsiteY6" fmla="*/ 191387 h 198589"/>
                  <a:gd name="connsiteX7" fmla="*/ 195714 w 198558"/>
                  <a:gd name="connsiteY7" fmla="*/ 113693 h 198589"/>
                  <a:gd name="connsiteX8" fmla="*/ 195715 w 198558"/>
                  <a:gd name="connsiteY8" fmla="*/ 99961 h 198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8558" h="198589">
                    <a:moveTo>
                      <a:pt x="195715" y="99961"/>
                    </a:moveTo>
                    <a:lnTo>
                      <a:pt x="98597" y="2843"/>
                    </a:lnTo>
                    <a:cubicBezTo>
                      <a:pt x="94805" y="-948"/>
                      <a:pt x="88657" y="-948"/>
                      <a:pt x="84864" y="2843"/>
                    </a:cubicBezTo>
                    <a:lnTo>
                      <a:pt x="7170" y="80537"/>
                    </a:lnTo>
                    <a:cubicBezTo>
                      <a:pt x="-5533" y="93240"/>
                      <a:pt x="-4484" y="121327"/>
                      <a:pt x="36306" y="162252"/>
                    </a:cubicBezTo>
                    <a:cubicBezTo>
                      <a:pt x="62935" y="188882"/>
                      <a:pt x="84165" y="198574"/>
                      <a:pt x="99238" y="198574"/>
                    </a:cubicBezTo>
                    <a:cubicBezTo>
                      <a:pt x="106214" y="198820"/>
                      <a:pt x="112991" y="196227"/>
                      <a:pt x="118020" y="191387"/>
                    </a:cubicBezTo>
                    <a:lnTo>
                      <a:pt x="195714" y="113693"/>
                    </a:lnTo>
                    <a:cubicBezTo>
                      <a:pt x="199506" y="109901"/>
                      <a:pt x="199506" y="103754"/>
                      <a:pt x="195715" y="99961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Forma Livre: Forma 46">
                <a:extLst>
                  <a:ext uri="{FF2B5EF4-FFF2-40B4-BE49-F238E27FC236}">
                    <a16:creationId xmlns:a16="http://schemas.microsoft.com/office/drawing/2014/main" id="{696C2CE6-0507-14A1-94A2-7932D8A85054}"/>
                  </a:ext>
                </a:extLst>
              </p:cNvPr>
              <p:cNvSpPr/>
              <p:nvPr/>
            </p:nvSpPr>
            <p:spPr>
              <a:xfrm>
                <a:off x="905722" y="3113542"/>
                <a:ext cx="214867" cy="214880"/>
              </a:xfrm>
              <a:custGeom>
                <a:avLst/>
                <a:gdLst>
                  <a:gd name="connsiteX0" fmla="*/ 214136 w 214867"/>
                  <a:gd name="connsiteY0" fmla="*/ 171119 h 214880"/>
                  <a:gd name="connsiteX1" fmla="*/ 205163 w 214867"/>
                  <a:gd name="connsiteY1" fmla="*/ 165117 h 214880"/>
                  <a:gd name="connsiteX2" fmla="*/ 105209 w 214867"/>
                  <a:gd name="connsiteY2" fmla="*/ 109683 h 214880"/>
                  <a:gd name="connsiteX3" fmla="*/ 49775 w 214867"/>
                  <a:gd name="connsiteY3" fmla="*/ 9729 h 214880"/>
                  <a:gd name="connsiteX4" fmla="*/ 40080 w 214867"/>
                  <a:gd name="connsiteY4" fmla="*/ 0 h 214880"/>
                  <a:gd name="connsiteX5" fmla="*/ 33187 w 214867"/>
                  <a:gd name="connsiteY5" fmla="*/ 2853 h 214880"/>
                  <a:gd name="connsiteX6" fmla="*/ 42899 w 214867"/>
                  <a:gd name="connsiteY6" fmla="*/ 171974 h 214880"/>
                  <a:gd name="connsiteX7" fmla="*/ 134578 w 214867"/>
                  <a:gd name="connsiteY7" fmla="*/ 214880 h 214880"/>
                  <a:gd name="connsiteX8" fmla="*/ 212019 w 214867"/>
                  <a:gd name="connsiteY8" fmla="*/ 181685 h 214880"/>
                  <a:gd name="connsiteX9" fmla="*/ 214136 w 214867"/>
                  <a:gd name="connsiteY9" fmla="*/ 171119 h 21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4867" h="214880">
                    <a:moveTo>
                      <a:pt x="214136" y="171119"/>
                    </a:moveTo>
                    <a:cubicBezTo>
                      <a:pt x="212635" y="167487"/>
                      <a:pt x="209092" y="165118"/>
                      <a:pt x="205163" y="165117"/>
                    </a:cubicBezTo>
                    <a:cubicBezTo>
                      <a:pt x="184108" y="165117"/>
                      <a:pt x="137879" y="142352"/>
                      <a:pt x="105209" y="109683"/>
                    </a:cubicBezTo>
                    <a:cubicBezTo>
                      <a:pt x="72540" y="77013"/>
                      <a:pt x="49775" y="30803"/>
                      <a:pt x="49775" y="9729"/>
                    </a:cubicBezTo>
                    <a:cubicBezTo>
                      <a:pt x="49784" y="4366"/>
                      <a:pt x="45444" y="10"/>
                      <a:pt x="40080" y="0"/>
                    </a:cubicBezTo>
                    <a:cubicBezTo>
                      <a:pt x="37494" y="-5"/>
                      <a:pt x="35013" y="1022"/>
                      <a:pt x="33187" y="2853"/>
                    </a:cubicBezTo>
                    <a:cubicBezTo>
                      <a:pt x="-6476" y="42536"/>
                      <a:pt x="-18868" y="110207"/>
                      <a:pt x="42899" y="171974"/>
                    </a:cubicBezTo>
                    <a:cubicBezTo>
                      <a:pt x="66397" y="198087"/>
                      <a:pt x="99473" y="213567"/>
                      <a:pt x="134578" y="214880"/>
                    </a:cubicBezTo>
                    <a:cubicBezTo>
                      <a:pt x="163777" y="214545"/>
                      <a:pt x="191642" y="202602"/>
                      <a:pt x="212019" y="181685"/>
                    </a:cubicBezTo>
                    <a:cubicBezTo>
                      <a:pt x="214794" y="178915"/>
                      <a:pt x="215629" y="174746"/>
                      <a:pt x="214136" y="171119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Forma Livre: Forma 47">
                <a:extLst>
                  <a:ext uri="{FF2B5EF4-FFF2-40B4-BE49-F238E27FC236}">
                    <a16:creationId xmlns:a16="http://schemas.microsoft.com/office/drawing/2014/main" id="{D0199187-C1E8-80CB-2E13-34B0A5E2E003}"/>
                  </a:ext>
                </a:extLst>
              </p:cNvPr>
              <p:cNvSpPr/>
              <p:nvPr/>
            </p:nvSpPr>
            <p:spPr>
              <a:xfrm>
                <a:off x="936073" y="3113560"/>
                <a:ext cx="184523" cy="184523"/>
              </a:xfrm>
              <a:custGeom>
                <a:avLst/>
                <a:gdLst>
                  <a:gd name="connsiteX0" fmla="*/ 123417 w 184523"/>
                  <a:gd name="connsiteY0" fmla="*/ 61107 h 184523"/>
                  <a:gd name="connsiteX1" fmla="*/ 9712 w 184523"/>
                  <a:gd name="connsiteY1" fmla="*/ 0 h 184523"/>
                  <a:gd name="connsiteX2" fmla="*/ 0 w 184523"/>
                  <a:gd name="connsiteY2" fmla="*/ 9712 h 184523"/>
                  <a:gd name="connsiteX3" fmla="*/ 61107 w 184523"/>
                  <a:gd name="connsiteY3" fmla="*/ 123417 h 184523"/>
                  <a:gd name="connsiteX4" fmla="*/ 174812 w 184523"/>
                  <a:gd name="connsiteY4" fmla="*/ 184524 h 184523"/>
                  <a:gd name="connsiteX5" fmla="*/ 184524 w 184523"/>
                  <a:gd name="connsiteY5" fmla="*/ 174812 h 184523"/>
                  <a:gd name="connsiteX6" fmla="*/ 123417 w 184523"/>
                  <a:gd name="connsiteY6" fmla="*/ 61107 h 18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523" h="184523">
                    <a:moveTo>
                      <a:pt x="123417" y="61107"/>
                    </a:moveTo>
                    <a:cubicBezTo>
                      <a:pt x="82278" y="19987"/>
                      <a:pt x="45082" y="0"/>
                      <a:pt x="9712" y="0"/>
                    </a:cubicBezTo>
                    <a:cubicBezTo>
                      <a:pt x="4348" y="0"/>
                      <a:pt x="0" y="4348"/>
                      <a:pt x="0" y="9712"/>
                    </a:cubicBezTo>
                    <a:cubicBezTo>
                      <a:pt x="0" y="38712"/>
                      <a:pt x="27426" y="89718"/>
                      <a:pt x="61107" y="123417"/>
                    </a:cubicBezTo>
                    <a:cubicBezTo>
                      <a:pt x="94787" y="157117"/>
                      <a:pt x="145832" y="184524"/>
                      <a:pt x="174812" y="184524"/>
                    </a:cubicBezTo>
                    <a:cubicBezTo>
                      <a:pt x="180176" y="184524"/>
                      <a:pt x="184524" y="180176"/>
                      <a:pt x="184524" y="174812"/>
                    </a:cubicBezTo>
                    <a:cubicBezTo>
                      <a:pt x="184524" y="139422"/>
                      <a:pt x="164537" y="102226"/>
                      <a:pt x="123417" y="61107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1C0F6D6F-983E-25F7-AFE6-328DFA257AD1}"/>
              </a:ext>
            </a:extLst>
          </p:cNvPr>
          <p:cNvGrpSpPr/>
          <p:nvPr/>
        </p:nvGrpSpPr>
        <p:grpSpPr>
          <a:xfrm>
            <a:off x="9523282" y="1359839"/>
            <a:ext cx="1618525" cy="1837823"/>
            <a:chOff x="9523282" y="1183278"/>
            <a:chExt cx="1618525" cy="1837823"/>
          </a:xfrm>
        </p:grpSpPr>
        <p:sp>
          <p:nvSpPr>
            <p:cNvPr id="50" name="Retângulo 49">
              <a:extLst>
                <a:ext uri="{FF2B5EF4-FFF2-40B4-BE49-F238E27FC236}">
                  <a16:creationId xmlns:a16="http://schemas.microsoft.com/office/drawing/2014/main" id="{09546F59-6DE4-8BE7-2FCB-27C6429FDF8D}"/>
                </a:ext>
              </a:extLst>
            </p:cNvPr>
            <p:cNvSpPr/>
            <p:nvPr/>
          </p:nvSpPr>
          <p:spPr>
            <a:xfrm>
              <a:off x="9523282" y="1402576"/>
              <a:ext cx="1618525" cy="1618525"/>
            </a:xfrm>
            <a:prstGeom prst="rect">
              <a:avLst/>
            </a:prstGeom>
            <a:gradFill flip="none" rotWithShape="1">
              <a:gsLst>
                <a:gs pos="0">
                  <a:srgbClr val="AFE8FF"/>
                </a:gs>
                <a:gs pos="100000">
                  <a:srgbClr val="D9AAFC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1" name="Agrupar 50">
              <a:extLst>
                <a:ext uri="{FF2B5EF4-FFF2-40B4-BE49-F238E27FC236}">
                  <a16:creationId xmlns:a16="http://schemas.microsoft.com/office/drawing/2014/main" id="{15578690-AC6B-1356-CED1-972F6C935016}"/>
                </a:ext>
              </a:extLst>
            </p:cNvPr>
            <p:cNvGrpSpPr/>
            <p:nvPr/>
          </p:nvGrpSpPr>
          <p:grpSpPr>
            <a:xfrm rot="20309008">
              <a:off x="10221375" y="1183278"/>
              <a:ext cx="406073" cy="406084"/>
              <a:chOff x="654429" y="3113548"/>
              <a:chExt cx="466167" cy="466180"/>
            </a:xfrm>
            <a:effectLst>
              <a:outerShdw blurRad="50800" dist="12700" dir="2700000" sx="99000" sy="99000" algn="tl" rotWithShape="0">
                <a:prstClr val="black">
                  <a:alpha val="41000"/>
                </a:prstClr>
              </a:outerShdw>
            </a:effectLst>
          </p:grpSpPr>
          <p:sp>
            <p:nvSpPr>
              <p:cNvPr id="52" name="Forma Livre: Forma 51">
                <a:extLst>
                  <a:ext uri="{FF2B5EF4-FFF2-40B4-BE49-F238E27FC236}">
                    <a16:creationId xmlns:a16="http://schemas.microsoft.com/office/drawing/2014/main" id="{E873AC32-9899-27A3-4139-46E4564E37CC}"/>
                  </a:ext>
                </a:extLst>
              </p:cNvPr>
              <p:cNvSpPr/>
              <p:nvPr/>
            </p:nvSpPr>
            <p:spPr>
              <a:xfrm>
                <a:off x="654429" y="3414595"/>
                <a:ext cx="165189" cy="165133"/>
              </a:xfrm>
              <a:custGeom>
                <a:avLst/>
                <a:gdLst>
                  <a:gd name="connsiteX0" fmla="*/ 162266 w 165189"/>
                  <a:gd name="connsiteY0" fmla="*/ 41717 h 165133"/>
                  <a:gd name="connsiteX1" fmla="*/ 123418 w 165189"/>
                  <a:gd name="connsiteY1" fmla="*/ 2870 h 165133"/>
                  <a:gd name="connsiteX2" fmla="*/ 115804 w 165189"/>
                  <a:gd name="connsiteY2" fmla="*/ 34 h 165133"/>
                  <a:gd name="connsiteX3" fmla="*/ 108714 w 165189"/>
                  <a:gd name="connsiteY3" fmla="*/ 3919 h 165133"/>
                  <a:gd name="connsiteX4" fmla="*/ 1943 w 165189"/>
                  <a:gd name="connsiteY4" fmla="*/ 149595 h 165133"/>
                  <a:gd name="connsiteX5" fmla="*/ 3885 w 165189"/>
                  <a:gd name="connsiteY5" fmla="*/ 163192 h 165133"/>
                  <a:gd name="connsiteX6" fmla="*/ 15539 w 165189"/>
                  <a:gd name="connsiteY6" fmla="*/ 163192 h 165133"/>
                  <a:gd name="connsiteX7" fmla="*/ 161216 w 165189"/>
                  <a:gd name="connsiteY7" fmla="*/ 56362 h 165133"/>
                  <a:gd name="connsiteX8" fmla="*/ 163312 w 165189"/>
                  <a:gd name="connsiteY8" fmla="*/ 42789 h 165133"/>
                  <a:gd name="connsiteX9" fmla="*/ 162343 w 165189"/>
                  <a:gd name="connsiteY9" fmla="*/ 41659 h 165133"/>
                  <a:gd name="connsiteX10" fmla="*/ 162266 w 165189"/>
                  <a:gd name="connsiteY10" fmla="*/ 41717 h 165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5189" h="165133">
                    <a:moveTo>
                      <a:pt x="162266" y="41717"/>
                    </a:moveTo>
                    <a:lnTo>
                      <a:pt x="123418" y="2870"/>
                    </a:lnTo>
                    <a:cubicBezTo>
                      <a:pt x="121432" y="834"/>
                      <a:pt x="118638" y="-206"/>
                      <a:pt x="115804" y="34"/>
                    </a:cubicBezTo>
                    <a:cubicBezTo>
                      <a:pt x="112989" y="237"/>
                      <a:pt x="110400" y="1655"/>
                      <a:pt x="108714" y="3919"/>
                    </a:cubicBezTo>
                    <a:lnTo>
                      <a:pt x="1943" y="149595"/>
                    </a:lnTo>
                    <a:cubicBezTo>
                      <a:pt x="-1275" y="153887"/>
                      <a:pt x="-406" y="159974"/>
                      <a:pt x="3885" y="163192"/>
                    </a:cubicBezTo>
                    <a:cubicBezTo>
                      <a:pt x="7339" y="165781"/>
                      <a:pt x="12086" y="165781"/>
                      <a:pt x="15539" y="163192"/>
                    </a:cubicBezTo>
                    <a:lnTo>
                      <a:pt x="161216" y="56362"/>
                    </a:lnTo>
                    <a:cubicBezTo>
                      <a:pt x="165543" y="53193"/>
                      <a:pt x="166481" y="47116"/>
                      <a:pt x="163312" y="42789"/>
                    </a:cubicBezTo>
                    <a:cubicBezTo>
                      <a:pt x="163018" y="42388"/>
                      <a:pt x="162695" y="42011"/>
                      <a:pt x="162343" y="41659"/>
                    </a:cubicBezTo>
                    <a:lnTo>
                      <a:pt x="162266" y="41717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Forma Livre: Forma 52">
                <a:extLst>
                  <a:ext uri="{FF2B5EF4-FFF2-40B4-BE49-F238E27FC236}">
                    <a16:creationId xmlns:a16="http://schemas.microsoft.com/office/drawing/2014/main" id="{E35571D0-D606-517B-BE91-53C933F6D634}"/>
                  </a:ext>
                </a:extLst>
              </p:cNvPr>
              <p:cNvSpPr/>
              <p:nvPr/>
            </p:nvSpPr>
            <p:spPr>
              <a:xfrm>
                <a:off x="704814" y="3272946"/>
                <a:ext cx="256169" cy="256425"/>
              </a:xfrm>
              <a:custGeom>
                <a:avLst/>
                <a:gdLst>
                  <a:gd name="connsiteX0" fmla="*/ 238134 w 256169"/>
                  <a:gd name="connsiteY0" fmla="*/ 115380 h 256425"/>
                  <a:gd name="connsiteX1" fmla="*/ 141017 w 256169"/>
                  <a:gd name="connsiteY1" fmla="*/ 18263 h 256425"/>
                  <a:gd name="connsiteX2" fmla="*/ 83640 w 256169"/>
                  <a:gd name="connsiteY2" fmla="*/ 102 h 256425"/>
                  <a:gd name="connsiteX3" fmla="*/ 10724 w 256169"/>
                  <a:gd name="connsiteY3" fmla="*/ 27974 h 256425"/>
                  <a:gd name="connsiteX4" fmla="*/ 15579 w 256169"/>
                  <a:gd name="connsiteY4" fmla="*/ 100444 h 256425"/>
                  <a:gd name="connsiteX5" fmla="*/ 78706 w 256169"/>
                  <a:gd name="connsiteY5" fmla="*/ 177671 h 256425"/>
                  <a:gd name="connsiteX6" fmla="*/ 201657 w 256169"/>
                  <a:gd name="connsiteY6" fmla="*/ 256414 h 256425"/>
                  <a:gd name="connsiteX7" fmla="*/ 228403 w 256169"/>
                  <a:gd name="connsiteY7" fmla="*/ 245653 h 256425"/>
                  <a:gd name="connsiteX8" fmla="*/ 238134 w 256169"/>
                  <a:gd name="connsiteY8" fmla="*/ 115380 h 256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6169" h="256425">
                    <a:moveTo>
                      <a:pt x="238134" y="115380"/>
                    </a:moveTo>
                    <a:lnTo>
                      <a:pt x="141017" y="18263"/>
                    </a:lnTo>
                    <a:cubicBezTo>
                      <a:pt x="124678" y="5543"/>
                      <a:pt x="104322" y="-901"/>
                      <a:pt x="83640" y="102"/>
                    </a:cubicBezTo>
                    <a:cubicBezTo>
                      <a:pt x="56566" y="-845"/>
                      <a:pt x="30262" y="9209"/>
                      <a:pt x="10724" y="27974"/>
                    </a:cubicBezTo>
                    <a:cubicBezTo>
                      <a:pt x="-5048" y="43746"/>
                      <a:pt x="-3417" y="68123"/>
                      <a:pt x="15579" y="100444"/>
                    </a:cubicBezTo>
                    <a:cubicBezTo>
                      <a:pt x="33519" y="128574"/>
                      <a:pt x="54707" y="154494"/>
                      <a:pt x="78706" y="177671"/>
                    </a:cubicBezTo>
                    <a:cubicBezTo>
                      <a:pt x="117339" y="216286"/>
                      <a:pt x="166112" y="256414"/>
                      <a:pt x="201657" y="256414"/>
                    </a:cubicBezTo>
                    <a:cubicBezTo>
                      <a:pt x="211675" y="256668"/>
                      <a:pt x="221352" y="252774"/>
                      <a:pt x="228403" y="245653"/>
                    </a:cubicBezTo>
                    <a:cubicBezTo>
                      <a:pt x="268843" y="205233"/>
                      <a:pt x="258762" y="136028"/>
                      <a:pt x="238134" y="115380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Forma Livre: Forma 53">
                <a:extLst>
                  <a:ext uri="{FF2B5EF4-FFF2-40B4-BE49-F238E27FC236}">
                    <a16:creationId xmlns:a16="http://schemas.microsoft.com/office/drawing/2014/main" id="{AC3FF38E-6E8F-ACAE-CE9F-C181EABF92B7}"/>
                  </a:ext>
                </a:extLst>
              </p:cNvPr>
              <p:cNvSpPr/>
              <p:nvPr/>
            </p:nvSpPr>
            <p:spPr>
              <a:xfrm>
                <a:off x="824925" y="3210670"/>
                <a:ext cx="198558" cy="198589"/>
              </a:xfrm>
              <a:custGeom>
                <a:avLst/>
                <a:gdLst>
                  <a:gd name="connsiteX0" fmla="*/ 195715 w 198558"/>
                  <a:gd name="connsiteY0" fmla="*/ 99961 h 198589"/>
                  <a:gd name="connsiteX1" fmla="*/ 98597 w 198558"/>
                  <a:gd name="connsiteY1" fmla="*/ 2843 h 198589"/>
                  <a:gd name="connsiteX2" fmla="*/ 84864 w 198558"/>
                  <a:gd name="connsiteY2" fmla="*/ 2843 h 198589"/>
                  <a:gd name="connsiteX3" fmla="*/ 7170 w 198558"/>
                  <a:gd name="connsiteY3" fmla="*/ 80537 h 198589"/>
                  <a:gd name="connsiteX4" fmla="*/ 36306 w 198558"/>
                  <a:gd name="connsiteY4" fmla="*/ 162252 h 198589"/>
                  <a:gd name="connsiteX5" fmla="*/ 99238 w 198558"/>
                  <a:gd name="connsiteY5" fmla="*/ 198574 h 198589"/>
                  <a:gd name="connsiteX6" fmla="*/ 118020 w 198558"/>
                  <a:gd name="connsiteY6" fmla="*/ 191387 h 198589"/>
                  <a:gd name="connsiteX7" fmla="*/ 195714 w 198558"/>
                  <a:gd name="connsiteY7" fmla="*/ 113693 h 198589"/>
                  <a:gd name="connsiteX8" fmla="*/ 195715 w 198558"/>
                  <a:gd name="connsiteY8" fmla="*/ 99961 h 198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8558" h="198589">
                    <a:moveTo>
                      <a:pt x="195715" y="99961"/>
                    </a:moveTo>
                    <a:lnTo>
                      <a:pt x="98597" y="2843"/>
                    </a:lnTo>
                    <a:cubicBezTo>
                      <a:pt x="94805" y="-948"/>
                      <a:pt x="88657" y="-948"/>
                      <a:pt x="84864" y="2843"/>
                    </a:cubicBezTo>
                    <a:lnTo>
                      <a:pt x="7170" y="80537"/>
                    </a:lnTo>
                    <a:cubicBezTo>
                      <a:pt x="-5533" y="93240"/>
                      <a:pt x="-4484" y="121327"/>
                      <a:pt x="36306" y="162252"/>
                    </a:cubicBezTo>
                    <a:cubicBezTo>
                      <a:pt x="62935" y="188882"/>
                      <a:pt x="84165" y="198574"/>
                      <a:pt x="99238" y="198574"/>
                    </a:cubicBezTo>
                    <a:cubicBezTo>
                      <a:pt x="106214" y="198820"/>
                      <a:pt x="112991" y="196227"/>
                      <a:pt x="118020" y="191387"/>
                    </a:cubicBezTo>
                    <a:lnTo>
                      <a:pt x="195714" y="113693"/>
                    </a:lnTo>
                    <a:cubicBezTo>
                      <a:pt x="199506" y="109901"/>
                      <a:pt x="199506" y="103754"/>
                      <a:pt x="195715" y="99961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Forma Livre: Forma 54">
                <a:extLst>
                  <a:ext uri="{FF2B5EF4-FFF2-40B4-BE49-F238E27FC236}">
                    <a16:creationId xmlns:a16="http://schemas.microsoft.com/office/drawing/2014/main" id="{E0A71F03-8733-7CDF-02AE-7DE9A06CB225}"/>
                  </a:ext>
                </a:extLst>
              </p:cNvPr>
              <p:cNvSpPr/>
              <p:nvPr/>
            </p:nvSpPr>
            <p:spPr>
              <a:xfrm>
                <a:off x="905723" y="3113548"/>
                <a:ext cx="214867" cy="214880"/>
              </a:xfrm>
              <a:custGeom>
                <a:avLst/>
                <a:gdLst>
                  <a:gd name="connsiteX0" fmla="*/ 214136 w 214867"/>
                  <a:gd name="connsiteY0" fmla="*/ 171119 h 214880"/>
                  <a:gd name="connsiteX1" fmla="*/ 205163 w 214867"/>
                  <a:gd name="connsiteY1" fmla="*/ 165117 h 214880"/>
                  <a:gd name="connsiteX2" fmla="*/ 105209 w 214867"/>
                  <a:gd name="connsiteY2" fmla="*/ 109683 h 214880"/>
                  <a:gd name="connsiteX3" fmla="*/ 49775 w 214867"/>
                  <a:gd name="connsiteY3" fmla="*/ 9729 h 214880"/>
                  <a:gd name="connsiteX4" fmla="*/ 40080 w 214867"/>
                  <a:gd name="connsiteY4" fmla="*/ 0 h 214880"/>
                  <a:gd name="connsiteX5" fmla="*/ 33187 w 214867"/>
                  <a:gd name="connsiteY5" fmla="*/ 2853 h 214880"/>
                  <a:gd name="connsiteX6" fmla="*/ 42899 w 214867"/>
                  <a:gd name="connsiteY6" fmla="*/ 171974 h 214880"/>
                  <a:gd name="connsiteX7" fmla="*/ 134578 w 214867"/>
                  <a:gd name="connsiteY7" fmla="*/ 214880 h 214880"/>
                  <a:gd name="connsiteX8" fmla="*/ 212019 w 214867"/>
                  <a:gd name="connsiteY8" fmla="*/ 181685 h 214880"/>
                  <a:gd name="connsiteX9" fmla="*/ 214136 w 214867"/>
                  <a:gd name="connsiteY9" fmla="*/ 171119 h 21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4867" h="214880">
                    <a:moveTo>
                      <a:pt x="214136" y="171119"/>
                    </a:moveTo>
                    <a:cubicBezTo>
                      <a:pt x="212635" y="167487"/>
                      <a:pt x="209092" y="165118"/>
                      <a:pt x="205163" y="165117"/>
                    </a:cubicBezTo>
                    <a:cubicBezTo>
                      <a:pt x="184108" y="165117"/>
                      <a:pt x="137879" y="142352"/>
                      <a:pt x="105209" y="109683"/>
                    </a:cubicBezTo>
                    <a:cubicBezTo>
                      <a:pt x="72540" y="77013"/>
                      <a:pt x="49775" y="30803"/>
                      <a:pt x="49775" y="9729"/>
                    </a:cubicBezTo>
                    <a:cubicBezTo>
                      <a:pt x="49784" y="4366"/>
                      <a:pt x="45444" y="10"/>
                      <a:pt x="40080" y="0"/>
                    </a:cubicBezTo>
                    <a:cubicBezTo>
                      <a:pt x="37494" y="-5"/>
                      <a:pt x="35013" y="1022"/>
                      <a:pt x="33187" y="2853"/>
                    </a:cubicBezTo>
                    <a:cubicBezTo>
                      <a:pt x="-6476" y="42536"/>
                      <a:pt x="-18868" y="110207"/>
                      <a:pt x="42899" y="171974"/>
                    </a:cubicBezTo>
                    <a:cubicBezTo>
                      <a:pt x="66397" y="198087"/>
                      <a:pt x="99473" y="213567"/>
                      <a:pt x="134578" y="214880"/>
                    </a:cubicBezTo>
                    <a:cubicBezTo>
                      <a:pt x="163777" y="214545"/>
                      <a:pt x="191642" y="202602"/>
                      <a:pt x="212019" y="181685"/>
                    </a:cubicBezTo>
                    <a:cubicBezTo>
                      <a:pt x="214794" y="178915"/>
                      <a:pt x="215629" y="174746"/>
                      <a:pt x="214136" y="171119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Forma Livre: Forma 55">
                <a:extLst>
                  <a:ext uri="{FF2B5EF4-FFF2-40B4-BE49-F238E27FC236}">
                    <a16:creationId xmlns:a16="http://schemas.microsoft.com/office/drawing/2014/main" id="{E2F41591-6FFC-3B93-5933-6BCE3E56A648}"/>
                  </a:ext>
                </a:extLst>
              </p:cNvPr>
              <p:cNvSpPr/>
              <p:nvPr/>
            </p:nvSpPr>
            <p:spPr>
              <a:xfrm>
                <a:off x="936073" y="3113560"/>
                <a:ext cx="184523" cy="184523"/>
              </a:xfrm>
              <a:custGeom>
                <a:avLst/>
                <a:gdLst>
                  <a:gd name="connsiteX0" fmla="*/ 123417 w 184523"/>
                  <a:gd name="connsiteY0" fmla="*/ 61107 h 184523"/>
                  <a:gd name="connsiteX1" fmla="*/ 9712 w 184523"/>
                  <a:gd name="connsiteY1" fmla="*/ 0 h 184523"/>
                  <a:gd name="connsiteX2" fmla="*/ 0 w 184523"/>
                  <a:gd name="connsiteY2" fmla="*/ 9712 h 184523"/>
                  <a:gd name="connsiteX3" fmla="*/ 61107 w 184523"/>
                  <a:gd name="connsiteY3" fmla="*/ 123417 h 184523"/>
                  <a:gd name="connsiteX4" fmla="*/ 174812 w 184523"/>
                  <a:gd name="connsiteY4" fmla="*/ 184524 h 184523"/>
                  <a:gd name="connsiteX5" fmla="*/ 184524 w 184523"/>
                  <a:gd name="connsiteY5" fmla="*/ 174812 h 184523"/>
                  <a:gd name="connsiteX6" fmla="*/ 123417 w 184523"/>
                  <a:gd name="connsiteY6" fmla="*/ 61107 h 18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523" h="184523">
                    <a:moveTo>
                      <a:pt x="123417" y="61107"/>
                    </a:moveTo>
                    <a:cubicBezTo>
                      <a:pt x="82278" y="19987"/>
                      <a:pt x="45082" y="0"/>
                      <a:pt x="9712" y="0"/>
                    </a:cubicBezTo>
                    <a:cubicBezTo>
                      <a:pt x="4348" y="0"/>
                      <a:pt x="0" y="4348"/>
                      <a:pt x="0" y="9712"/>
                    </a:cubicBezTo>
                    <a:cubicBezTo>
                      <a:pt x="0" y="38712"/>
                      <a:pt x="27426" y="89718"/>
                      <a:pt x="61107" y="123417"/>
                    </a:cubicBezTo>
                    <a:cubicBezTo>
                      <a:pt x="94787" y="157117"/>
                      <a:pt x="145832" y="184524"/>
                      <a:pt x="174812" y="184524"/>
                    </a:cubicBezTo>
                    <a:cubicBezTo>
                      <a:pt x="180176" y="184524"/>
                      <a:pt x="184524" y="180176"/>
                      <a:pt x="184524" y="174812"/>
                    </a:cubicBezTo>
                    <a:cubicBezTo>
                      <a:pt x="184524" y="139422"/>
                      <a:pt x="164537" y="102226"/>
                      <a:pt x="123417" y="61107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BC2555FA-BDCC-FA0E-F519-1EE3F393728A}"/>
              </a:ext>
            </a:extLst>
          </p:cNvPr>
          <p:cNvGrpSpPr/>
          <p:nvPr/>
        </p:nvGrpSpPr>
        <p:grpSpPr>
          <a:xfrm>
            <a:off x="996403" y="3547229"/>
            <a:ext cx="1618525" cy="1837821"/>
            <a:chOff x="996403" y="1183280"/>
            <a:chExt cx="1618525" cy="1837821"/>
          </a:xfrm>
        </p:grpSpPr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B6C66925-1DDF-2F5A-A2D0-8294E6DC564F}"/>
                </a:ext>
              </a:extLst>
            </p:cNvPr>
            <p:cNvSpPr/>
            <p:nvPr/>
          </p:nvSpPr>
          <p:spPr>
            <a:xfrm>
              <a:off x="996403" y="1402576"/>
              <a:ext cx="1618525" cy="1618525"/>
            </a:xfrm>
            <a:prstGeom prst="rect">
              <a:avLst/>
            </a:prstGeom>
            <a:gradFill flip="none" rotWithShape="1">
              <a:gsLst>
                <a:gs pos="0">
                  <a:srgbClr val="AFE8FF"/>
                </a:gs>
                <a:gs pos="100000">
                  <a:srgbClr val="D9AAFC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6" name="Agrupar 35">
              <a:extLst>
                <a:ext uri="{FF2B5EF4-FFF2-40B4-BE49-F238E27FC236}">
                  <a16:creationId xmlns:a16="http://schemas.microsoft.com/office/drawing/2014/main" id="{E7185076-455F-8A79-12EA-5DBB2D87395C}"/>
                </a:ext>
              </a:extLst>
            </p:cNvPr>
            <p:cNvGrpSpPr/>
            <p:nvPr/>
          </p:nvGrpSpPr>
          <p:grpSpPr>
            <a:xfrm rot="20309008">
              <a:off x="1694497" y="1183280"/>
              <a:ext cx="406072" cy="406086"/>
              <a:chOff x="654430" y="3113542"/>
              <a:chExt cx="466166" cy="466181"/>
            </a:xfrm>
            <a:effectLst>
              <a:outerShdw blurRad="50800" dist="12700" dir="2700000" sx="99000" sy="99000" algn="tl" rotWithShape="0">
                <a:prstClr val="black">
                  <a:alpha val="41000"/>
                </a:prstClr>
              </a:outerShdw>
            </a:effectLst>
          </p:grpSpPr>
          <p:sp>
            <p:nvSpPr>
              <p:cNvPr id="39" name="Forma Livre: Forma 38">
                <a:extLst>
                  <a:ext uri="{FF2B5EF4-FFF2-40B4-BE49-F238E27FC236}">
                    <a16:creationId xmlns:a16="http://schemas.microsoft.com/office/drawing/2014/main" id="{BFB15E81-44EA-8EA1-8C9C-25B7EBE9F676}"/>
                  </a:ext>
                </a:extLst>
              </p:cNvPr>
              <p:cNvSpPr/>
              <p:nvPr/>
            </p:nvSpPr>
            <p:spPr>
              <a:xfrm>
                <a:off x="654430" y="3414590"/>
                <a:ext cx="165189" cy="165133"/>
              </a:xfrm>
              <a:custGeom>
                <a:avLst/>
                <a:gdLst>
                  <a:gd name="connsiteX0" fmla="*/ 162266 w 165189"/>
                  <a:gd name="connsiteY0" fmla="*/ 41717 h 165133"/>
                  <a:gd name="connsiteX1" fmla="*/ 123418 w 165189"/>
                  <a:gd name="connsiteY1" fmla="*/ 2870 h 165133"/>
                  <a:gd name="connsiteX2" fmla="*/ 115804 w 165189"/>
                  <a:gd name="connsiteY2" fmla="*/ 34 h 165133"/>
                  <a:gd name="connsiteX3" fmla="*/ 108714 w 165189"/>
                  <a:gd name="connsiteY3" fmla="*/ 3919 h 165133"/>
                  <a:gd name="connsiteX4" fmla="*/ 1943 w 165189"/>
                  <a:gd name="connsiteY4" fmla="*/ 149595 h 165133"/>
                  <a:gd name="connsiteX5" fmla="*/ 3885 w 165189"/>
                  <a:gd name="connsiteY5" fmla="*/ 163192 h 165133"/>
                  <a:gd name="connsiteX6" fmla="*/ 15539 w 165189"/>
                  <a:gd name="connsiteY6" fmla="*/ 163192 h 165133"/>
                  <a:gd name="connsiteX7" fmla="*/ 161216 w 165189"/>
                  <a:gd name="connsiteY7" fmla="*/ 56362 h 165133"/>
                  <a:gd name="connsiteX8" fmla="*/ 163312 w 165189"/>
                  <a:gd name="connsiteY8" fmla="*/ 42789 h 165133"/>
                  <a:gd name="connsiteX9" fmla="*/ 162343 w 165189"/>
                  <a:gd name="connsiteY9" fmla="*/ 41659 h 165133"/>
                  <a:gd name="connsiteX10" fmla="*/ 162266 w 165189"/>
                  <a:gd name="connsiteY10" fmla="*/ 41717 h 165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5189" h="165133">
                    <a:moveTo>
                      <a:pt x="162266" y="41717"/>
                    </a:moveTo>
                    <a:lnTo>
                      <a:pt x="123418" y="2870"/>
                    </a:lnTo>
                    <a:cubicBezTo>
                      <a:pt x="121432" y="834"/>
                      <a:pt x="118638" y="-206"/>
                      <a:pt x="115804" y="34"/>
                    </a:cubicBezTo>
                    <a:cubicBezTo>
                      <a:pt x="112989" y="237"/>
                      <a:pt x="110400" y="1655"/>
                      <a:pt x="108714" y="3919"/>
                    </a:cubicBezTo>
                    <a:lnTo>
                      <a:pt x="1943" y="149595"/>
                    </a:lnTo>
                    <a:cubicBezTo>
                      <a:pt x="-1275" y="153887"/>
                      <a:pt x="-406" y="159974"/>
                      <a:pt x="3885" y="163192"/>
                    </a:cubicBezTo>
                    <a:cubicBezTo>
                      <a:pt x="7339" y="165781"/>
                      <a:pt x="12086" y="165781"/>
                      <a:pt x="15539" y="163192"/>
                    </a:cubicBezTo>
                    <a:lnTo>
                      <a:pt x="161216" y="56362"/>
                    </a:lnTo>
                    <a:cubicBezTo>
                      <a:pt x="165543" y="53193"/>
                      <a:pt x="166481" y="47116"/>
                      <a:pt x="163312" y="42789"/>
                    </a:cubicBezTo>
                    <a:cubicBezTo>
                      <a:pt x="163018" y="42388"/>
                      <a:pt x="162695" y="42011"/>
                      <a:pt x="162343" y="41659"/>
                    </a:cubicBezTo>
                    <a:lnTo>
                      <a:pt x="162266" y="41717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Forma Livre: Forma 41">
                <a:extLst>
                  <a:ext uri="{FF2B5EF4-FFF2-40B4-BE49-F238E27FC236}">
                    <a16:creationId xmlns:a16="http://schemas.microsoft.com/office/drawing/2014/main" id="{87BBF7F7-D543-B2D5-5B8A-195AB3C638E3}"/>
                  </a:ext>
                </a:extLst>
              </p:cNvPr>
              <p:cNvSpPr/>
              <p:nvPr/>
            </p:nvSpPr>
            <p:spPr>
              <a:xfrm>
                <a:off x="704815" y="3272945"/>
                <a:ext cx="256169" cy="256425"/>
              </a:xfrm>
              <a:custGeom>
                <a:avLst/>
                <a:gdLst>
                  <a:gd name="connsiteX0" fmla="*/ 238134 w 256169"/>
                  <a:gd name="connsiteY0" fmla="*/ 115380 h 256425"/>
                  <a:gd name="connsiteX1" fmla="*/ 141017 w 256169"/>
                  <a:gd name="connsiteY1" fmla="*/ 18263 h 256425"/>
                  <a:gd name="connsiteX2" fmla="*/ 83640 w 256169"/>
                  <a:gd name="connsiteY2" fmla="*/ 102 h 256425"/>
                  <a:gd name="connsiteX3" fmla="*/ 10724 w 256169"/>
                  <a:gd name="connsiteY3" fmla="*/ 27974 h 256425"/>
                  <a:gd name="connsiteX4" fmla="*/ 15579 w 256169"/>
                  <a:gd name="connsiteY4" fmla="*/ 100444 h 256425"/>
                  <a:gd name="connsiteX5" fmla="*/ 78706 w 256169"/>
                  <a:gd name="connsiteY5" fmla="*/ 177671 h 256425"/>
                  <a:gd name="connsiteX6" fmla="*/ 201657 w 256169"/>
                  <a:gd name="connsiteY6" fmla="*/ 256414 h 256425"/>
                  <a:gd name="connsiteX7" fmla="*/ 228403 w 256169"/>
                  <a:gd name="connsiteY7" fmla="*/ 245653 h 256425"/>
                  <a:gd name="connsiteX8" fmla="*/ 238134 w 256169"/>
                  <a:gd name="connsiteY8" fmla="*/ 115380 h 256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6169" h="256425">
                    <a:moveTo>
                      <a:pt x="238134" y="115380"/>
                    </a:moveTo>
                    <a:lnTo>
                      <a:pt x="141017" y="18263"/>
                    </a:lnTo>
                    <a:cubicBezTo>
                      <a:pt x="124678" y="5543"/>
                      <a:pt x="104322" y="-901"/>
                      <a:pt x="83640" y="102"/>
                    </a:cubicBezTo>
                    <a:cubicBezTo>
                      <a:pt x="56566" y="-845"/>
                      <a:pt x="30262" y="9209"/>
                      <a:pt x="10724" y="27974"/>
                    </a:cubicBezTo>
                    <a:cubicBezTo>
                      <a:pt x="-5048" y="43746"/>
                      <a:pt x="-3417" y="68123"/>
                      <a:pt x="15579" y="100444"/>
                    </a:cubicBezTo>
                    <a:cubicBezTo>
                      <a:pt x="33519" y="128574"/>
                      <a:pt x="54707" y="154494"/>
                      <a:pt x="78706" y="177671"/>
                    </a:cubicBezTo>
                    <a:cubicBezTo>
                      <a:pt x="117339" y="216286"/>
                      <a:pt x="166112" y="256414"/>
                      <a:pt x="201657" y="256414"/>
                    </a:cubicBezTo>
                    <a:cubicBezTo>
                      <a:pt x="211675" y="256668"/>
                      <a:pt x="221352" y="252774"/>
                      <a:pt x="228403" y="245653"/>
                    </a:cubicBezTo>
                    <a:cubicBezTo>
                      <a:pt x="268843" y="205233"/>
                      <a:pt x="258762" y="136028"/>
                      <a:pt x="238134" y="115380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orma Livre: Forma 42">
                <a:extLst>
                  <a:ext uri="{FF2B5EF4-FFF2-40B4-BE49-F238E27FC236}">
                    <a16:creationId xmlns:a16="http://schemas.microsoft.com/office/drawing/2014/main" id="{327E75AC-4AC4-9A8A-D8C4-223983496C0E}"/>
                  </a:ext>
                </a:extLst>
              </p:cNvPr>
              <p:cNvSpPr/>
              <p:nvPr/>
            </p:nvSpPr>
            <p:spPr>
              <a:xfrm>
                <a:off x="824928" y="3210670"/>
                <a:ext cx="198558" cy="198589"/>
              </a:xfrm>
              <a:custGeom>
                <a:avLst/>
                <a:gdLst>
                  <a:gd name="connsiteX0" fmla="*/ 195715 w 198558"/>
                  <a:gd name="connsiteY0" fmla="*/ 99961 h 198589"/>
                  <a:gd name="connsiteX1" fmla="*/ 98597 w 198558"/>
                  <a:gd name="connsiteY1" fmla="*/ 2843 h 198589"/>
                  <a:gd name="connsiteX2" fmla="*/ 84864 w 198558"/>
                  <a:gd name="connsiteY2" fmla="*/ 2843 h 198589"/>
                  <a:gd name="connsiteX3" fmla="*/ 7170 w 198558"/>
                  <a:gd name="connsiteY3" fmla="*/ 80537 h 198589"/>
                  <a:gd name="connsiteX4" fmla="*/ 36306 w 198558"/>
                  <a:gd name="connsiteY4" fmla="*/ 162252 h 198589"/>
                  <a:gd name="connsiteX5" fmla="*/ 99238 w 198558"/>
                  <a:gd name="connsiteY5" fmla="*/ 198574 h 198589"/>
                  <a:gd name="connsiteX6" fmla="*/ 118020 w 198558"/>
                  <a:gd name="connsiteY6" fmla="*/ 191387 h 198589"/>
                  <a:gd name="connsiteX7" fmla="*/ 195714 w 198558"/>
                  <a:gd name="connsiteY7" fmla="*/ 113693 h 198589"/>
                  <a:gd name="connsiteX8" fmla="*/ 195715 w 198558"/>
                  <a:gd name="connsiteY8" fmla="*/ 99961 h 198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8558" h="198589">
                    <a:moveTo>
                      <a:pt x="195715" y="99961"/>
                    </a:moveTo>
                    <a:lnTo>
                      <a:pt x="98597" y="2843"/>
                    </a:lnTo>
                    <a:cubicBezTo>
                      <a:pt x="94805" y="-948"/>
                      <a:pt x="88657" y="-948"/>
                      <a:pt x="84864" y="2843"/>
                    </a:cubicBezTo>
                    <a:lnTo>
                      <a:pt x="7170" y="80537"/>
                    </a:lnTo>
                    <a:cubicBezTo>
                      <a:pt x="-5533" y="93240"/>
                      <a:pt x="-4484" y="121327"/>
                      <a:pt x="36306" y="162252"/>
                    </a:cubicBezTo>
                    <a:cubicBezTo>
                      <a:pt x="62935" y="188882"/>
                      <a:pt x="84165" y="198574"/>
                      <a:pt x="99238" y="198574"/>
                    </a:cubicBezTo>
                    <a:cubicBezTo>
                      <a:pt x="106214" y="198820"/>
                      <a:pt x="112991" y="196227"/>
                      <a:pt x="118020" y="191387"/>
                    </a:cubicBezTo>
                    <a:lnTo>
                      <a:pt x="195714" y="113693"/>
                    </a:lnTo>
                    <a:cubicBezTo>
                      <a:pt x="199506" y="109901"/>
                      <a:pt x="199506" y="103754"/>
                      <a:pt x="195715" y="99961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Forma Livre: Forma 48">
                <a:extLst>
                  <a:ext uri="{FF2B5EF4-FFF2-40B4-BE49-F238E27FC236}">
                    <a16:creationId xmlns:a16="http://schemas.microsoft.com/office/drawing/2014/main" id="{99C94E49-2FD8-0704-CCA7-5484AE27A539}"/>
                  </a:ext>
                </a:extLst>
              </p:cNvPr>
              <p:cNvSpPr/>
              <p:nvPr/>
            </p:nvSpPr>
            <p:spPr>
              <a:xfrm>
                <a:off x="905722" y="3113542"/>
                <a:ext cx="214867" cy="214880"/>
              </a:xfrm>
              <a:custGeom>
                <a:avLst/>
                <a:gdLst>
                  <a:gd name="connsiteX0" fmla="*/ 214136 w 214867"/>
                  <a:gd name="connsiteY0" fmla="*/ 171119 h 214880"/>
                  <a:gd name="connsiteX1" fmla="*/ 205163 w 214867"/>
                  <a:gd name="connsiteY1" fmla="*/ 165117 h 214880"/>
                  <a:gd name="connsiteX2" fmla="*/ 105209 w 214867"/>
                  <a:gd name="connsiteY2" fmla="*/ 109683 h 214880"/>
                  <a:gd name="connsiteX3" fmla="*/ 49775 w 214867"/>
                  <a:gd name="connsiteY3" fmla="*/ 9729 h 214880"/>
                  <a:gd name="connsiteX4" fmla="*/ 40080 w 214867"/>
                  <a:gd name="connsiteY4" fmla="*/ 0 h 214880"/>
                  <a:gd name="connsiteX5" fmla="*/ 33187 w 214867"/>
                  <a:gd name="connsiteY5" fmla="*/ 2853 h 214880"/>
                  <a:gd name="connsiteX6" fmla="*/ 42899 w 214867"/>
                  <a:gd name="connsiteY6" fmla="*/ 171974 h 214880"/>
                  <a:gd name="connsiteX7" fmla="*/ 134578 w 214867"/>
                  <a:gd name="connsiteY7" fmla="*/ 214880 h 214880"/>
                  <a:gd name="connsiteX8" fmla="*/ 212019 w 214867"/>
                  <a:gd name="connsiteY8" fmla="*/ 181685 h 214880"/>
                  <a:gd name="connsiteX9" fmla="*/ 214136 w 214867"/>
                  <a:gd name="connsiteY9" fmla="*/ 171119 h 21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4867" h="214880">
                    <a:moveTo>
                      <a:pt x="214136" y="171119"/>
                    </a:moveTo>
                    <a:cubicBezTo>
                      <a:pt x="212635" y="167487"/>
                      <a:pt x="209092" y="165118"/>
                      <a:pt x="205163" y="165117"/>
                    </a:cubicBezTo>
                    <a:cubicBezTo>
                      <a:pt x="184108" y="165117"/>
                      <a:pt x="137879" y="142352"/>
                      <a:pt x="105209" y="109683"/>
                    </a:cubicBezTo>
                    <a:cubicBezTo>
                      <a:pt x="72540" y="77013"/>
                      <a:pt x="49775" y="30803"/>
                      <a:pt x="49775" y="9729"/>
                    </a:cubicBezTo>
                    <a:cubicBezTo>
                      <a:pt x="49784" y="4366"/>
                      <a:pt x="45444" y="10"/>
                      <a:pt x="40080" y="0"/>
                    </a:cubicBezTo>
                    <a:cubicBezTo>
                      <a:pt x="37494" y="-5"/>
                      <a:pt x="35013" y="1022"/>
                      <a:pt x="33187" y="2853"/>
                    </a:cubicBezTo>
                    <a:cubicBezTo>
                      <a:pt x="-6476" y="42536"/>
                      <a:pt x="-18868" y="110207"/>
                      <a:pt x="42899" y="171974"/>
                    </a:cubicBezTo>
                    <a:cubicBezTo>
                      <a:pt x="66397" y="198087"/>
                      <a:pt x="99473" y="213567"/>
                      <a:pt x="134578" y="214880"/>
                    </a:cubicBezTo>
                    <a:cubicBezTo>
                      <a:pt x="163777" y="214545"/>
                      <a:pt x="191642" y="202602"/>
                      <a:pt x="212019" y="181685"/>
                    </a:cubicBezTo>
                    <a:cubicBezTo>
                      <a:pt x="214794" y="178915"/>
                      <a:pt x="215629" y="174746"/>
                      <a:pt x="214136" y="171119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Forma Livre: Forma 56">
                <a:extLst>
                  <a:ext uri="{FF2B5EF4-FFF2-40B4-BE49-F238E27FC236}">
                    <a16:creationId xmlns:a16="http://schemas.microsoft.com/office/drawing/2014/main" id="{924711AE-43B0-601F-FAAF-A240A4D1338D}"/>
                  </a:ext>
                </a:extLst>
              </p:cNvPr>
              <p:cNvSpPr/>
              <p:nvPr/>
            </p:nvSpPr>
            <p:spPr>
              <a:xfrm>
                <a:off x="936073" y="3113560"/>
                <a:ext cx="184523" cy="184523"/>
              </a:xfrm>
              <a:custGeom>
                <a:avLst/>
                <a:gdLst>
                  <a:gd name="connsiteX0" fmla="*/ 123417 w 184523"/>
                  <a:gd name="connsiteY0" fmla="*/ 61107 h 184523"/>
                  <a:gd name="connsiteX1" fmla="*/ 9712 w 184523"/>
                  <a:gd name="connsiteY1" fmla="*/ 0 h 184523"/>
                  <a:gd name="connsiteX2" fmla="*/ 0 w 184523"/>
                  <a:gd name="connsiteY2" fmla="*/ 9712 h 184523"/>
                  <a:gd name="connsiteX3" fmla="*/ 61107 w 184523"/>
                  <a:gd name="connsiteY3" fmla="*/ 123417 h 184523"/>
                  <a:gd name="connsiteX4" fmla="*/ 174812 w 184523"/>
                  <a:gd name="connsiteY4" fmla="*/ 184524 h 184523"/>
                  <a:gd name="connsiteX5" fmla="*/ 184524 w 184523"/>
                  <a:gd name="connsiteY5" fmla="*/ 174812 h 184523"/>
                  <a:gd name="connsiteX6" fmla="*/ 123417 w 184523"/>
                  <a:gd name="connsiteY6" fmla="*/ 61107 h 18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523" h="184523">
                    <a:moveTo>
                      <a:pt x="123417" y="61107"/>
                    </a:moveTo>
                    <a:cubicBezTo>
                      <a:pt x="82278" y="19987"/>
                      <a:pt x="45082" y="0"/>
                      <a:pt x="9712" y="0"/>
                    </a:cubicBezTo>
                    <a:cubicBezTo>
                      <a:pt x="4348" y="0"/>
                      <a:pt x="0" y="4348"/>
                      <a:pt x="0" y="9712"/>
                    </a:cubicBezTo>
                    <a:cubicBezTo>
                      <a:pt x="0" y="38712"/>
                      <a:pt x="27426" y="89718"/>
                      <a:pt x="61107" y="123417"/>
                    </a:cubicBezTo>
                    <a:cubicBezTo>
                      <a:pt x="94787" y="157117"/>
                      <a:pt x="145832" y="184524"/>
                      <a:pt x="174812" y="184524"/>
                    </a:cubicBezTo>
                    <a:cubicBezTo>
                      <a:pt x="180176" y="184524"/>
                      <a:pt x="184524" y="180176"/>
                      <a:pt x="184524" y="174812"/>
                    </a:cubicBezTo>
                    <a:cubicBezTo>
                      <a:pt x="184524" y="139422"/>
                      <a:pt x="164537" y="102226"/>
                      <a:pt x="123417" y="61107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8" name="Agrupar 57">
            <a:extLst>
              <a:ext uri="{FF2B5EF4-FFF2-40B4-BE49-F238E27FC236}">
                <a16:creationId xmlns:a16="http://schemas.microsoft.com/office/drawing/2014/main" id="{BE30A3D3-CC0E-EC6D-DE3D-7137681D3392}"/>
              </a:ext>
            </a:extLst>
          </p:cNvPr>
          <p:cNvGrpSpPr/>
          <p:nvPr/>
        </p:nvGrpSpPr>
        <p:grpSpPr>
          <a:xfrm>
            <a:off x="3116750" y="3267926"/>
            <a:ext cx="1618525" cy="1837821"/>
            <a:chOff x="3116750" y="1183280"/>
            <a:chExt cx="1618525" cy="1837821"/>
          </a:xfrm>
        </p:grpSpPr>
        <p:sp>
          <p:nvSpPr>
            <p:cNvPr id="59" name="Retângulo 58">
              <a:extLst>
                <a:ext uri="{FF2B5EF4-FFF2-40B4-BE49-F238E27FC236}">
                  <a16:creationId xmlns:a16="http://schemas.microsoft.com/office/drawing/2014/main" id="{283817AE-75DE-E012-F1CC-A7096D636A3B}"/>
                </a:ext>
              </a:extLst>
            </p:cNvPr>
            <p:cNvSpPr/>
            <p:nvPr/>
          </p:nvSpPr>
          <p:spPr>
            <a:xfrm>
              <a:off x="3116750" y="1402576"/>
              <a:ext cx="1618525" cy="1618525"/>
            </a:xfrm>
            <a:prstGeom prst="rect">
              <a:avLst/>
            </a:prstGeom>
            <a:gradFill flip="none" rotWithShape="1">
              <a:gsLst>
                <a:gs pos="0">
                  <a:srgbClr val="AFE8FF"/>
                </a:gs>
                <a:gs pos="100000">
                  <a:srgbClr val="D9AAFC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4" name="Agrupar 63">
              <a:extLst>
                <a:ext uri="{FF2B5EF4-FFF2-40B4-BE49-F238E27FC236}">
                  <a16:creationId xmlns:a16="http://schemas.microsoft.com/office/drawing/2014/main" id="{4D3520F3-9C6E-D33F-765B-C95F993E9735}"/>
                </a:ext>
              </a:extLst>
            </p:cNvPr>
            <p:cNvGrpSpPr/>
            <p:nvPr/>
          </p:nvGrpSpPr>
          <p:grpSpPr>
            <a:xfrm rot="20309008">
              <a:off x="3814844" y="1183280"/>
              <a:ext cx="406072" cy="406086"/>
              <a:chOff x="654430" y="3113542"/>
              <a:chExt cx="466166" cy="466181"/>
            </a:xfrm>
            <a:effectLst>
              <a:outerShdw blurRad="50800" dist="12700" dir="2700000" sx="99000" sy="99000" algn="tl" rotWithShape="0">
                <a:prstClr val="black">
                  <a:alpha val="41000"/>
                </a:prstClr>
              </a:outerShdw>
            </a:effectLst>
          </p:grpSpPr>
          <p:sp>
            <p:nvSpPr>
              <p:cNvPr id="67" name="Forma Livre: Forma 66">
                <a:extLst>
                  <a:ext uri="{FF2B5EF4-FFF2-40B4-BE49-F238E27FC236}">
                    <a16:creationId xmlns:a16="http://schemas.microsoft.com/office/drawing/2014/main" id="{55B76FC7-9ED5-F447-C39C-AF8BFD8B1CFD}"/>
                  </a:ext>
                </a:extLst>
              </p:cNvPr>
              <p:cNvSpPr/>
              <p:nvPr/>
            </p:nvSpPr>
            <p:spPr>
              <a:xfrm>
                <a:off x="654430" y="3414590"/>
                <a:ext cx="165189" cy="165133"/>
              </a:xfrm>
              <a:custGeom>
                <a:avLst/>
                <a:gdLst>
                  <a:gd name="connsiteX0" fmla="*/ 162266 w 165189"/>
                  <a:gd name="connsiteY0" fmla="*/ 41717 h 165133"/>
                  <a:gd name="connsiteX1" fmla="*/ 123418 w 165189"/>
                  <a:gd name="connsiteY1" fmla="*/ 2870 h 165133"/>
                  <a:gd name="connsiteX2" fmla="*/ 115804 w 165189"/>
                  <a:gd name="connsiteY2" fmla="*/ 34 h 165133"/>
                  <a:gd name="connsiteX3" fmla="*/ 108714 w 165189"/>
                  <a:gd name="connsiteY3" fmla="*/ 3919 h 165133"/>
                  <a:gd name="connsiteX4" fmla="*/ 1943 w 165189"/>
                  <a:gd name="connsiteY4" fmla="*/ 149595 h 165133"/>
                  <a:gd name="connsiteX5" fmla="*/ 3885 w 165189"/>
                  <a:gd name="connsiteY5" fmla="*/ 163192 h 165133"/>
                  <a:gd name="connsiteX6" fmla="*/ 15539 w 165189"/>
                  <a:gd name="connsiteY6" fmla="*/ 163192 h 165133"/>
                  <a:gd name="connsiteX7" fmla="*/ 161216 w 165189"/>
                  <a:gd name="connsiteY7" fmla="*/ 56362 h 165133"/>
                  <a:gd name="connsiteX8" fmla="*/ 163312 w 165189"/>
                  <a:gd name="connsiteY8" fmla="*/ 42789 h 165133"/>
                  <a:gd name="connsiteX9" fmla="*/ 162343 w 165189"/>
                  <a:gd name="connsiteY9" fmla="*/ 41659 h 165133"/>
                  <a:gd name="connsiteX10" fmla="*/ 162266 w 165189"/>
                  <a:gd name="connsiteY10" fmla="*/ 41717 h 165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5189" h="165133">
                    <a:moveTo>
                      <a:pt x="162266" y="41717"/>
                    </a:moveTo>
                    <a:lnTo>
                      <a:pt x="123418" y="2870"/>
                    </a:lnTo>
                    <a:cubicBezTo>
                      <a:pt x="121432" y="834"/>
                      <a:pt x="118638" y="-206"/>
                      <a:pt x="115804" y="34"/>
                    </a:cubicBezTo>
                    <a:cubicBezTo>
                      <a:pt x="112989" y="237"/>
                      <a:pt x="110400" y="1655"/>
                      <a:pt x="108714" y="3919"/>
                    </a:cubicBezTo>
                    <a:lnTo>
                      <a:pt x="1943" y="149595"/>
                    </a:lnTo>
                    <a:cubicBezTo>
                      <a:pt x="-1275" y="153887"/>
                      <a:pt x="-406" y="159974"/>
                      <a:pt x="3885" y="163192"/>
                    </a:cubicBezTo>
                    <a:cubicBezTo>
                      <a:pt x="7339" y="165781"/>
                      <a:pt x="12086" y="165781"/>
                      <a:pt x="15539" y="163192"/>
                    </a:cubicBezTo>
                    <a:lnTo>
                      <a:pt x="161216" y="56362"/>
                    </a:lnTo>
                    <a:cubicBezTo>
                      <a:pt x="165543" y="53193"/>
                      <a:pt x="166481" y="47116"/>
                      <a:pt x="163312" y="42789"/>
                    </a:cubicBezTo>
                    <a:cubicBezTo>
                      <a:pt x="163018" y="42388"/>
                      <a:pt x="162695" y="42011"/>
                      <a:pt x="162343" y="41659"/>
                    </a:cubicBezTo>
                    <a:lnTo>
                      <a:pt x="162266" y="41717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Forma Livre: Forma 69">
                <a:extLst>
                  <a:ext uri="{FF2B5EF4-FFF2-40B4-BE49-F238E27FC236}">
                    <a16:creationId xmlns:a16="http://schemas.microsoft.com/office/drawing/2014/main" id="{44D8A5AD-BC22-F2A1-FDF7-8B3C85A34A47}"/>
                  </a:ext>
                </a:extLst>
              </p:cNvPr>
              <p:cNvSpPr/>
              <p:nvPr/>
            </p:nvSpPr>
            <p:spPr>
              <a:xfrm>
                <a:off x="704815" y="3272945"/>
                <a:ext cx="256169" cy="256425"/>
              </a:xfrm>
              <a:custGeom>
                <a:avLst/>
                <a:gdLst>
                  <a:gd name="connsiteX0" fmla="*/ 238134 w 256169"/>
                  <a:gd name="connsiteY0" fmla="*/ 115380 h 256425"/>
                  <a:gd name="connsiteX1" fmla="*/ 141017 w 256169"/>
                  <a:gd name="connsiteY1" fmla="*/ 18263 h 256425"/>
                  <a:gd name="connsiteX2" fmla="*/ 83640 w 256169"/>
                  <a:gd name="connsiteY2" fmla="*/ 102 h 256425"/>
                  <a:gd name="connsiteX3" fmla="*/ 10724 w 256169"/>
                  <a:gd name="connsiteY3" fmla="*/ 27974 h 256425"/>
                  <a:gd name="connsiteX4" fmla="*/ 15579 w 256169"/>
                  <a:gd name="connsiteY4" fmla="*/ 100444 h 256425"/>
                  <a:gd name="connsiteX5" fmla="*/ 78706 w 256169"/>
                  <a:gd name="connsiteY5" fmla="*/ 177671 h 256425"/>
                  <a:gd name="connsiteX6" fmla="*/ 201657 w 256169"/>
                  <a:gd name="connsiteY6" fmla="*/ 256414 h 256425"/>
                  <a:gd name="connsiteX7" fmla="*/ 228403 w 256169"/>
                  <a:gd name="connsiteY7" fmla="*/ 245653 h 256425"/>
                  <a:gd name="connsiteX8" fmla="*/ 238134 w 256169"/>
                  <a:gd name="connsiteY8" fmla="*/ 115380 h 256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6169" h="256425">
                    <a:moveTo>
                      <a:pt x="238134" y="115380"/>
                    </a:moveTo>
                    <a:lnTo>
                      <a:pt x="141017" y="18263"/>
                    </a:lnTo>
                    <a:cubicBezTo>
                      <a:pt x="124678" y="5543"/>
                      <a:pt x="104322" y="-901"/>
                      <a:pt x="83640" y="102"/>
                    </a:cubicBezTo>
                    <a:cubicBezTo>
                      <a:pt x="56566" y="-845"/>
                      <a:pt x="30262" y="9209"/>
                      <a:pt x="10724" y="27974"/>
                    </a:cubicBezTo>
                    <a:cubicBezTo>
                      <a:pt x="-5048" y="43746"/>
                      <a:pt x="-3417" y="68123"/>
                      <a:pt x="15579" y="100444"/>
                    </a:cubicBezTo>
                    <a:cubicBezTo>
                      <a:pt x="33519" y="128574"/>
                      <a:pt x="54707" y="154494"/>
                      <a:pt x="78706" y="177671"/>
                    </a:cubicBezTo>
                    <a:cubicBezTo>
                      <a:pt x="117339" y="216286"/>
                      <a:pt x="166112" y="256414"/>
                      <a:pt x="201657" y="256414"/>
                    </a:cubicBezTo>
                    <a:cubicBezTo>
                      <a:pt x="211675" y="256668"/>
                      <a:pt x="221352" y="252774"/>
                      <a:pt x="228403" y="245653"/>
                    </a:cubicBezTo>
                    <a:cubicBezTo>
                      <a:pt x="268843" y="205233"/>
                      <a:pt x="258762" y="136028"/>
                      <a:pt x="238134" y="115380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Forma Livre: Forma 72">
                <a:extLst>
                  <a:ext uri="{FF2B5EF4-FFF2-40B4-BE49-F238E27FC236}">
                    <a16:creationId xmlns:a16="http://schemas.microsoft.com/office/drawing/2014/main" id="{656F634B-E4D2-2B54-13A3-5C566E1E5F09}"/>
                  </a:ext>
                </a:extLst>
              </p:cNvPr>
              <p:cNvSpPr/>
              <p:nvPr/>
            </p:nvSpPr>
            <p:spPr>
              <a:xfrm>
                <a:off x="824928" y="3210670"/>
                <a:ext cx="198558" cy="198589"/>
              </a:xfrm>
              <a:custGeom>
                <a:avLst/>
                <a:gdLst>
                  <a:gd name="connsiteX0" fmla="*/ 195715 w 198558"/>
                  <a:gd name="connsiteY0" fmla="*/ 99961 h 198589"/>
                  <a:gd name="connsiteX1" fmla="*/ 98597 w 198558"/>
                  <a:gd name="connsiteY1" fmla="*/ 2843 h 198589"/>
                  <a:gd name="connsiteX2" fmla="*/ 84864 w 198558"/>
                  <a:gd name="connsiteY2" fmla="*/ 2843 h 198589"/>
                  <a:gd name="connsiteX3" fmla="*/ 7170 w 198558"/>
                  <a:gd name="connsiteY3" fmla="*/ 80537 h 198589"/>
                  <a:gd name="connsiteX4" fmla="*/ 36306 w 198558"/>
                  <a:gd name="connsiteY4" fmla="*/ 162252 h 198589"/>
                  <a:gd name="connsiteX5" fmla="*/ 99238 w 198558"/>
                  <a:gd name="connsiteY5" fmla="*/ 198574 h 198589"/>
                  <a:gd name="connsiteX6" fmla="*/ 118020 w 198558"/>
                  <a:gd name="connsiteY6" fmla="*/ 191387 h 198589"/>
                  <a:gd name="connsiteX7" fmla="*/ 195714 w 198558"/>
                  <a:gd name="connsiteY7" fmla="*/ 113693 h 198589"/>
                  <a:gd name="connsiteX8" fmla="*/ 195715 w 198558"/>
                  <a:gd name="connsiteY8" fmla="*/ 99961 h 198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8558" h="198589">
                    <a:moveTo>
                      <a:pt x="195715" y="99961"/>
                    </a:moveTo>
                    <a:lnTo>
                      <a:pt x="98597" y="2843"/>
                    </a:lnTo>
                    <a:cubicBezTo>
                      <a:pt x="94805" y="-948"/>
                      <a:pt x="88657" y="-948"/>
                      <a:pt x="84864" y="2843"/>
                    </a:cubicBezTo>
                    <a:lnTo>
                      <a:pt x="7170" y="80537"/>
                    </a:lnTo>
                    <a:cubicBezTo>
                      <a:pt x="-5533" y="93240"/>
                      <a:pt x="-4484" y="121327"/>
                      <a:pt x="36306" y="162252"/>
                    </a:cubicBezTo>
                    <a:cubicBezTo>
                      <a:pt x="62935" y="188882"/>
                      <a:pt x="84165" y="198574"/>
                      <a:pt x="99238" y="198574"/>
                    </a:cubicBezTo>
                    <a:cubicBezTo>
                      <a:pt x="106214" y="198820"/>
                      <a:pt x="112991" y="196227"/>
                      <a:pt x="118020" y="191387"/>
                    </a:cubicBezTo>
                    <a:lnTo>
                      <a:pt x="195714" y="113693"/>
                    </a:lnTo>
                    <a:cubicBezTo>
                      <a:pt x="199506" y="109901"/>
                      <a:pt x="199506" y="103754"/>
                      <a:pt x="195715" y="99961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9" name="Forma Livre: Forma 98">
                <a:extLst>
                  <a:ext uri="{FF2B5EF4-FFF2-40B4-BE49-F238E27FC236}">
                    <a16:creationId xmlns:a16="http://schemas.microsoft.com/office/drawing/2014/main" id="{2A081C6A-DE1C-B57F-C364-CE852FDFDD09}"/>
                  </a:ext>
                </a:extLst>
              </p:cNvPr>
              <p:cNvSpPr/>
              <p:nvPr/>
            </p:nvSpPr>
            <p:spPr>
              <a:xfrm>
                <a:off x="905722" y="3113542"/>
                <a:ext cx="214867" cy="214880"/>
              </a:xfrm>
              <a:custGeom>
                <a:avLst/>
                <a:gdLst>
                  <a:gd name="connsiteX0" fmla="*/ 214136 w 214867"/>
                  <a:gd name="connsiteY0" fmla="*/ 171119 h 214880"/>
                  <a:gd name="connsiteX1" fmla="*/ 205163 w 214867"/>
                  <a:gd name="connsiteY1" fmla="*/ 165117 h 214880"/>
                  <a:gd name="connsiteX2" fmla="*/ 105209 w 214867"/>
                  <a:gd name="connsiteY2" fmla="*/ 109683 h 214880"/>
                  <a:gd name="connsiteX3" fmla="*/ 49775 w 214867"/>
                  <a:gd name="connsiteY3" fmla="*/ 9729 h 214880"/>
                  <a:gd name="connsiteX4" fmla="*/ 40080 w 214867"/>
                  <a:gd name="connsiteY4" fmla="*/ 0 h 214880"/>
                  <a:gd name="connsiteX5" fmla="*/ 33187 w 214867"/>
                  <a:gd name="connsiteY5" fmla="*/ 2853 h 214880"/>
                  <a:gd name="connsiteX6" fmla="*/ 42899 w 214867"/>
                  <a:gd name="connsiteY6" fmla="*/ 171974 h 214880"/>
                  <a:gd name="connsiteX7" fmla="*/ 134578 w 214867"/>
                  <a:gd name="connsiteY7" fmla="*/ 214880 h 214880"/>
                  <a:gd name="connsiteX8" fmla="*/ 212019 w 214867"/>
                  <a:gd name="connsiteY8" fmla="*/ 181685 h 214880"/>
                  <a:gd name="connsiteX9" fmla="*/ 214136 w 214867"/>
                  <a:gd name="connsiteY9" fmla="*/ 171119 h 21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4867" h="214880">
                    <a:moveTo>
                      <a:pt x="214136" y="171119"/>
                    </a:moveTo>
                    <a:cubicBezTo>
                      <a:pt x="212635" y="167487"/>
                      <a:pt x="209092" y="165118"/>
                      <a:pt x="205163" y="165117"/>
                    </a:cubicBezTo>
                    <a:cubicBezTo>
                      <a:pt x="184108" y="165117"/>
                      <a:pt x="137879" y="142352"/>
                      <a:pt x="105209" y="109683"/>
                    </a:cubicBezTo>
                    <a:cubicBezTo>
                      <a:pt x="72540" y="77013"/>
                      <a:pt x="49775" y="30803"/>
                      <a:pt x="49775" y="9729"/>
                    </a:cubicBezTo>
                    <a:cubicBezTo>
                      <a:pt x="49784" y="4366"/>
                      <a:pt x="45444" y="10"/>
                      <a:pt x="40080" y="0"/>
                    </a:cubicBezTo>
                    <a:cubicBezTo>
                      <a:pt x="37494" y="-5"/>
                      <a:pt x="35013" y="1022"/>
                      <a:pt x="33187" y="2853"/>
                    </a:cubicBezTo>
                    <a:cubicBezTo>
                      <a:pt x="-6476" y="42536"/>
                      <a:pt x="-18868" y="110207"/>
                      <a:pt x="42899" y="171974"/>
                    </a:cubicBezTo>
                    <a:cubicBezTo>
                      <a:pt x="66397" y="198087"/>
                      <a:pt x="99473" y="213567"/>
                      <a:pt x="134578" y="214880"/>
                    </a:cubicBezTo>
                    <a:cubicBezTo>
                      <a:pt x="163777" y="214545"/>
                      <a:pt x="191642" y="202602"/>
                      <a:pt x="212019" y="181685"/>
                    </a:cubicBezTo>
                    <a:cubicBezTo>
                      <a:pt x="214794" y="178915"/>
                      <a:pt x="215629" y="174746"/>
                      <a:pt x="214136" y="171119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0" name="Forma Livre: Forma 99">
                <a:extLst>
                  <a:ext uri="{FF2B5EF4-FFF2-40B4-BE49-F238E27FC236}">
                    <a16:creationId xmlns:a16="http://schemas.microsoft.com/office/drawing/2014/main" id="{A7B3099E-C6EC-9DDC-6882-2BABD4039B1B}"/>
                  </a:ext>
                </a:extLst>
              </p:cNvPr>
              <p:cNvSpPr/>
              <p:nvPr/>
            </p:nvSpPr>
            <p:spPr>
              <a:xfrm>
                <a:off x="936073" y="3113560"/>
                <a:ext cx="184523" cy="184523"/>
              </a:xfrm>
              <a:custGeom>
                <a:avLst/>
                <a:gdLst>
                  <a:gd name="connsiteX0" fmla="*/ 123417 w 184523"/>
                  <a:gd name="connsiteY0" fmla="*/ 61107 h 184523"/>
                  <a:gd name="connsiteX1" fmla="*/ 9712 w 184523"/>
                  <a:gd name="connsiteY1" fmla="*/ 0 h 184523"/>
                  <a:gd name="connsiteX2" fmla="*/ 0 w 184523"/>
                  <a:gd name="connsiteY2" fmla="*/ 9712 h 184523"/>
                  <a:gd name="connsiteX3" fmla="*/ 61107 w 184523"/>
                  <a:gd name="connsiteY3" fmla="*/ 123417 h 184523"/>
                  <a:gd name="connsiteX4" fmla="*/ 174812 w 184523"/>
                  <a:gd name="connsiteY4" fmla="*/ 184524 h 184523"/>
                  <a:gd name="connsiteX5" fmla="*/ 184524 w 184523"/>
                  <a:gd name="connsiteY5" fmla="*/ 174812 h 184523"/>
                  <a:gd name="connsiteX6" fmla="*/ 123417 w 184523"/>
                  <a:gd name="connsiteY6" fmla="*/ 61107 h 18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523" h="184523">
                    <a:moveTo>
                      <a:pt x="123417" y="61107"/>
                    </a:moveTo>
                    <a:cubicBezTo>
                      <a:pt x="82278" y="19987"/>
                      <a:pt x="45082" y="0"/>
                      <a:pt x="9712" y="0"/>
                    </a:cubicBezTo>
                    <a:cubicBezTo>
                      <a:pt x="4348" y="0"/>
                      <a:pt x="0" y="4348"/>
                      <a:pt x="0" y="9712"/>
                    </a:cubicBezTo>
                    <a:cubicBezTo>
                      <a:pt x="0" y="38712"/>
                      <a:pt x="27426" y="89718"/>
                      <a:pt x="61107" y="123417"/>
                    </a:cubicBezTo>
                    <a:cubicBezTo>
                      <a:pt x="94787" y="157117"/>
                      <a:pt x="145832" y="184524"/>
                      <a:pt x="174812" y="184524"/>
                    </a:cubicBezTo>
                    <a:cubicBezTo>
                      <a:pt x="180176" y="184524"/>
                      <a:pt x="184524" y="180176"/>
                      <a:pt x="184524" y="174812"/>
                    </a:cubicBezTo>
                    <a:cubicBezTo>
                      <a:pt x="184524" y="139422"/>
                      <a:pt x="164537" y="102226"/>
                      <a:pt x="123417" y="61107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1" name="Agrupar 100">
            <a:extLst>
              <a:ext uri="{FF2B5EF4-FFF2-40B4-BE49-F238E27FC236}">
                <a16:creationId xmlns:a16="http://schemas.microsoft.com/office/drawing/2014/main" id="{46091339-D8C5-6844-E44E-17CE97F9CBAD}"/>
              </a:ext>
            </a:extLst>
          </p:cNvPr>
          <p:cNvGrpSpPr/>
          <p:nvPr/>
        </p:nvGrpSpPr>
        <p:grpSpPr>
          <a:xfrm>
            <a:off x="5253374" y="3547229"/>
            <a:ext cx="1618525" cy="1837821"/>
            <a:chOff x="5253374" y="1183280"/>
            <a:chExt cx="1618525" cy="1837821"/>
          </a:xfrm>
        </p:grpSpPr>
        <p:sp>
          <p:nvSpPr>
            <p:cNvPr id="102" name="Retângulo 101">
              <a:extLst>
                <a:ext uri="{FF2B5EF4-FFF2-40B4-BE49-F238E27FC236}">
                  <a16:creationId xmlns:a16="http://schemas.microsoft.com/office/drawing/2014/main" id="{0EBCCB36-45AA-FA02-3682-EC1023DCE0F5}"/>
                </a:ext>
              </a:extLst>
            </p:cNvPr>
            <p:cNvSpPr/>
            <p:nvPr/>
          </p:nvSpPr>
          <p:spPr>
            <a:xfrm>
              <a:off x="5253374" y="1402576"/>
              <a:ext cx="1618525" cy="1618525"/>
            </a:xfrm>
            <a:prstGeom prst="rect">
              <a:avLst/>
            </a:prstGeom>
            <a:gradFill flip="none" rotWithShape="1">
              <a:gsLst>
                <a:gs pos="0">
                  <a:srgbClr val="AFE8FF"/>
                </a:gs>
                <a:gs pos="100000">
                  <a:srgbClr val="D9AAFC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3" name="Agrupar 102">
              <a:extLst>
                <a:ext uri="{FF2B5EF4-FFF2-40B4-BE49-F238E27FC236}">
                  <a16:creationId xmlns:a16="http://schemas.microsoft.com/office/drawing/2014/main" id="{9F68EEB4-0D8B-0BBD-CD0E-C5EFE3E48C5C}"/>
                </a:ext>
              </a:extLst>
            </p:cNvPr>
            <p:cNvGrpSpPr/>
            <p:nvPr/>
          </p:nvGrpSpPr>
          <p:grpSpPr>
            <a:xfrm rot="20309008">
              <a:off x="5951467" y="1183280"/>
              <a:ext cx="406072" cy="406086"/>
              <a:chOff x="654430" y="3113542"/>
              <a:chExt cx="466166" cy="466181"/>
            </a:xfrm>
            <a:effectLst>
              <a:outerShdw blurRad="50800" dist="12700" dir="2700000" sx="99000" sy="99000" algn="tl" rotWithShape="0">
                <a:prstClr val="black">
                  <a:alpha val="41000"/>
                </a:prstClr>
              </a:outerShdw>
            </a:effectLst>
          </p:grpSpPr>
          <p:sp>
            <p:nvSpPr>
              <p:cNvPr id="104" name="Forma Livre: Forma 103">
                <a:extLst>
                  <a:ext uri="{FF2B5EF4-FFF2-40B4-BE49-F238E27FC236}">
                    <a16:creationId xmlns:a16="http://schemas.microsoft.com/office/drawing/2014/main" id="{2867900C-DC01-AD37-DB99-213FED395848}"/>
                  </a:ext>
                </a:extLst>
              </p:cNvPr>
              <p:cNvSpPr/>
              <p:nvPr/>
            </p:nvSpPr>
            <p:spPr>
              <a:xfrm>
                <a:off x="654430" y="3414590"/>
                <a:ext cx="165189" cy="165133"/>
              </a:xfrm>
              <a:custGeom>
                <a:avLst/>
                <a:gdLst>
                  <a:gd name="connsiteX0" fmla="*/ 162266 w 165189"/>
                  <a:gd name="connsiteY0" fmla="*/ 41717 h 165133"/>
                  <a:gd name="connsiteX1" fmla="*/ 123418 w 165189"/>
                  <a:gd name="connsiteY1" fmla="*/ 2870 h 165133"/>
                  <a:gd name="connsiteX2" fmla="*/ 115804 w 165189"/>
                  <a:gd name="connsiteY2" fmla="*/ 34 h 165133"/>
                  <a:gd name="connsiteX3" fmla="*/ 108714 w 165189"/>
                  <a:gd name="connsiteY3" fmla="*/ 3919 h 165133"/>
                  <a:gd name="connsiteX4" fmla="*/ 1943 w 165189"/>
                  <a:gd name="connsiteY4" fmla="*/ 149595 h 165133"/>
                  <a:gd name="connsiteX5" fmla="*/ 3885 w 165189"/>
                  <a:gd name="connsiteY5" fmla="*/ 163192 h 165133"/>
                  <a:gd name="connsiteX6" fmla="*/ 15539 w 165189"/>
                  <a:gd name="connsiteY6" fmla="*/ 163192 h 165133"/>
                  <a:gd name="connsiteX7" fmla="*/ 161216 w 165189"/>
                  <a:gd name="connsiteY7" fmla="*/ 56362 h 165133"/>
                  <a:gd name="connsiteX8" fmla="*/ 163312 w 165189"/>
                  <a:gd name="connsiteY8" fmla="*/ 42789 h 165133"/>
                  <a:gd name="connsiteX9" fmla="*/ 162343 w 165189"/>
                  <a:gd name="connsiteY9" fmla="*/ 41659 h 165133"/>
                  <a:gd name="connsiteX10" fmla="*/ 162266 w 165189"/>
                  <a:gd name="connsiteY10" fmla="*/ 41717 h 165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5189" h="165133">
                    <a:moveTo>
                      <a:pt x="162266" y="41717"/>
                    </a:moveTo>
                    <a:lnTo>
                      <a:pt x="123418" y="2870"/>
                    </a:lnTo>
                    <a:cubicBezTo>
                      <a:pt x="121432" y="834"/>
                      <a:pt x="118638" y="-206"/>
                      <a:pt x="115804" y="34"/>
                    </a:cubicBezTo>
                    <a:cubicBezTo>
                      <a:pt x="112989" y="237"/>
                      <a:pt x="110400" y="1655"/>
                      <a:pt x="108714" y="3919"/>
                    </a:cubicBezTo>
                    <a:lnTo>
                      <a:pt x="1943" y="149595"/>
                    </a:lnTo>
                    <a:cubicBezTo>
                      <a:pt x="-1275" y="153887"/>
                      <a:pt x="-406" y="159974"/>
                      <a:pt x="3885" y="163192"/>
                    </a:cubicBezTo>
                    <a:cubicBezTo>
                      <a:pt x="7339" y="165781"/>
                      <a:pt x="12086" y="165781"/>
                      <a:pt x="15539" y="163192"/>
                    </a:cubicBezTo>
                    <a:lnTo>
                      <a:pt x="161216" y="56362"/>
                    </a:lnTo>
                    <a:cubicBezTo>
                      <a:pt x="165543" y="53193"/>
                      <a:pt x="166481" y="47116"/>
                      <a:pt x="163312" y="42789"/>
                    </a:cubicBezTo>
                    <a:cubicBezTo>
                      <a:pt x="163018" y="42388"/>
                      <a:pt x="162695" y="42011"/>
                      <a:pt x="162343" y="41659"/>
                    </a:cubicBezTo>
                    <a:lnTo>
                      <a:pt x="162266" y="41717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Forma Livre: Forma 104">
                <a:extLst>
                  <a:ext uri="{FF2B5EF4-FFF2-40B4-BE49-F238E27FC236}">
                    <a16:creationId xmlns:a16="http://schemas.microsoft.com/office/drawing/2014/main" id="{60796CBB-402D-9E05-36DB-14A77FCCF956}"/>
                  </a:ext>
                </a:extLst>
              </p:cNvPr>
              <p:cNvSpPr/>
              <p:nvPr/>
            </p:nvSpPr>
            <p:spPr>
              <a:xfrm>
                <a:off x="704815" y="3272945"/>
                <a:ext cx="256169" cy="256425"/>
              </a:xfrm>
              <a:custGeom>
                <a:avLst/>
                <a:gdLst>
                  <a:gd name="connsiteX0" fmla="*/ 238134 w 256169"/>
                  <a:gd name="connsiteY0" fmla="*/ 115380 h 256425"/>
                  <a:gd name="connsiteX1" fmla="*/ 141017 w 256169"/>
                  <a:gd name="connsiteY1" fmla="*/ 18263 h 256425"/>
                  <a:gd name="connsiteX2" fmla="*/ 83640 w 256169"/>
                  <a:gd name="connsiteY2" fmla="*/ 102 h 256425"/>
                  <a:gd name="connsiteX3" fmla="*/ 10724 w 256169"/>
                  <a:gd name="connsiteY3" fmla="*/ 27974 h 256425"/>
                  <a:gd name="connsiteX4" fmla="*/ 15579 w 256169"/>
                  <a:gd name="connsiteY4" fmla="*/ 100444 h 256425"/>
                  <a:gd name="connsiteX5" fmla="*/ 78706 w 256169"/>
                  <a:gd name="connsiteY5" fmla="*/ 177671 h 256425"/>
                  <a:gd name="connsiteX6" fmla="*/ 201657 w 256169"/>
                  <a:gd name="connsiteY6" fmla="*/ 256414 h 256425"/>
                  <a:gd name="connsiteX7" fmla="*/ 228403 w 256169"/>
                  <a:gd name="connsiteY7" fmla="*/ 245653 h 256425"/>
                  <a:gd name="connsiteX8" fmla="*/ 238134 w 256169"/>
                  <a:gd name="connsiteY8" fmla="*/ 115380 h 256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6169" h="256425">
                    <a:moveTo>
                      <a:pt x="238134" y="115380"/>
                    </a:moveTo>
                    <a:lnTo>
                      <a:pt x="141017" y="18263"/>
                    </a:lnTo>
                    <a:cubicBezTo>
                      <a:pt x="124678" y="5543"/>
                      <a:pt x="104322" y="-901"/>
                      <a:pt x="83640" y="102"/>
                    </a:cubicBezTo>
                    <a:cubicBezTo>
                      <a:pt x="56566" y="-845"/>
                      <a:pt x="30262" y="9209"/>
                      <a:pt x="10724" y="27974"/>
                    </a:cubicBezTo>
                    <a:cubicBezTo>
                      <a:pt x="-5048" y="43746"/>
                      <a:pt x="-3417" y="68123"/>
                      <a:pt x="15579" y="100444"/>
                    </a:cubicBezTo>
                    <a:cubicBezTo>
                      <a:pt x="33519" y="128574"/>
                      <a:pt x="54707" y="154494"/>
                      <a:pt x="78706" y="177671"/>
                    </a:cubicBezTo>
                    <a:cubicBezTo>
                      <a:pt x="117339" y="216286"/>
                      <a:pt x="166112" y="256414"/>
                      <a:pt x="201657" y="256414"/>
                    </a:cubicBezTo>
                    <a:cubicBezTo>
                      <a:pt x="211675" y="256668"/>
                      <a:pt x="221352" y="252774"/>
                      <a:pt x="228403" y="245653"/>
                    </a:cubicBezTo>
                    <a:cubicBezTo>
                      <a:pt x="268843" y="205233"/>
                      <a:pt x="258762" y="136028"/>
                      <a:pt x="238134" y="115380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Forma Livre: Forma 105">
                <a:extLst>
                  <a:ext uri="{FF2B5EF4-FFF2-40B4-BE49-F238E27FC236}">
                    <a16:creationId xmlns:a16="http://schemas.microsoft.com/office/drawing/2014/main" id="{94ADFD04-00B1-FA63-6F13-304A7200B8CA}"/>
                  </a:ext>
                </a:extLst>
              </p:cNvPr>
              <p:cNvSpPr/>
              <p:nvPr/>
            </p:nvSpPr>
            <p:spPr>
              <a:xfrm>
                <a:off x="824928" y="3210670"/>
                <a:ext cx="198558" cy="198589"/>
              </a:xfrm>
              <a:custGeom>
                <a:avLst/>
                <a:gdLst>
                  <a:gd name="connsiteX0" fmla="*/ 195715 w 198558"/>
                  <a:gd name="connsiteY0" fmla="*/ 99961 h 198589"/>
                  <a:gd name="connsiteX1" fmla="*/ 98597 w 198558"/>
                  <a:gd name="connsiteY1" fmla="*/ 2843 h 198589"/>
                  <a:gd name="connsiteX2" fmla="*/ 84864 w 198558"/>
                  <a:gd name="connsiteY2" fmla="*/ 2843 h 198589"/>
                  <a:gd name="connsiteX3" fmla="*/ 7170 w 198558"/>
                  <a:gd name="connsiteY3" fmla="*/ 80537 h 198589"/>
                  <a:gd name="connsiteX4" fmla="*/ 36306 w 198558"/>
                  <a:gd name="connsiteY4" fmla="*/ 162252 h 198589"/>
                  <a:gd name="connsiteX5" fmla="*/ 99238 w 198558"/>
                  <a:gd name="connsiteY5" fmla="*/ 198574 h 198589"/>
                  <a:gd name="connsiteX6" fmla="*/ 118020 w 198558"/>
                  <a:gd name="connsiteY6" fmla="*/ 191387 h 198589"/>
                  <a:gd name="connsiteX7" fmla="*/ 195714 w 198558"/>
                  <a:gd name="connsiteY7" fmla="*/ 113693 h 198589"/>
                  <a:gd name="connsiteX8" fmla="*/ 195715 w 198558"/>
                  <a:gd name="connsiteY8" fmla="*/ 99961 h 198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8558" h="198589">
                    <a:moveTo>
                      <a:pt x="195715" y="99961"/>
                    </a:moveTo>
                    <a:lnTo>
                      <a:pt x="98597" y="2843"/>
                    </a:lnTo>
                    <a:cubicBezTo>
                      <a:pt x="94805" y="-948"/>
                      <a:pt x="88657" y="-948"/>
                      <a:pt x="84864" y="2843"/>
                    </a:cubicBezTo>
                    <a:lnTo>
                      <a:pt x="7170" y="80537"/>
                    </a:lnTo>
                    <a:cubicBezTo>
                      <a:pt x="-5533" y="93240"/>
                      <a:pt x="-4484" y="121327"/>
                      <a:pt x="36306" y="162252"/>
                    </a:cubicBezTo>
                    <a:cubicBezTo>
                      <a:pt x="62935" y="188882"/>
                      <a:pt x="84165" y="198574"/>
                      <a:pt x="99238" y="198574"/>
                    </a:cubicBezTo>
                    <a:cubicBezTo>
                      <a:pt x="106214" y="198820"/>
                      <a:pt x="112991" y="196227"/>
                      <a:pt x="118020" y="191387"/>
                    </a:cubicBezTo>
                    <a:lnTo>
                      <a:pt x="195714" y="113693"/>
                    </a:lnTo>
                    <a:cubicBezTo>
                      <a:pt x="199506" y="109901"/>
                      <a:pt x="199506" y="103754"/>
                      <a:pt x="195715" y="99961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7" name="Forma Livre: Forma 106">
                <a:extLst>
                  <a:ext uri="{FF2B5EF4-FFF2-40B4-BE49-F238E27FC236}">
                    <a16:creationId xmlns:a16="http://schemas.microsoft.com/office/drawing/2014/main" id="{DDF876A6-3BBC-1886-A553-705837EA3C6D}"/>
                  </a:ext>
                </a:extLst>
              </p:cNvPr>
              <p:cNvSpPr/>
              <p:nvPr/>
            </p:nvSpPr>
            <p:spPr>
              <a:xfrm>
                <a:off x="905722" y="3113542"/>
                <a:ext cx="214867" cy="214880"/>
              </a:xfrm>
              <a:custGeom>
                <a:avLst/>
                <a:gdLst>
                  <a:gd name="connsiteX0" fmla="*/ 214136 w 214867"/>
                  <a:gd name="connsiteY0" fmla="*/ 171119 h 214880"/>
                  <a:gd name="connsiteX1" fmla="*/ 205163 w 214867"/>
                  <a:gd name="connsiteY1" fmla="*/ 165117 h 214880"/>
                  <a:gd name="connsiteX2" fmla="*/ 105209 w 214867"/>
                  <a:gd name="connsiteY2" fmla="*/ 109683 h 214880"/>
                  <a:gd name="connsiteX3" fmla="*/ 49775 w 214867"/>
                  <a:gd name="connsiteY3" fmla="*/ 9729 h 214880"/>
                  <a:gd name="connsiteX4" fmla="*/ 40080 w 214867"/>
                  <a:gd name="connsiteY4" fmla="*/ 0 h 214880"/>
                  <a:gd name="connsiteX5" fmla="*/ 33187 w 214867"/>
                  <a:gd name="connsiteY5" fmla="*/ 2853 h 214880"/>
                  <a:gd name="connsiteX6" fmla="*/ 42899 w 214867"/>
                  <a:gd name="connsiteY6" fmla="*/ 171974 h 214880"/>
                  <a:gd name="connsiteX7" fmla="*/ 134578 w 214867"/>
                  <a:gd name="connsiteY7" fmla="*/ 214880 h 214880"/>
                  <a:gd name="connsiteX8" fmla="*/ 212019 w 214867"/>
                  <a:gd name="connsiteY8" fmla="*/ 181685 h 214880"/>
                  <a:gd name="connsiteX9" fmla="*/ 214136 w 214867"/>
                  <a:gd name="connsiteY9" fmla="*/ 171119 h 21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4867" h="214880">
                    <a:moveTo>
                      <a:pt x="214136" y="171119"/>
                    </a:moveTo>
                    <a:cubicBezTo>
                      <a:pt x="212635" y="167487"/>
                      <a:pt x="209092" y="165118"/>
                      <a:pt x="205163" y="165117"/>
                    </a:cubicBezTo>
                    <a:cubicBezTo>
                      <a:pt x="184108" y="165117"/>
                      <a:pt x="137879" y="142352"/>
                      <a:pt x="105209" y="109683"/>
                    </a:cubicBezTo>
                    <a:cubicBezTo>
                      <a:pt x="72540" y="77013"/>
                      <a:pt x="49775" y="30803"/>
                      <a:pt x="49775" y="9729"/>
                    </a:cubicBezTo>
                    <a:cubicBezTo>
                      <a:pt x="49784" y="4366"/>
                      <a:pt x="45444" y="10"/>
                      <a:pt x="40080" y="0"/>
                    </a:cubicBezTo>
                    <a:cubicBezTo>
                      <a:pt x="37494" y="-5"/>
                      <a:pt x="35013" y="1022"/>
                      <a:pt x="33187" y="2853"/>
                    </a:cubicBezTo>
                    <a:cubicBezTo>
                      <a:pt x="-6476" y="42536"/>
                      <a:pt x="-18868" y="110207"/>
                      <a:pt x="42899" y="171974"/>
                    </a:cubicBezTo>
                    <a:cubicBezTo>
                      <a:pt x="66397" y="198087"/>
                      <a:pt x="99473" y="213567"/>
                      <a:pt x="134578" y="214880"/>
                    </a:cubicBezTo>
                    <a:cubicBezTo>
                      <a:pt x="163777" y="214545"/>
                      <a:pt x="191642" y="202602"/>
                      <a:pt x="212019" y="181685"/>
                    </a:cubicBezTo>
                    <a:cubicBezTo>
                      <a:pt x="214794" y="178915"/>
                      <a:pt x="215629" y="174746"/>
                      <a:pt x="214136" y="171119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" name="Forma Livre: Forma 107">
                <a:extLst>
                  <a:ext uri="{FF2B5EF4-FFF2-40B4-BE49-F238E27FC236}">
                    <a16:creationId xmlns:a16="http://schemas.microsoft.com/office/drawing/2014/main" id="{47941EE4-83B1-0155-E825-81437598A5CA}"/>
                  </a:ext>
                </a:extLst>
              </p:cNvPr>
              <p:cNvSpPr/>
              <p:nvPr/>
            </p:nvSpPr>
            <p:spPr>
              <a:xfrm>
                <a:off x="936073" y="3113560"/>
                <a:ext cx="184523" cy="184523"/>
              </a:xfrm>
              <a:custGeom>
                <a:avLst/>
                <a:gdLst>
                  <a:gd name="connsiteX0" fmla="*/ 123417 w 184523"/>
                  <a:gd name="connsiteY0" fmla="*/ 61107 h 184523"/>
                  <a:gd name="connsiteX1" fmla="*/ 9712 w 184523"/>
                  <a:gd name="connsiteY1" fmla="*/ 0 h 184523"/>
                  <a:gd name="connsiteX2" fmla="*/ 0 w 184523"/>
                  <a:gd name="connsiteY2" fmla="*/ 9712 h 184523"/>
                  <a:gd name="connsiteX3" fmla="*/ 61107 w 184523"/>
                  <a:gd name="connsiteY3" fmla="*/ 123417 h 184523"/>
                  <a:gd name="connsiteX4" fmla="*/ 174812 w 184523"/>
                  <a:gd name="connsiteY4" fmla="*/ 184524 h 184523"/>
                  <a:gd name="connsiteX5" fmla="*/ 184524 w 184523"/>
                  <a:gd name="connsiteY5" fmla="*/ 174812 h 184523"/>
                  <a:gd name="connsiteX6" fmla="*/ 123417 w 184523"/>
                  <a:gd name="connsiteY6" fmla="*/ 61107 h 18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523" h="184523">
                    <a:moveTo>
                      <a:pt x="123417" y="61107"/>
                    </a:moveTo>
                    <a:cubicBezTo>
                      <a:pt x="82278" y="19987"/>
                      <a:pt x="45082" y="0"/>
                      <a:pt x="9712" y="0"/>
                    </a:cubicBezTo>
                    <a:cubicBezTo>
                      <a:pt x="4348" y="0"/>
                      <a:pt x="0" y="4348"/>
                      <a:pt x="0" y="9712"/>
                    </a:cubicBezTo>
                    <a:cubicBezTo>
                      <a:pt x="0" y="38712"/>
                      <a:pt x="27426" y="89718"/>
                      <a:pt x="61107" y="123417"/>
                    </a:cubicBezTo>
                    <a:cubicBezTo>
                      <a:pt x="94787" y="157117"/>
                      <a:pt x="145832" y="184524"/>
                      <a:pt x="174812" y="184524"/>
                    </a:cubicBezTo>
                    <a:cubicBezTo>
                      <a:pt x="180176" y="184524"/>
                      <a:pt x="184524" y="180176"/>
                      <a:pt x="184524" y="174812"/>
                    </a:cubicBezTo>
                    <a:cubicBezTo>
                      <a:pt x="184524" y="139422"/>
                      <a:pt x="164537" y="102226"/>
                      <a:pt x="123417" y="61107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9" name="Agrupar 108">
            <a:extLst>
              <a:ext uri="{FF2B5EF4-FFF2-40B4-BE49-F238E27FC236}">
                <a16:creationId xmlns:a16="http://schemas.microsoft.com/office/drawing/2014/main" id="{8C367AE3-50AF-E30A-B7F5-55D962A127FD}"/>
              </a:ext>
            </a:extLst>
          </p:cNvPr>
          <p:cNvGrpSpPr/>
          <p:nvPr/>
        </p:nvGrpSpPr>
        <p:grpSpPr>
          <a:xfrm>
            <a:off x="7378304" y="3267926"/>
            <a:ext cx="1618525" cy="1837821"/>
            <a:chOff x="7378304" y="1183280"/>
            <a:chExt cx="1618525" cy="1837821"/>
          </a:xfrm>
        </p:grpSpPr>
        <p:sp>
          <p:nvSpPr>
            <p:cNvPr id="110" name="Retângulo 109">
              <a:extLst>
                <a:ext uri="{FF2B5EF4-FFF2-40B4-BE49-F238E27FC236}">
                  <a16:creationId xmlns:a16="http://schemas.microsoft.com/office/drawing/2014/main" id="{88BD360E-6394-AA43-CA30-14BE4B7457E5}"/>
                </a:ext>
              </a:extLst>
            </p:cNvPr>
            <p:cNvSpPr/>
            <p:nvPr/>
          </p:nvSpPr>
          <p:spPr>
            <a:xfrm>
              <a:off x="7378304" y="1402576"/>
              <a:ext cx="1618525" cy="1618525"/>
            </a:xfrm>
            <a:prstGeom prst="rect">
              <a:avLst/>
            </a:prstGeom>
            <a:gradFill flip="none" rotWithShape="1">
              <a:gsLst>
                <a:gs pos="0">
                  <a:srgbClr val="AFE8FF"/>
                </a:gs>
                <a:gs pos="100000">
                  <a:srgbClr val="D9AAFC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1" name="Agrupar 110">
              <a:extLst>
                <a:ext uri="{FF2B5EF4-FFF2-40B4-BE49-F238E27FC236}">
                  <a16:creationId xmlns:a16="http://schemas.microsoft.com/office/drawing/2014/main" id="{5E58CEE6-CA61-295B-D5EC-B8DDD498F504}"/>
                </a:ext>
              </a:extLst>
            </p:cNvPr>
            <p:cNvGrpSpPr/>
            <p:nvPr/>
          </p:nvGrpSpPr>
          <p:grpSpPr>
            <a:xfrm rot="20309008">
              <a:off x="8076398" y="1183280"/>
              <a:ext cx="406072" cy="406086"/>
              <a:chOff x="654430" y="3113542"/>
              <a:chExt cx="466166" cy="466181"/>
            </a:xfrm>
            <a:effectLst>
              <a:outerShdw blurRad="50800" dist="12700" dir="2700000" sx="99000" sy="99000" algn="tl" rotWithShape="0">
                <a:prstClr val="black">
                  <a:alpha val="41000"/>
                </a:prstClr>
              </a:outerShdw>
            </a:effectLst>
          </p:grpSpPr>
          <p:sp>
            <p:nvSpPr>
              <p:cNvPr id="112" name="Forma Livre: Forma 111">
                <a:extLst>
                  <a:ext uri="{FF2B5EF4-FFF2-40B4-BE49-F238E27FC236}">
                    <a16:creationId xmlns:a16="http://schemas.microsoft.com/office/drawing/2014/main" id="{5AF4AEF9-D820-31FF-E603-EA04BE026066}"/>
                  </a:ext>
                </a:extLst>
              </p:cNvPr>
              <p:cNvSpPr/>
              <p:nvPr/>
            </p:nvSpPr>
            <p:spPr>
              <a:xfrm>
                <a:off x="654430" y="3414590"/>
                <a:ext cx="165189" cy="165133"/>
              </a:xfrm>
              <a:custGeom>
                <a:avLst/>
                <a:gdLst>
                  <a:gd name="connsiteX0" fmla="*/ 162266 w 165189"/>
                  <a:gd name="connsiteY0" fmla="*/ 41717 h 165133"/>
                  <a:gd name="connsiteX1" fmla="*/ 123418 w 165189"/>
                  <a:gd name="connsiteY1" fmla="*/ 2870 h 165133"/>
                  <a:gd name="connsiteX2" fmla="*/ 115804 w 165189"/>
                  <a:gd name="connsiteY2" fmla="*/ 34 h 165133"/>
                  <a:gd name="connsiteX3" fmla="*/ 108714 w 165189"/>
                  <a:gd name="connsiteY3" fmla="*/ 3919 h 165133"/>
                  <a:gd name="connsiteX4" fmla="*/ 1943 w 165189"/>
                  <a:gd name="connsiteY4" fmla="*/ 149595 h 165133"/>
                  <a:gd name="connsiteX5" fmla="*/ 3885 w 165189"/>
                  <a:gd name="connsiteY5" fmla="*/ 163192 h 165133"/>
                  <a:gd name="connsiteX6" fmla="*/ 15539 w 165189"/>
                  <a:gd name="connsiteY6" fmla="*/ 163192 h 165133"/>
                  <a:gd name="connsiteX7" fmla="*/ 161216 w 165189"/>
                  <a:gd name="connsiteY7" fmla="*/ 56362 h 165133"/>
                  <a:gd name="connsiteX8" fmla="*/ 163312 w 165189"/>
                  <a:gd name="connsiteY8" fmla="*/ 42789 h 165133"/>
                  <a:gd name="connsiteX9" fmla="*/ 162343 w 165189"/>
                  <a:gd name="connsiteY9" fmla="*/ 41659 h 165133"/>
                  <a:gd name="connsiteX10" fmla="*/ 162266 w 165189"/>
                  <a:gd name="connsiteY10" fmla="*/ 41717 h 165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5189" h="165133">
                    <a:moveTo>
                      <a:pt x="162266" y="41717"/>
                    </a:moveTo>
                    <a:lnTo>
                      <a:pt x="123418" y="2870"/>
                    </a:lnTo>
                    <a:cubicBezTo>
                      <a:pt x="121432" y="834"/>
                      <a:pt x="118638" y="-206"/>
                      <a:pt x="115804" y="34"/>
                    </a:cubicBezTo>
                    <a:cubicBezTo>
                      <a:pt x="112989" y="237"/>
                      <a:pt x="110400" y="1655"/>
                      <a:pt x="108714" y="3919"/>
                    </a:cubicBezTo>
                    <a:lnTo>
                      <a:pt x="1943" y="149595"/>
                    </a:lnTo>
                    <a:cubicBezTo>
                      <a:pt x="-1275" y="153887"/>
                      <a:pt x="-406" y="159974"/>
                      <a:pt x="3885" y="163192"/>
                    </a:cubicBezTo>
                    <a:cubicBezTo>
                      <a:pt x="7339" y="165781"/>
                      <a:pt x="12086" y="165781"/>
                      <a:pt x="15539" y="163192"/>
                    </a:cubicBezTo>
                    <a:lnTo>
                      <a:pt x="161216" y="56362"/>
                    </a:lnTo>
                    <a:cubicBezTo>
                      <a:pt x="165543" y="53193"/>
                      <a:pt x="166481" y="47116"/>
                      <a:pt x="163312" y="42789"/>
                    </a:cubicBezTo>
                    <a:cubicBezTo>
                      <a:pt x="163018" y="42388"/>
                      <a:pt x="162695" y="42011"/>
                      <a:pt x="162343" y="41659"/>
                    </a:cubicBezTo>
                    <a:lnTo>
                      <a:pt x="162266" y="41717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" name="Forma Livre: Forma 112">
                <a:extLst>
                  <a:ext uri="{FF2B5EF4-FFF2-40B4-BE49-F238E27FC236}">
                    <a16:creationId xmlns:a16="http://schemas.microsoft.com/office/drawing/2014/main" id="{1A6583C3-5252-1E92-C361-EE44251DC050}"/>
                  </a:ext>
                </a:extLst>
              </p:cNvPr>
              <p:cNvSpPr/>
              <p:nvPr/>
            </p:nvSpPr>
            <p:spPr>
              <a:xfrm>
                <a:off x="704815" y="3272945"/>
                <a:ext cx="256169" cy="256425"/>
              </a:xfrm>
              <a:custGeom>
                <a:avLst/>
                <a:gdLst>
                  <a:gd name="connsiteX0" fmla="*/ 238134 w 256169"/>
                  <a:gd name="connsiteY0" fmla="*/ 115380 h 256425"/>
                  <a:gd name="connsiteX1" fmla="*/ 141017 w 256169"/>
                  <a:gd name="connsiteY1" fmla="*/ 18263 h 256425"/>
                  <a:gd name="connsiteX2" fmla="*/ 83640 w 256169"/>
                  <a:gd name="connsiteY2" fmla="*/ 102 h 256425"/>
                  <a:gd name="connsiteX3" fmla="*/ 10724 w 256169"/>
                  <a:gd name="connsiteY3" fmla="*/ 27974 h 256425"/>
                  <a:gd name="connsiteX4" fmla="*/ 15579 w 256169"/>
                  <a:gd name="connsiteY4" fmla="*/ 100444 h 256425"/>
                  <a:gd name="connsiteX5" fmla="*/ 78706 w 256169"/>
                  <a:gd name="connsiteY5" fmla="*/ 177671 h 256425"/>
                  <a:gd name="connsiteX6" fmla="*/ 201657 w 256169"/>
                  <a:gd name="connsiteY6" fmla="*/ 256414 h 256425"/>
                  <a:gd name="connsiteX7" fmla="*/ 228403 w 256169"/>
                  <a:gd name="connsiteY7" fmla="*/ 245653 h 256425"/>
                  <a:gd name="connsiteX8" fmla="*/ 238134 w 256169"/>
                  <a:gd name="connsiteY8" fmla="*/ 115380 h 256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6169" h="256425">
                    <a:moveTo>
                      <a:pt x="238134" y="115380"/>
                    </a:moveTo>
                    <a:lnTo>
                      <a:pt x="141017" y="18263"/>
                    </a:lnTo>
                    <a:cubicBezTo>
                      <a:pt x="124678" y="5543"/>
                      <a:pt x="104322" y="-901"/>
                      <a:pt x="83640" y="102"/>
                    </a:cubicBezTo>
                    <a:cubicBezTo>
                      <a:pt x="56566" y="-845"/>
                      <a:pt x="30262" y="9209"/>
                      <a:pt x="10724" y="27974"/>
                    </a:cubicBezTo>
                    <a:cubicBezTo>
                      <a:pt x="-5048" y="43746"/>
                      <a:pt x="-3417" y="68123"/>
                      <a:pt x="15579" y="100444"/>
                    </a:cubicBezTo>
                    <a:cubicBezTo>
                      <a:pt x="33519" y="128574"/>
                      <a:pt x="54707" y="154494"/>
                      <a:pt x="78706" y="177671"/>
                    </a:cubicBezTo>
                    <a:cubicBezTo>
                      <a:pt x="117339" y="216286"/>
                      <a:pt x="166112" y="256414"/>
                      <a:pt x="201657" y="256414"/>
                    </a:cubicBezTo>
                    <a:cubicBezTo>
                      <a:pt x="211675" y="256668"/>
                      <a:pt x="221352" y="252774"/>
                      <a:pt x="228403" y="245653"/>
                    </a:cubicBezTo>
                    <a:cubicBezTo>
                      <a:pt x="268843" y="205233"/>
                      <a:pt x="258762" y="136028"/>
                      <a:pt x="238134" y="115380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4" name="Forma Livre: Forma 113">
                <a:extLst>
                  <a:ext uri="{FF2B5EF4-FFF2-40B4-BE49-F238E27FC236}">
                    <a16:creationId xmlns:a16="http://schemas.microsoft.com/office/drawing/2014/main" id="{D7B2A30A-AB73-E559-751A-1930BB2F5119}"/>
                  </a:ext>
                </a:extLst>
              </p:cNvPr>
              <p:cNvSpPr/>
              <p:nvPr/>
            </p:nvSpPr>
            <p:spPr>
              <a:xfrm>
                <a:off x="824928" y="3210670"/>
                <a:ext cx="198558" cy="198589"/>
              </a:xfrm>
              <a:custGeom>
                <a:avLst/>
                <a:gdLst>
                  <a:gd name="connsiteX0" fmla="*/ 195715 w 198558"/>
                  <a:gd name="connsiteY0" fmla="*/ 99961 h 198589"/>
                  <a:gd name="connsiteX1" fmla="*/ 98597 w 198558"/>
                  <a:gd name="connsiteY1" fmla="*/ 2843 h 198589"/>
                  <a:gd name="connsiteX2" fmla="*/ 84864 w 198558"/>
                  <a:gd name="connsiteY2" fmla="*/ 2843 h 198589"/>
                  <a:gd name="connsiteX3" fmla="*/ 7170 w 198558"/>
                  <a:gd name="connsiteY3" fmla="*/ 80537 h 198589"/>
                  <a:gd name="connsiteX4" fmla="*/ 36306 w 198558"/>
                  <a:gd name="connsiteY4" fmla="*/ 162252 h 198589"/>
                  <a:gd name="connsiteX5" fmla="*/ 99238 w 198558"/>
                  <a:gd name="connsiteY5" fmla="*/ 198574 h 198589"/>
                  <a:gd name="connsiteX6" fmla="*/ 118020 w 198558"/>
                  <a:gd name="connsiteY6" fmla="*/ 191387 h 198589"/>
                  <a:gd name="connsiteX7" fmla="*/ 195714 w 198558"/>
                  <a:gd name="connsiteY7" fmla="*/ 113693 h 198589"/>
                  <a:gd name="connsiteX8" fmla="*/ 195715 w 198558"/>
                  <a:gd name="connsiteY8" fmla="*/ 99961 h 198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8558" h="198589">
                    <a:moveTo>
                      <a:pt x="195715" y="99961"/>
                    </a:moveTo>
                    <a:lnTo>
                      <a:pt x="98597" y="2843"/>
                    </a:lnTo>
                    <a:cubicBezTo>
                      <a:pt x="94805" y="-948"/>
                      <a:pt x="88657" y="-948"/>
                      <a:pt x="84864" y="2843"/>
                    </a:cubicBezTo>
                    <a:lnTo>
                      <a:pt x="7170" y="80537"/>
                    </a:lnTo>
                    <a:cubicBezTo>
                      <a:pt x="-5533" y="93240"/>
                      <a:pt x="-4484" y="121327"/>
                      <a:pt x="36306" y="162252"/>
                    </a:cubicBezTo>
                    <a:cubicBezTo>
                      <a:pt x="62935" y="188882"/>
                      <a:pt x="84165" y="198574"/>
                      <a:pt x="99238" y="198574"/>
                    </a:cubicBezTo>
                    <a:cubicBezTo>
                      <a:pt x="106214" y="198820"/>
                      <a:pt x="112991" y="196227"/>
                      <a:pt x="118020" y="191387"/>
                    </a:cubicBezTo>
                    <a:lnTo>
                      <a:pt x="195714" y="113693"/>
                    </a:lnTo>
                    <a:cubicBezTo>
                      <a:pt x="199506" y="109901"/>
                      <a:pt x="199506" y="103754"/>
                      <a:pt x="195715" y="99961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5" name="Forma Livre: Forma 114">
                <a:extLst>
                  <a:ext uri="{FF2B5EF4-FFF2-40B4-BE49-F238E27FC236}">
                    <a16:creationId xmlns:a16="http://schemas.microsoft.com/office/drawing/2014/main" id="{5B663460-5D57-BE5C-EEE5-89E12DAC64B7}"/>
                  </a:ext>
                </a:extLst>
              </p:cNvPr>
              <p:cNvSpPr/>
              <p:nvPr/>
            </p:nvSpPr>
            <p:spPr>
              <a:xfrm>
                <a:off x="905722" y="3113542"/>
                <a:ext cx="214867" cy="214880"/>
              </a:xfrm>
              <a:custGeom>
                <a:avLst/>
                <a:gdLst>
                  <a:gd name="connsiteX0" fmla="*/ 214136 w 214867"/>
                  <a:gd name="connsiteY0" fmla="*/ 171119 h 214880"/>
                  <a:gd name="connsiteX1" fmla="*/ 205163 w 214867"/>
                  <a:gd name="connsiteY1" fmla="*/ 165117 h 214880"/>
                  <a:gd name="connsiteX2" fmla="*/ 105209 w 214867"/>
                  <a:gd name="connsiteY2" fmla="*/ 109683 h 214880"/>
                  <a:gd name="connsiteX3" fmla="*/ 49775 w 214867"/>
                  <a:gd name="connsiteY3" fmla="*/ 9729 h 214880"/>
                  <a:gd name="connsiteX4" fmla="*/ 40080 w 214867"/>
                  <a:gd name="connsiteY4" fmla="*/ 0 h 214880"/>
                  <a:gd name="connsiteX5" fmla="*/ 33187 w 214867"/>
                  <a:gd name="connsiteY5" fmla="*/ 2853 h 214880"/>
                  <a:gd name="connsiteX6" fmla="*/ 42899 w 214867"/>
                  <a:gd name="connsiteY6" fmla="*/ 171974 h 214880"/>
                  <a:gd name="connsiteX7" fmla="*/ 134578 w 214867"/>
                  <a:gd name="connsiteY7" fmla="*/ 214880 h 214880"/>
                  <a:gd name="connsiteX8" fmla="*/ 212019 w 214867"/>
                  <a:gd name="connsiteY8" fmla="*/ 181685 h 214880"/>
                  <a:gd name="connsiteX9" fmla="*/ 214136 w 214867"/>
                  <a:gd name="connsiteY9" fmla="*/ 171119 h 21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4867" h="214880">
                    <a:moveTo>
                      <a:pt x="214136" y="171119"/>
                    </a:moveTo>
                    <a:cubicBezTo>
                      <a:pt x="212635" y="167487"/>
                      <a:pt x="209092" y="165118"/>
                      <a:pt x="205163" y="165117"/>
                    </a:cubicBezTo>
                    <a:cubicBezTo>
                      <a:pt x="184108" y="165117"/>
                      <a:pt x="137879" y="142352"/>
                      <a:pt x="105209" y="109683"/>
                    </a:cubicBezTo>
                    <a:cubicBezTo>
                      <a:pt x="72540" y="77013"/>
                      <a:pt x="49775" y="30803"/>
                      <a:pt x="49775" y="9729"/>
                    </a:cubicBezTo>
                    <a:cubicBezTo>
                      <a:pt x="49784" y="4366"/>
                      <a:pt x="45444" y="10"/>
                      <a:pt x="40080" y="0"/>
                    </a:cubicBezTo>
                    <a:cubicBezTo>
                      <a:pt x="37494" y="-5"/>
                      <a:pt x="35013" y="1022"/>
                      <a:pt x="33187" y="2853"/>
                    </a:cubicBezTo>
                    <a:cubicBezTo>
                      <a:pt x="-6476" y="42536"/>
                      <a:pt x="-18868" y="110207"/>
                      <a:pt x="42899" y="171974"/>
                    </a:cubicBezTo>
                    <a:cubicBezTo>
                      <a:pt x="66397" y="198087"/>
                      <a:pt x="99473" y="213567"/>
                      <a:pt x="134578" y="214880"/>
                    </a:cubicBezTo>
                    <a:cubicBezTo>
                      <a:pt x="163777" y="214545"/>
                      <a:pt x="191642" y="202602"/>
                      <a:pt x="212019" y="181685"/>
                    </a:cubicBezTo>
                    <a:cubicBezTo>
                      <a:pt x="214794" y="178915"/>
                      <a:pt x="215629" y="174746"/>
                      <a:pt x="214136" y="171119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6" name="Forma Livre: Forma 115">
                <a:extLst>
                  <a:ext uri="{FF2B5EF4-FFF2-40B4-BE49-F238E27FC236}">
                    <a16:creationId xmlns:a16="http://schemas.microsoft.com/office/drawing/2014/main" id="{343824D6-3E4F-8BC5-DA46-89CCD55E101A}"/>
                  </a:ext>
                </a:extLst>
              </p:cNvPr>
              <p:cNvSpPr/>
              <p:nvPr/>
            </p:nvSpPr>
            <p:spPr>
              <a:xfrm>
                <a:off x="936073" y="3113560"/>
                <a:ext cx="184523" cy="184523"/>
              </a:xfrm>
              <a:custGeom>
                <a:avLst/>
                <a:gdLst>
                  <a:gd name="connsiteX0" fmla="*/ 123417 w 184523"/>
                  <a:gd name="connsiteY0" fmla="*/ 61107 h 184523"/>
                  <a:gd name="connsiteX1" fmla="*/ 9712 w 184523"/>
                  <a:gd name="connsiteY1" fmla="*/ 0 h 184523"/>
                  <a:gd name="connsiteX2" fmla="*/ 0 w 184523"/>
                  <a:gd name="connsiteY2" fmla="*/ 9712 h 184523"/>
                  <a:gd name="connsiteX3" fmla="*/ 61107 w 184523"/>
                  <a:gd name="connsiteY3" fmla="*/ 123417 h 184523"/>
                  <a:gd name="connsiteX4" fmla="*/ 174812 w 184523"/>
                  <a:gd name="connsiteY4" fmla="*/ 184524 h 184523"/>
                  <a:gd name="connsiteX5" fmla="*/ 184524 w 184523"/>
                  <a:gd name="connsiteY5" fmla="*/ 174812 h 184523"/>
                  <a:gd name="connsiteX6" fmla="*/ 123417 w 184523"/>
                  <a:gd name="connsiteY6" fmla="*/ 61107 h 18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523" h="184523">
                    <a:moveTo>
                      <a:pt x="123417" y="61107"/>
                    </a:moveTo>
                    <a:cubicBezTo>
                      <a:pt x="82278" y="19987"/>
                      <a:pt x="45082" y="0"/>
                      <a:pt x="9712" y="0"/>
                    </a:cubicBezTo>
                    <a:cubicBezTo>
                      <a:pt x="4348" y="0"/>
                      <a:pt x="0" y="4348"/>
                      <a:pt x="0" y="9712"/>
                    </a:cubicBezTo>
                    <a:cubicBezTo>
                      <a:pt x="0" y="38712"/>
                      <a:pt x="27426" y="89718"/>
                      <a:pt x="61107" y="123417"/>
                    </a:cubicBezTo>
                    <a:cubicBezTo>
                      <a:pt x="94787" y="157117"/>
                      <a:pt x="145832" y="184524"/>
                      <a:pt x="174812" y="184524"/>
                    </a:cubicBezTo>
                    <a:cubicBezTo>
                      <a:pt x="180176" y="184524"/>
                      <a:pt x="184524" y="180176"/>
                      <a:pt x="184524" y="174812"/>
                    </a:cubicBezTo>
                    <a:cubicBezTo>
                      <a:pt x="184524" y="139422"/>
                      <a:pt x="164537" y="102226"/>
                      <a:pt x="123417" y="61107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7" name="Agrupar 116">
            <a:extLst>
              <a:ext uri="{FF2B5EF4-FFF2-40B4-BE49-F238E27FC236}">
                <a16:creationId xmlns:a16="http://schemas.microsoft.com/office/drawing/2014/main" id="{F91ED9A4-1F28-D84D-52E9-E5B8A81EDE56}"/>
              </a:ext>
            </a:extLst>
          </p:cNvPr>
          <p:cNvGrpSpPr/>
          <p:nvPr/>
        </p:nvGrpSpPr>
        <p:grpSpPr>
          <a:xfrm>
            <a:off x="9523282" y="3547227"/>
            <a:ext cx="1618525" cy="1837823"/>
            <a:chOff x="9523282" y="1183278"/>
            <a:chExt cx="1618525" cy="1837823"/>
          </a:xfrm>
        </p:grpSpPr>
        <p:sp>
          <p:nvSpPr>
            <p:cNvPr id="118" name="Retângulo 117">
              <a:extLst>
                <a:ext uri="{FF2B5EF4-FFF2-40B4-BE49-F238E27FC236}">
                  <a16:creationId xmlns:a16="http://schemas.microsoft.com/office/drawing/2014/main" id="{A6F97952-71D7-65E9-39DB-190CDC99A75E}"/>
                </a:ext>
              </a:extLst>
            </p:cNvPr>
            <p:cNvSpPr/>
            <p:nvPr/>
          </p:nvSpPr>
          <p:spPr>
            <a:xfrm>
              <a:off x="9523282" y="1402576"/>
              <a:ext cx="1618525" cy="1618525"/>
            </a:xfrm>
            <a:prstGeom prst="rect">
              <a:avLst/>
            </a:prstGeom>
            <a:gradFill flip="none" rotWithShape="1">
              <a:gsLst>
                <a:gs pos="0">
                  <a:srgbClr val="AFE8FF"/>
                </a:gs>
                <a:gs pos="100000">
                  <a:srgbClr val="D9AAFC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9" name="Agrupar 118">
              <a:extLst>
                <a:ext uri="{FF2B5EF4-FFF2-40B4-BE49-F238E27FC236}">
                  <a16:creationId xmlns:a16="http://schemas.microsoft.com/office/drawing/2014/main" id="{1D3EDEF0-F1E2-E521-DF5D-D1B01A7A2B83}"/>
                </a:ext>
              </a:extLst>
            </p:cNvPr>
            <p:cNvGrpSpPr/>
            <p:nvPr/>
          </p:nvGrpSpPr>
          <p:grpSpPr>
            <a:xfrm rot="20309008">
              <a:off x="10221375" y="1183278"/>
              <a:ext cx="406073" cy="406084"/>
              <a:chOff x="654429" y="3113548"/>
              <a:chExt cx="466167" cy="466180"/>
            </a:xfrm>
            <a:effectLst>
              <a:outerShdw blurRad="50800" dist="12700" dir="2700000" sx="99000" sy="99000" algn="tl" rotWithShape="0">
                <a:prstClr val="black">
                  <a:alpha val="41000"/>
                </a:prstClr>
              </a:outerShdw>
            </a:effectLst>
          </p:grpSpPr>
          <p:sp>
            <p:nvSpPr>
              <p:cNvPr id="120" name="Forma Livre: Forma 119">
                <a:extLst>
                  <a:ext uri="{FF2B5EF4-FFF2-40B4-BE49-F238E27FC236}">
                    <a16:creationId xmlns:a16="http://schemas.microsoft.com/office/drawing/2014/main" id="{EB2A6191-078A-53EE-63BB-45BDD4375E36}"/>
                  </a:ext>
                </a:extLst>
              </p:cNvPr>
              <p:cNvSpPr/>
              <p:nvPr/>
            </p:nvSpPr>
            <p:spPr>
              <a:xfrm>
                <a:off x="654429" y="3414595"/>
                <a:ext cx="165189" cy="165133"/>
              </a:xfrm>
              <a:custGeom>
                <a:avLst/>
                <a:gdLst>
                  <a:gd name="connsiteX0" fmla="*/ 162266 w 165189"/>
                  <a:gd name="connsiteY0" fmla="*/ 41717 h 165133"/>
                  <a:gd name="connsiteX1" fmla="*/ 123418 w 165189"/>
                  <a:gd name="connsiteY1" fmla="*/ 2870 h 165133"/>
                  <a:gd name="connsiteX2" fmla="*/ 115804 w 165189"/>
                  <a:gd name="connsiteY2" fmla="*/ 34 h 165133"/>
                  <a:gd name="connsiteX3" fmla="*/ 108714 w 165189"/>
                  <a:gd name="connsiteY3" fmla="*/ 3919 h 165133"/>
                  <a:gd name="connsiteX4" fmla="*/ 1943 w 165189"/>
                  <a:gd name="connsiteY4" fmla="*/ 149595 h 165133"/>
                  <a:gd name="connsiteX5" fmla="*/ 3885 w 165189"/>
                  <a:gd name="connsiteY5" fmla="*/ 163192 h 165133"/>
                  <a:gd name="connsiteX6" fmla="*/ 15539 w 165189"/>
                  <a:gd name="connsiteY6" fmla="*/ 163192 h 165133"/>
                  <a:gd name="connsiteX7" fmla="*/ 161216 w 165189"/>
                  <a:gd name="connsiteY7" fmla="*/ 56362 h 165133"/>
                  <a:gd name="connsiteX8" fmla="*/ 163312 w 165189"/>
                  <a:gd name="connsiteY8" fmla="*/ 42789 h 165133"/>
                  <a:gd name="connsiteX9" fmla="*/ 162343 w 165189"/>
                  <a:gd name="connsiteY9" fmla="*/ 41659 h 165133"/>
                  <a:gd name="connsiteX10" fmla="*/ 162266 w 165189"/>
                  <a:gd name="connsiteY10" fmla="*/ 41717 h 165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5189" h="165133">
                    <a:moveTo>
                      <a:pt x="162266" y="41717"/>
                    </a:moveTo>
                    <a:lnTo>
                      <a:pt x="123418" y="2870"/>
                    </a:lnTo>
                    <a:cubicBezTo>
                      <a:pt x="121432" y="834"/>
                      <a:pt x="118638" y="-206"/>
                      <a:pt x="115804" y="34"/>
                    </a:cubicBezTo>
                    <a:cubicBezTo>
                      <a:pt x="112989" y="237"/>
                      <a:pt x="110400" y="1655"/>
                      <a:pt x="108714" y="3919"/>
                    </a:cubicBezTo>
                    <a:lnTo>
                      <a:pt x="1943" y="149595"/>
                    </a:lnTo>
                    <a:cubicBezTo>
                      <a:pt x="-1275" y="153887"/>
                      <a:pt x="-406" y="159974"/>
                      <a:pt x="3885" y="163192"/>
                    </a:cubicBezTo>
                    <a:cubicBezTo>
                      <a:pt x="7339" y="165781"/>
                      <a:pt x="12086" y="165781"/>
                      <a:pt x="15539" y="163192"/>
                    </a:cubicBezTo>
                    <a:lnTo>
                      <a:pt x="161216" y="56362"/>
                    </a:lnTo>
                    <a:cubicBezTo>
                      <a:pt x="165543" y="53193"/>
                      <a:pt x="166481" y="47116"/>
                      <a:pt x="163312" y="42789"/>
                    </a:cubicBezTo>
                    <a:cubicBezTo>
                      <a:pt x="163018" y="42388"/>
                      <a:pt x="162695" y="42011"/>
                      <a:pt x="162343" y="41659"/>
                    </a:cubicBezTo>
                    <a:lnTo>
                      <a:pt x="162266" y="41717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1" name="Forma Livre: Forma 120">
                <a:extLst>
                  <a:ext uri="{FF2B5EF4-FFF2-40B4-BE49-F238E27FC236}">
                    <a16:creationId xmlns:a16="http://schemas.microsoft.com/office/drawing/2014/main" id="{823697D3-7D1D-87DF-E96B-8BE2CD7F7690}"/>
                  </a:ext>
                </a:extLst>
              </p:cNvPr>
              <p:cNvSpPr/>
              <p:nvPr/>
            </p:nvSpPr>
            <p:spPr>
              <a:xfrm>
                <a:off x="704814" y="3272946"/>
                <a:ext cx="256169" cy="256425"/>
              </a:xfrm>
              <a:custGeom>
                <a:avLst/>
                <a:gdLst>
                  <a:gd name="connsiteX0" fmla="*/ 238134 w 256169"/>
                  <a:gd name="connsiteY0" fmla="*/ 115380 h 256425"/>
                  <a:gd name="connsiteX1" fmla="*/ 141017 w 256169"/>
                  <a:gd name="connsiteY1" fmla="*/ 18263 h 256425"/>
                  <a:gd name="connsiteX2" fmla="*/ 83640 w 256169"/>
                  <a:gd name="connsiteY2" fmla="*/ 102 h 256425"/>
                  <a:gd name="connsiteX3" fmla="*/ 10724 w 256169"/>
                  <a:gd name="connsiteY3" fmla="*/ 27974 h 256425"/>
                  <a:gd name="connsiteX4" fmla="*/ 15579 w 256169"/>
                  <a:gd name="connsiteY4" fmla="*/ 100444 h 256425"/>
                  <a:gd name="connsiteX5" fmla="*/ 78706 w 256169"/>
                  <a:gd name="connsiteY5" fmla="*/ 177671 h 256425"/>
                  <a:gd name="connsiteX6" fmla="*/ 201657 w 256169"/>
                  <a:gd name="connsiteY6" fmla="*/ 256414 h 256425"/>
                  <a:gd name="connsiteX7" fmla="*/ 228403 w 256169"/>
                  <a:gd name="connsiteY7" fmla="*/ 245653 h 256425"/>
                  <a:gd name="connsiteX8" fmla="*/ 238134 w 256169"/>
                  <a:gd name="connsiteY8" fmla="*/ 115380 h 256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6169" h="256425">
                    <a:moveTo>
                      <a:pt x="238134" y="115380"/>
                    </a:moveTo>
                    <a:lnTo>
                      <a:pt x="141017" y="18263"/>
                    </a:lnTo>
                    <a:cubicBezTo>
                      <a:pt x="124678" y="5543"/>
                      <a:pt x="104322" y="-901"/>
                      <a:pt x="83640" y="102"/>
                    </a:cubicBezTo>
                    <a:cubicBezTo>
                      <a:pt x="56566" y="-845"/>
                      <a:pt x="30262" y="9209"/>
                      <a:pt x="10724" y="27974"/>
                    </a:cubicBezTo>
                    <a:cubicBezTo>
                      <a:pt x="-5048" y="43746"/>
                      <a:pt x="-3417" y="68123"/>
                      <a:pt x="15579" y="100444"/>
                    </a:cubicBezTo>
                    <a:cubicBezTo>
                      <a:pt x="33519" y="128574"/>
                      <a:pt x="54707" y="154494"/>
                      <a:pt x="78706" y="177671"/>
                    </a:cubicBezTo>
                    <a:cubicBezTo>
                      <a:pt x="117339" y="216286"/>
                      <a:pt x="166112" y="256414"/>
                      <a:pt x="201657" y="256414"/>
                    </a:cubicBezTo>
                    <a:cubicBezTo>
                      <a:pt x="211675" y="256668"/>
                      <a:pt x="221352" y="252774"/>
                      <a:pt x="228403" y="245653"/>
                    </a:cubicBezTo>
                    <a:cubicBezTo>
                      <a:pt x="268843" y="205233"/>
                      <a:pt x="258762" y="136028"/>
                      <a:pt x="238134" y="115380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2" name="Forma Livre: Forma 121">
                <a:extLst>
                  <a:ext uri="{FF2B5EF4-FFF2-40B4-BE49-F238E27FC236}">
                    <a16:creationId xmlns:a16="http://schemas.microsoft.com/office/drawing/2014/main" id="{63492437-612D-F364-E000-FA9729886650}"/>
                  </a:ext>
                </a:extLst>
              </p:cNvPr>
              <p:cNvSpPr/>
              <p:nvPr/>
            </p:nvSpPr>
            <p:spPr>
              <a:xfrm>
                <a:off x="824925" y="3210670"/>
                <a:ext cx="198558" cy="198589"/>
              </a:xfrm>
              <a:custGeom>
                <a:avLst/>
                <a:gdLst>
                  <a:gd name="connsiteX0" fmla="*/ 195715 w 198558"/>
                  <a:gd name="connsiteY0" fmla="*/ 99961 h 198589"/>
                  <a:gd name="connsiteX1" fmla="*/ 98597 w 198558"/>
                  <a:gd name="connsiteY1" fmla="*/ 2843 h 198589"/>
                  <a:gd name="connsiteX2" fmla="*/ 84864 w 198558"/>
                  <a:gd name="connsiteY2" fmla="*/ 2843 h 198589"/>
                  <a:gd name="connsiteX3" fmla="*/ 7170 w 198558"/>
                  <a:gd name="connsiteY3" fmla="*/ 80537 h 198589"/>
                  <a:gd name="connsiteX4" fmla="*/ 36306 w 198558"/>
                  <a:gd name="connsiteY4" fmla="*/ 162252 h 198589"/>
                  <a:gd name="connsiteX5" fmla="*/ 99238 w 198558"/>
                  <a:gd name="connsiteY5" fmla="*/ 198574 h 198589"/>
                  <a:gd name="connsiteX6" fmla="*/ 118020 w 198558"/>
                  <a:gd name="connsiteY6" fmla="*/ 191387 h 198589"/>
                  <a:gd name="connsiteX7" fmla="*/ 195714 w 198558"/>
                  <a:gd name="connsiteY7" fmla="*/ 113693 h 198589"/>
                  <a:gd name="connsiteX8" fmla="*/ 195715 w 198558"/>
                  <a:gd name="connsiteY8" fmla="*/ 99961 h 198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8558" h="198589">
                    <a:moveTo>
                      <a:pt x="195715" y="99961"/>
                    </a:moveTo>
                    <a:lnTo>
                      <a:pt x="98597" y="2843"/>
                    </a:lnTo>
                    <a:cubicBezTo>
                      <a:pt x="94805" y="-948"/>
                      <a:pt x="88657" y="-948"/>
                      <a:pt x="84864" y="2843"/>
                    </a:cubicBezTo>
                    <a:lnTo>
                      <a:pt x="7170" y="80537"/>
                    </a:lnTo>
                    <a:cubicBezTo>
                      <a:pt x="-5533" y="93240"/>
                      <a:pt x="-4484" y="121327"/>
                      <a:pt x="36306" y="162252"/>
                    </a:cubicBezTo>
                    <a:cubicBezTo>
                      <a:pt x="62935" y="188882"/>
                      <a:pt x="84165" y="198574"/>
                      <a:pt x="99238" y="198574"/>
                    </a:cubicBezTo>
                    <a:cubicBezTo>
                      <a:pt x="106214" y="198820"/>
                      <a:pt x="112991" y="196227"/>
                      <a:pt x="118020" y="191387"/>
                    </a:cubicBezTo>
                    <a:lnTo>
                      <a:pt x="195714" y="113693"/>
                    </a:lnTo>
                    <a:cubicBezTo>
                      <a:pt x="199506" y="109901"/>
                      <a:pt x="199506" y="103754"/>
                      <a:pt x="195715" y="99961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" name="Forma Livre: Forma 122">
                <a:extLst>
                  <a:ext uri="{FF2B5EF4-FFF2-40B4-BE49-F238E27FC236}">
                    <a16:creationId xmlns:a16="http://schemas.microsoft.com/office/drawing/2014/main" id="{BC17C0C9-BBBA-E7A4-86E8-0E7985F3E9BA}"/>
                  </a:ext>
                </a:extLst>
              </p:cNvPr>
              <p:cNvSpPr/>
              <p:nvPr/>
            </p:nvSpPr>
            <p:spPr>
              <a:xfrm>
                <a:off x="905723" y="3113548"/>
                <a:ext cx="214867" cy="214880"/>
              </a:xfrm>
              <a:custGeom>
                <a:avLst/>
                <a:gdLst>
                  <a:gd name="connsiteX0" fmla="*/ 214136 w 214867"/>
                  <a:gd name="connsiteY0" fmla="*/ 171119 h 214880"/>
                  <a:gd name="connsiteX1" fmla="*/ 205163 w 214867"/>
                  <a:gd name="connsiteY1" fmla="*/ 165117 h 214880"/>
                  <a:gd name="connsiteX2" fmla="*/ 105209 w 214867"/>
                  <a:gd name="connsiteY2" fmla="*/ 109683 h 214880"/>
                  <a:gd name="connsiteX3" fmla="*/ 49775 w 214867"/>
                  <a:gd name="connsiteY3" fmla="*/ 9729 h 214880"/>
                  <a:gd name="connsiteX4" fmla="*/ 40080 w 214867"/>
                  <a:gd name="connsiteY4" fmla="*/ 0 h 214880"/>
                  <a:gd name="connsiteX5" fmla="*/ 33187 w 214867"/>
                  <a:gd name="connsiteY5" fmla="*/ 2853 h 214880"/>
                  <a:gd name="connsiteX6" fmla="*/ 42899 w 214867"/>
                  <a:gd name="connsiteY6" fmla="*/ 171974 h 214880"/>
                  <a:gd name="connsiteX7" fmla="*/ 134578 w 214867"/>
                  <a:gd name="connsiteY7" fmla="*/ 214880 h 214880"/>
                  <a:gd name="connsiteX8" fmla="*/ 212019 w 214867"/>
                  <a:gd name="connsiteY8" fmla="*/ 181685 h 214880"/>
                  <a:gd name="connsiteX9" fmla="*/ 214136 w 214867"/>
                  <a:gd name="connsiteY9" fmla="*/ 171119 h 21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4867" h="214880">
                    <a:moveTo>
                      <a:pt x="214136" y="171119"/>
                    </a:moveTo>
                    <a:cubicBezTo>
                      <a:pt x="212635" y="167487"/>
                      <a:pt x="209092" y="165118"/>
                      <a:pt x="205163" y="165117"/>
                    </a:cubicBezTo>
                    <a:cubicBezTo>
                      <a:pt x="184108" y="165117"/>
                      <a:pt x="137879" y="142352"/>
                      <a:pt x="105209" y="109683"/>
                    </a:cubicBezTo>
                    <a:cubicBezTo>
                      <a:pt x="72540" y="77013"/>
                      <a:pt x="49775" y="30803"/>
                      <a:pt x="49775" y="9729"/>
                    </a:cubicBezTo>
                    <a:cubicBezTo>
                      <a:pt x="49784" y="4366"/>
                      <a:pt x="45444" y="10"/>
                      <a:pt x="40080" y="0"/>
                    </a:cubicBezTo>
                    <a:cubicBezTo>
                      <a:pt x="37494" y="-5"/>
                      <a:pt x="35013" y="1022"/>
                      <a:pt x="33187" y="2853"/>
                    </a:cubicBezTo>
                    <a:cubicBezTo>
                      <a:pt x="-6476" y="42536"/>
                      <a:pt x="-18868" y="110207"/>
                      <a:pt x="42899" y="171974"/>
                    </a:cubicBezTo>
                    <a:cubicBezTo>
                      <a:pt x="66397" y="198087"/>
                      <a:pt x="99473" y="213567"/>
                      <a:pt x="134578" y="214880"/>
                    </a:cubicBezTo>
                    <a:cubicBezTo>
                      <a:pt x="163777" y="214545"/>
                      <a:pt x="191642" y="202602"/>
                      <a:pt x="212019" y="181685"/>
                    </a:cubicBezTo>
                    <a:cubicBezTo>
                      <a:pt x="214794" y="178915"/>
                      <a:pt x="215629" y="174746"/>
                      <a:pt x="214136" y="171119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Forma Livre: Forma 123">
                <a:extLst>
                  <a:ext uri="{FF2B5EF4-FFF2-40B4-BE49-F238E27FC236}">
                    <a16:creationId xmlns:a16="http://schemas.microsoft.com/office/drawing/2014/main" id="{6F5BFECD-50DE-3C98-8DB4-9678AA7DECB1}"/>
                  </a:ext>
                </a:extLst>
              </p:cNvPr>
              <p:cNvSpPr/>
              <p:nvPr/>
            </p:nvSpPr>
            <p:spPr>
              <a:xfrm>
                <a:off x="936073" y="3113560"/>
                <a:ext cx="184523" cy="184523"/>
              </a:xfrm>
              <a:custGeom>
                <a:avLst/>
                <a:gdLst>
                  <a:gd name="connsiteX0" fmla="*/ 123417 w 184523"/>
                  <a:gd name="connsiteY0" fmla="*/ 61107 h 184523"/>
                  <a:gd name="connsiteX1" fmla="*/ 9712 w 184523"/>
                  <a:gd name="connsiteY1" fmla="*/ 0 h 184523"/>
                  <a:gd name="connsiteX2" fmla="*/ 0 w 184523"/>
                  <a:gd name="connsiteY2" fmla="*/ 9712 h 184523"/>
                  <a:gd name="connsiteX3" fmla="*/ 61107 w 184523"/>
                  <a:gd name="connsiteY3" fmla="*/ 123417 h 184523"/>
                  <a:gd name="connsiteX4" fmla="*/ 174812 w 184523"/>
                  <a:gd name="connsiteY4" fmla="*/ 184524 h 184523"/>
                  <a:gd name="connsiteX5" fmla="*/ 184524 w 184523"/>
                  <a:gd name="connsiteY5" fmla="*/ 174812 h 184523"/>
                  <a:gd name="connsiteX6" fmla="*/ 123417 w 184523"/>
                  <a:gd name="connsiteY6" fmla="*/ 61107 h 18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523" h="184523">
                    <a:moveTo>
                      <a:pt x="123417" y="61107"/>
                    </a:moveTo>
                    <a:cubicBezTo>
                      <a:pt x="82278" y="19987"/>
                      <a:pt x="45082" y="0"/>
                      <a:pt x="9712" y="0"/>
                    </a:cubicBezTo>
                    <a:cubicBezTo>
                      <a:pt x="4348" y="0"/>
                      <a:pt x="0" y="4348"/>
                      <a:pt x="0" y="9712"/>
                    </a:cubicBezTo>
                    <a:cubicBezTo>
                      <a:pt x="0" y="38712"/>
                      <a:pt x="27426" y="89718"/>
                      <a:pt x="61107" y="123417"/>
                    </a:cubicBezTo>
                    <a:cubicBezTo>
                      <a:pt x="94787" y="157117"/>
                      <a:pt x="145832" y="184524"/>
                      <a:pt x="174812" y="184524"/>
                    </a:cubicBezTo>
                    <a:cubicBezTo>
                      <a:pt x="180176" y="184524"/>
                      <a:pt x="184524" y="180176"/>
                      <a:pt x="184524" y="174812"/>
                    </a:cubicBezTo>
                    <a:cubicBezTo>
                      <a:pt x="184524" y="139422"/>
                      <a:pt x="164537" y="102226"/>
                      <a:pt x="123417" y="61107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69B1EA88-AE69-7907-26E1-ADAC99AD1133}"/>
              </a:ext>
            </a:extLst>
          </p:cNvPr>
          <p:cNvSpPr txBox="1"/>
          <p:nvPr/>
        </p:nvSpPr>
        <p:spPr>
          <a:xfrm>
            <a:off x="1127666" y="1931828"/>
            <a:ext cx="1351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Lorem Ipsum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26E7ADDF-C5D2-8640-5C4D-A0CF15A968E1}"/>
              </a:ext>
            </a:extLst>
          </p:cNvPr>
          <p:cNvSpPr txBox="1"/>
          <p:nvPr/>
        </p:nvSpPr>
        <p:spPr>
          <a:xfrm>
            <a:off x="3264909" y="1692116"/>
            <a:ext cx="1351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Lorem Ipsum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CF5D922A-DB72-A83B-EBE6-7F5998B8D15D}"/>
              </a:ext>
            </a:extLst>
          </p:cNvPr>
          <p:cNvSpPr txBox="1"/>
          <p:nvPr/>
        </p:nvSpPr>
        <p:spPr>
          <a:xfrm>
            <a:off x="1127666" y="4180251"/>
            <a:ext cx="1351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Lorem Ipsum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0BC2CCAB-1840-F32F-F2FF-AA4C38661EA8}"/>
              </a:ext>
            </a:extLst>
          </p:cNvPr>
          <p:cNvSpPr txBox="1"/>
          <p:nvPr/>
        </p:nvSpPr>
        <p:spPr>
          <a:xfrm>
            <a:off x="3264909" y="3940539"/>
            <a:ext cx="1351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Lorem Ipsum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9A3C4FFA-429D-3D5F-10DF-914FA01DB7A9}"/>
              </a:ext>
            </a:extLst>
          </p:cNvPr>
          <p:cNvSpPr txBox="1"/>
          <p:nvPr/>
        </p:nvSpPr>
        <p:spPr>
          <a:xfrm>
            <a:off x="5382263" y="1931828"/>
            <a:ext cx="1351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Lorem Ipsum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BA484082-AA01-B4B5-B701-0F687D7574FA}"/>
              </a:ext>
            </a:extLst>
          </p:cNvPr>
          <p:cNvSpPr txBox="1"/>
          <p:nvPr/>
        </p:nvSpPr>
        <p:spPr>
          <a:xfrm>
            <a:off x="7519506" y="1692116"/>
            <a:ext cx="1351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Lorem Ipsum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40B33C11-C257-1EC0-6CE1-F4641899CC3E}"/>
              </a:ext>
            </a:extLst>
          </p:cNvPr>
          <p:cNvSpPr txBox="1"/>
          <p:nvPr/>
        </p:nvSpPr>
        <p:spPr>
          <a:xfrm>
            <a:off x="5382263" y="4180251"/>
            <a:ext cx="1351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Lorem Ipsum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0AF1DB6B-1996-0F10-64A5-D9FF0CBC5D7A}"/>
              </a:ext>
            </a:extLst>
          </p:cNvPr>
          <p:cNvSpPr txBox="1"/>
          <p:nvPr/>
        </p:nvSpPr>
        <p:spPr>
          <a:xfrm>
            <a:off x="7519506" y="3940539"/>
            <a:ext cx="1351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Lorem Ipsum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1" name="CaixaDeTexto 80">
            <a:extLst>
              <a:ext uri="{FF2B5EF4-FFF2-40B4-BE49-F238E27FC236}">
                <a16:creationId xmlns:a16="http://schemas.microsoft.com/office/drawing/2014/main" id="{C31B5783-9F6A-64EF-C16A-DA6FFE042FA6}"/>
              </a:ext>
            </a:extLst>
          </p:cNvPr>
          <p:cNvSpPr txBox="1"/>
          <p:nvPr/>
        </p:nvSpPr>
        <p:spPr>
          <a:xfrm>
            <a:off x="9646441" y="1931828"/>
            <a:ext cx="1351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Lorem Ipsum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2" name="CaixaDeTexto 81">
            <a:extLst>
              <a:ext uri="{FF2B5EF4-FFF2-40B4-BE49-F238E27FC236}">
                <a16:creationId xmlns:a16="http://schemas.microsoft.com/office/drawing/2014/main" id="{0ED240B2-DAFF-B4AA-721F-73CE94E93A61}"/>
              </a:ext>
            </a:extLst>
          </p:cNvPr>
          <p:cNvSpPr txBox="1"/>
          <p:nvPr/>
        </p:nvSpPr>
        <p:spPr>
          <a:xfrm>
            <a:off x="9646441" y="4180251"/>
            <a:ext cx="1351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Lorem Ipsum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6782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EC332-7758-1A6C-5F48-63465DCE4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413F411F-AA49-1FB8-829E-5B7982444694}"/>
              </a:ext>
            </a:extLst>
          </p:cNvPr>
          <p:cNvSpPr/>
          <p:nvPr/>
        </p:nvSpPr>
        <p:spPr>
          <a:xfrm>
            <a:off x="289851" y="277265"/>
            <a:ext cx="11612298" cy="5605195"/>
          </a:xfrm>
          <a:prstGeom prst="roundRect">
            <a:avLst>
              <a:gd name="adj" fmla="val 332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sp>
        <p:nvSpPr>
          <p:cNvPr id="6" name="Retângulo: Cantos Superiores Arredondados 5">
            <a:extLst>
              <a:ext uri="{FF2B5EF4-FFF2-40B4-BE49-F238E27FC236}">
                <a16:creationId xmlns:a16="http://schemas.microsoft.com/office/drawing/2014/main" id="{809DA706-AD90-F3BB-D74E-8493CD31F6E4}"/>
              </a:ext>
            </a:extLst>
          </p:cNvPr>
          <p:cNvSpPr/>
          <p:nvPr/>
        </p:nvSpPr>
        <p:spPr>
          <a:xfrm>
            <a:off x="289851" y="266961"/>
            <a:ext cx="11612298" cy="525208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7" name="Google Shape;555;p62">
            <a:extLst>
              <a:ext uri="{FF2B5EF4-FFF2-40B4-BE49-F238E27FC236}">
                <a16:creationId xmlns:a16="http://schemas.microsoft.com/office/drawing/2014/main" id="{58EED994-AA33-3AC0-E19C-E1F0EC85E6D4}"/>
              </a:ext>
            </a:extLst>
          </p:cNvPr>
          <p:cNvSpPr txBox="1"/>
          <p:nvPr/>
        </p:nvSpPr>
        <p:spPr>
          <a:xfrm>
            <a:off x="485383" y="351608"/>
            <a:ext cx="5167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Arial"/>
                <a:cs typeface="Arial"/>
                <a:sym typeface="Lexend Deca"/>
              </a:rPr>
              <a:t>Segmentação de mercado - Delimitações</a:t>
            </a:r>
          </a:p>
        </p:txBody>
      </p:sp>
      <p:grpSp>
        <p:nvGrpSpPr>
          <p:cNvPr id="146" name="Agrupar 145">
            <a:extLst>
              <a:ext uri="{FF2B5EF4-FFF2-40B4-BE49-F238E27FC236}">
                <a16:creationId xmlns:a16="http://schemas.microsoft.com/office/drawing/2014/main" id="{224FEDC8-4D5C-E2B8-A2F3-D71773174F8D}"/>
              </a:ext>
            </a:extLst>
          </p:cNvPr>
          <p:cNvGrpSpPr/>
          <p:nvPr/>
        </p:nvGrpSpPr>
        <p:grpSpPr>
          <a:xfrm>
            <a:off x="417457" y="1044193"/>
            <a:ext cx="11289160" cy="1188000"/>
            <a:chOff x="417457" y="1044193"/>
            <a:chExt cx="11289160" cy="1188000"/>
          </a:xfrm>
          <a:gradFill flip="none" rotWithShape="1">
            <a:gsLst>
              <a:gs pos="0">
                <a:srgbClr val="8800CC"/>
              </a:gs>
              <a:gs pos="99000">
                <a:srgbClr val="1BBFFF"/>
              </a:gs>
            </a:gsLst>
            <a:lin ang="0" scaled="1"/>
            <a:tileRect/>
          </a:gradFill>
        </p:grpSpPr>
        <p:sp>
          <p:nvSpPr>
            <p:cNvPr id="8" name="Retângulo: Cantos Arredondados 7">
              <a:extLst>
                <a:ext uri="{FF2B5EF4-FFF2-40B4-BE49-F238E27FC236}">
                  <a16:creationId xmlns:a16="http://schemas.microsoft.com/office/drawing/2014/main" id="{20F0B8D4-1F7F-36D0-A5E6-9E4153CEF4B5}"/>
                </a:ext>
              </a:extLst>
            </p:cNvPr>
            <p:cNvSpPr/>
            <p:nvPr/>
          </p:nvSpPr>
          <p:spPr>
            <a:xfrm>
              <a:off x="417457" y="1044193"/>
              <a:ext cx="1548000" cy="1188000"/>
            </a:xfrm>
            <a:prstGeom prst="roundRect">
              <a:avLst/>
            </a:prstGeom>
            <a:grpFill/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24" name="Retângulo: Cantos Arredondados 23">
              <a:extLst>
                <a:ext uri="{FF2B5EF4-FFF2-40B4-BE49-F238E27FC236}">
                  <a16:creationId xmlns:a16="http://schemas.microsoft.com/office/drawing/2014/main" id="{DF632288-C1E1-2E38-9E0C-F7A50F2EBC7E}"/>
                </a:ext>
              </a:extLst>
            </p:cNvPr>
            <p:cNvSpPr/>
            <p:nvPr/>
          </p:nvSpPr>
          <p:spPr>
            <a:xfrm>
              <a:off x="2040984" y="1044193"/>
              <a:ext cx="1548000" cy="1188000"/>
            </a:xfrm>
            <a:prstGeom prst="roundRect">
              <a:avLst/>
            </a:prstGeom>
            <a:grpFill/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27" name="Retângulo: Cantos Arredondados 26">
              <a:extLst>
                <a:ext uri="{FF2B5EF4-FFF2-40B4-BE49-F238E27FC236}">
                  <a16:creationId xmlns:a16="http://schemas.microsoft.com/office/drawing/2014/main" id="{3CCCFB3E-8BEE-6E16-9530-0642F1A1D2E9}"/>
                </a:ext>
              </a:extLst>
            </p:cNvPr>
            <p:cNvSpPr/>
            <p:nvPr/>
          </p:nvSpPr>
          <p:spPr>
            <a:xfrm>
              <a:off x="3664511" y="1044193"/>
              <a:ext cx="1548000" cy="1188000"/>
            </a:xfrm>
            <a:prstGeom prst="roundRect">
              <a:avLst/>
            </a:prstGeom>
            <a:grpFill/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28" name="Retângulo: Cantos Arredondados 27">
              <a:extLst>
                <a:ext uri="{FF2B5EF4-FFF2-40B4-BE49-F238E27FC236}">
                  <a16:creationId xmlns:a16="http://schemas.microsoft.com/office/drawing/2014/main" id="{3E855744-7C55-98B5-2C5B-1414B6255883}"/>
                </a:ext>
              </a:extLst>
            </p:cNvPr>
            <p:cNvSpPr/>
            <p:nvPr/>
          </p:nvSpPr>
          <p:spPr>
            <a:xfrm>
              <a:off x="5288038" y="1044193"/>
              <a:ext cx="1548000" cy="1188000"/>
            </a:xfrm>
            <a:prstGeom prst="roundRect">
              <a:avLst/>
            </a:prstGeom>
            <a:grpFill/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69" name="Retângulo: Cantos Arredondados 68">
              <a:extLst>
                <a:ext uri="{FF2B5EF4-FFF2-40B4-BE49-F238E27FC236}">
                  <a16:creationId xmlns:a16="http://schemas.microsoft.com/office/drawing/2014/main" id="{3556C1B0-9DD4-446A-4287-92DE38A5E520}"/>
                </a:ext>
              </a:extLst>
            </p:cNvPr>
            <p:cNvSpPr/>
            <p:nvPr/>
          </p:nvSpPr>
          <p:spPr>
            <a:xfrm>
              <a:off x="6911565" y="1044193"/>
              <a:ext cx="1548000" cy="1188000"/>
            </a:xfrm>
            <a:prstGeom prst="roundRect">
              <a:avLst/>
            </a:prstGeom>
            <a:grpFill/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71" name="Retângulo: Cantos Arredondados 70">
              <a:extLst>
                <a:ext uri="{FF2B5EF4-FFF2-40B4-BE49-F238E27FC236}">
                  <a16:creationId xmlns:a16="http://schemas.microsoft.com/office/drawing/2014/main" id="{DA3AFF98-8912-1D2C-5F8B-CFBBCAD8342B}"/>
                </a:ext>
              </a:extLst>
            </p:cNvPr>
            <p:cNvSpPr/>
            <p:nvPr/>
          </p:nvSpPr>
          <p:spPr>
            <a:xfrm>
              <a:off x="8535092" y="1044193"/>
              <a:ext cx="1548000" cy="1188000"/>
            </a:xfrm>
            <a:prstGeom prst="roundRect">
              <a:avLst/>
            </a:prstGeom>
            <a:grpFill/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72" name="Retângulo: Cantos Arredondados 71">
              <a:extLst>
                <a:ext uri="{FF2B5EF4-FFF2-40B4-BE49-F238E27FC236}">
                  <a16:creationId xmlns:a16="http://schemas.microsoft.com/office/drawing/2014/main" id="{051E7C59-C017-9ECF-E899-279AEAC13CD6}"/>
                </a:ext>
              </a:extLst>
            </p:cNvPr>
            <p:cNvSpPr/>
            <p:nvPr/>
          </p:nvSpPr>
          <p:spPr>
            <a:xfrm>
              <a:off x="10158617" y="1044193"/>
              <a:ext cx="1548000" cy="1188000"/>
            </a:xfrm>
            <a:prstGeom prst="roundRect">
              <a:avLst/>
            </a:prstGeom>
            <a:grpFill/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</p:grpSp>
      <p:sp>
        <p:nvSpPr>
          <p:cNvPr id="74" name="CaixaDeTexto 73">
            <a:extLst>
              <a:ext uri="{FF2B5EF4-FFF2-40B4-BE49-F238E27FC236}">
                <a16:creationId xmlns:a16="http://schemas.microsoft.com/office/drawing/2014/main" id="{3BB11BB7-8E42-E76A-7EEF-D8045E6FBB56}"/>
              </a:ext>
            </a:extLst>
          </p:cNvPr>
          <p:cNvSpPr txBox="1"/>
          <p:nvPr/>
        </p:nvSpPr>
        <p:spPr>
          <a:xfrm>
            <a:off x="599681" y="1375325"/>
            <a:ext cx="1183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dirty="0">
                <a:solidFill>
                  <a:schemeClr val="bg1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Usuário</a:t>
            </a:r>
          </a:p>
          <a:p>
            <a:pPr algn="ctr"/>
            <a:r>
              <a:rPr lang="pt-BR" sz="1400" b="1" dirty="0">
                <a:solidFill>
                  <a:schemeClr val="bg1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Final</a:t>
            </a:r>
          </a:p>
        </p:txBody>
      </p:sp>
      <p:sp>
        <p:nvSpPr>
          <p:cNvPr id="75" name="CaixaDeTexto 74">
            <a:extLst>
              <a:ext uri="{FF2B5EF4-FFF2-40B4-BE49-F238E27FC236}">
                <a16:creationId xmlns:a16="http://schemas.microsoft.com/office/drawing/2014/main" id="{30CA3529-DCA8-2C69-52DA-81F6B0FEFA41}"/>
              </a:ext>
            </a:extLst>
          </p:cNvPr>
          <p:cNvSpPr txBox="1"/>
          <p:nvPr/>
        </p:nvSpPr>
        <p:spPr>
          <a:xfrm>
            <a:off x="2223208" y="1267603"/>
            <a:ext cx="11835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dirty="0">
                <a:solidFill>
                  <a:schemeClr val="bg1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Possui</a:t>
            </a:r>
          </a:p>
          <a:p>
            <a:pPr algn="ctr"/>
            <a:r>
              <a:rPr lang="pt-BR" sz="1400" b="1" dirty="0">
                <a:solidFill>
                  <a:schemeClr val="bg1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recurso</a:t>
            </a:r>
          </a:p>
          <a:p>
            <a:pPr algn="ctr"/>
            <a:r>
              <a:rPr lang="pt-BR" sz="1400" b="1" dirty="0">
                <a:solidFill>
                  <a:schemeClr val="bg1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financeiro?</a:t>
            </a:r>
          </a:p>
        </p:txBody>
      </p:sp>
      <p:sp>
        <p:nvSpPr>
          <p:cNvPr id="76" name="CaixaDeTexto 75">
            <a:extLst>
              <a:ext uri="{FF2B5EF4-FFF2-40B4-BE49-F238E27FC236}">
                <a16:creationId xmlns:a16="http://schemas.microsoft.com/office/drawing/2014/main" id="{867E60F4-6425-2EA9-7BC9-C68BFDBAD84B}"/>
              </a:ext>
            </a:extLst>
          </p:cNvPr>
          <p:cNvSpPr txBox="1"/>
          <p:nvPr/>
        </p:nvSpPr>
        <p:spPr>
          <a:xfrm>
            <a:off x="3846735" y="1267603"/>
            <a:ext cx="11835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>
                <a:solidFill>
                  <a:schemeClr val="bg1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É acessível para vender?</a:t>
            </a:r>
          </a:p>
        </p:txBody>
      </p:sp>
      <p:sp>
        <p:nvSpPr>
          <p:cNvPr id="77" name="CaixaDeTexto 76">
            <a:extLst>
              <a:ext uri="{FF2B5EF4-FFF2-40B4-BE49-F238E27FC236}">
                <a16:creationId xmlns:a16="http://schemas.microsoft.com/office/drawing/2014/main" id="{C10F6BFF-1163-70D1-20DE-55379869D502}"/>
              </a:ext>
            </a:extLst>
          </p:cNvPr>
          <p:cNvSpPr txBox="1"/>
          <p:nvPr/>
        </p:nvSpPr>
        <p:spPr>
          <a:xfrm>
            <a:off x="5288773" y="1164958"/>
            <a:ext cx="15377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dirty="0">
                <a:solidFill>
                  <a:schemeClr val="bg1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Possui motivação para</a:t>
            </a:r>
          </a:p>
          <a:p>
            <a:pPr algn="ctr"/>
            <a:r>
              <a:rPr lang="pt-BR" sz="1400" b="1" dirty="0">
                <a:solidFill>
                  <a:schemeClr val="bg1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comprar?</a:t>
            </a:r>
          </a:p>
        </p:txBody>
      </p:sp>
      <p:sp>
        <p:nvSpPr>
          <p:cNvPr id="78" name="CaixaDeTexto 77">
            <a:extLst>
              <a:ext uri="{FF2B5EF4-FFF2-40B4-BE49-F238E27FC236}">
                <a16:creationId xmlns:a16="http://schemas.microsoft.com/office/drawing/2014/main" id="{0AF4BA98-6D73-3617-FE2C-E108F3493D45}"/>
              </a:ext>
            </a:extLst>
          </p:cNvPr>
          <p:cNvSpPr txBox="1"/>
          <p:nvPr/>
        </p:nvSpPr>
        <p:spPr>
          <a:xfrm>
            <a:off x="6839807" y="1147871"/>
            <a:ext cx="16915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dirty="0">
                <a:solidFill>
                  <a:schemeClr val="bg1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Consigo</a:t>
            </a:r>
            <a:br>
              <a:rPr lang="pt-BR" sz="1400" b="1" dirty="0">
                <a:solidFill>
                  <a:schemeClr val="bg1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</a:br>
            <a:r>
              <a:rPr lang="pt-BR" sz="1400" b="1" dirty="0">
                <a:solidFill>
                  <a:schemeClr val="bg1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oferecer a solução completa?</a:t>
            </a:r>
          </a:p>
        </p:txBody>
      </p:sp>
      <p:sp>
        <p:nvSpPr>
          <p:cNvPr id="79" name="CaixaDeTexto 78">
            <a:extLst>
              <a:ext uri="{FF2B5EF4-FFF2-40B4-BE49-F238E27FC236}">
                <a16:creationId xmlns:a16="http://schemas.microsoft.com/office/drawing/2014/main" id="{F89AE646-0F15-9A6A-3D1A-F3E7AB45A2C6}"/>
              </a:ext>
            </a:extLst>
          </p:cNvPr>
          <p:cNvSpPr txBox="1"/>
          <p:nvPr/>
        </p:nvSpPr>
        <p:spPr>
          <a:xfrm>
            <a:off x="8597604" y="1267603"/>
            <a:ext cx="14229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dirty="0">
                <a:solidFill>
                  <a:schemeClr val="bg1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Há</a:t>
            </a:r>
            <a:br>
              <a:rPr lang="pt-BR" sz="1400" b="1" dirty="0">
                <a:solidFill>
                  <a:schemeClr val="bg1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</a:br>
            <a:r>
              <a:rPr lang="pt-BR" sz="1400" b="1" dirty="0">
                <a:solidFill>
                  <a:schemeClr val="bg1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entrantes na competição?</a:t>
            </a:r>
          </a:p>
        </p:txBody>
      </p:sp>
      <p:sp>
        <p:nvSpPr>
          <p:cNvPr id="80" name="CaixaDeTexto 79">
            <a:extLst>
              <a:ext uri="{FF2B5EF4-FFF2-40B4-BE49-F238E27FC236}">
                <a16:creationId xmlns:a16="http://schemas.microsoft.com/office/drawing/2014/main" id="{3E5C80C9-234D-5AD1-072A-0058988035B4}"/>
              </a:ext>
            </a:extLst>
          </p:cNvPr>
          <p:cNvSpPr txBox="1"/>
          <p:nvPr/>
        </p:nvSpPr>
        <p:spPr>
          <a:xfrm>
            <a:off x="10191005" y="1159882"/>
            <a:ext cx="15156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dirty="0">
                <a:solidFill>
                  <a:schemeClr val="bg1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Consigo utilizar esse segmento para entrar em outros?</a:t>
            </a:r>
          </a:p>
        </p:txBody>
      </p:sp>
      <p:cxnSp>
        <p:nvCxnSpPr>
          <p:cNvPr id="83" name="Google Shape;478;p58">
            <a:extLst>
              <a:ext uri="{FF2B5EF4-FFF2-40B4-BE49-F238E27FC236}">
                <a16:creationId xmlns:a16="http://schemas.microsoft.com/office/drawing/2014/main" id="{C11DD6CD-421F-4334-4CD0-2344F3498902}"/>
              </a:ext>
            </a:extLst>
          </p:cNvPr>
          <p:cNvCxnSpPr>
            <a:cxnSpLocks/>
          </p:cNvCxnSpPr>
          <p:nvPr/>
        </p:nvCxnSpPr>
        <p:spPr>
          <a:xfrm flipH="1">
            <a:off x="1999999" y="2348802"/>
            <a:ext cx="2995" cy="3276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84" name="Google Shape;478;p58">
            <a:extLst>
              <a:ext uri="{FF2B5EF4-FFF2-40B4-BE49-F238E27FC236}">
                <a16:creationId xmlns:a16="http://schemas.microsoft.com/office/drawing/2014/main" id="{9CEC022F-DE72-3BBB-169C-F306ED64D44D}"/>
              </a:ext>
            </a:extLst>
          </p:cNvPr>
          <p:cNvCxnSpPr>
            <a:cxnSpLocks/>
          </p:cNvCxnSpPr>
          <p:nvPr/>
        </p:nvCxnSpPr>
        <p:spPr>
          <a:xfrm flipH="1">
            <a:off x="3625249" y="2348802"/>
            <a:ext cx="2995" cy="3276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85" name="Google Shape;478;p58">
            <a:extLst>
              <a:ext uri="{FF2B5EF4-FFF2-40B4-BE49-F238E27FC236}">
                <a16:creationId xmlns:a16="http://schemas.microsoft.com/office/drawing/2014/main" id="{A7480427-A682-8FED-32A8-061EEAE1356E}"/>
              </a:ext>
            </a:extLst>
          </p:cNvPr>
          <p:cNvCxnSpPr>
            <a:cxnSpLocks/>
          </p:cNvCxnSpPr>
          <p:nvPr/>
        </p:nvCxnSpPr>
        <p:spPr>
          <a:xfrm flipH="1">
            <a:off x="5245781" y="2348801"/>
            <a:ext cx="2995" cy="3276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86" name="Google Shape;478;p58">
            <a:extLst>
              <a:ext uri="{FF2B5EF4-FFF2-40B4-BE49-F238E27FC236}">
                <a16:creationId xmlns:a16="http://schemas.microsoft.com/office/drawing/2014/main" id="{F313572D-897F-EC21-9C30-94E6EDDF330A}"/>
              </a:ext>
            </a:extLst>
          </p:cNvPr>
          <p:cNvCxnSpPr>
            <a:cxnSpLocks/>
          </p:cNvCxnSpPr>
          <p:nvPr/>
        </p:nvCxnSpPr>
        <p:spPr>
          <a:xfrm flipH="1">
            <a:off x="6864207" y="2369644"/>
            <a:ext cx="2995" cy="3276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87" name="Google Shape;478;p58">
            <a:extLst>
              <a:ext uri="{FF2B5EF4-FFF2-40B4-BE49-F238E27FC236}">
                <a16:creationId xmlns:a16="http://schemas.microsoft.com/office/drawing/2014/main" id="{D98D6FF7-861D-C8B9-CFAF-3F05C03BEB90}"/>
              </a:ext>
            </a:extLst>
          </p:cNvPr>
          <p:cNvCxnSpPr>
            <a:cxnSpLocks/>
          </p:cNvCxnSpPr>
          <p:nvPr/>
        </p:nvCxnSpPr>
        <p:spPr>
          <a:xfrm flipH="1">
            <a:off x="8499051" y="2348801"/>
            <a:ext cx="2995" cy="3276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88" name="Google Shape;478;p58">
            <a:extLst>
              <a:ext uri="{FF2B5EF4-FFF2-40B4-BE49-F238E27FC236}">
                <a16:creationId xmlns:a16="http://schemas.microsoft.com/office/drawing/2014/main" id="{06F2C54F-4FB3-816F-5924-A8A517C3C129}"/>
              </a:ext>
            </a:extLst>
          </p:cNvPr>
          <p:cNvCxnSpPr>
            <a:cxnSpLocks/>
          </p:cNvCxnSpPr>
          <p:nvPr/>
        </p:nvCxnSpPr>
        <p:spPr>
          <a:xfrm flipH="1">
            <a:off x="10119357" y="2369644"/>
            <a:ext cx="2995" cy="3276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89" name="Google Shape;478;p58">
            <a:extLst>
              <a:ext uri="{FF2B5EF4-FFF2-40B4-BE49-F238E27FC236}">
                <a16:creationId xmlns:a16="http://schemas.microsoft.com/office/drawing/2014/main" id="{836A5938-3BE3-9DC0-F457-78E6B0E1D728}"/>
              </a:ext>
            </a:extLst>
          </p:cNvPr>
          <p:cNvCxnSpPr>
            <a:cxnSpLocks/>
          </p:cNvCxnSpPr>
          <p:nvPr/>
        </p:nvCxnSpPr>
        <p:spPr>
          <a:xfrm>
            <a:off x="422584" y="3932677"/>
            <a:ext cx="11310222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90" name="Google Shape;478;p58">
            <a:extLst>
              <a:ext uri="{FF2B5EF4-FFF2-40B4-BE49-F238E27FC236}">
                <a16:creationId xmlns:a16="http://schemas.microsoft.com/office/drawing/2014/main" id="{A3258109-3AB9-15CA-77B5-08985D569F03}"/>
              </a:ext>
            </a:extLst>
          </p:cNvPr>
          <p:cNvCxnSpPr>
            <a:cxnSpLocks/>
          </p:cNvCxnSpPr>
          <p:nvPr/>
        </p:nvCxnSpPr>
        <p:spPr>
          <a:xfrm>
            <a:off x="422584" y="4765434"/>
            <a:ext cx="11310222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91" name="Google Shape;478;p58">
            <a:extLst>
              <a:ext uri="{FF2B5EF4-FFF2-40B4-BE49-F238E27FC236}">
                <a16:creationId xmlns:a16="http://schemas.microsoft.com/office/drawing/2014/main" id="{161541B2-6FE6-1A3B-3B57-347E28B44805}"/>
              </a:ext>
            </a:extLst>
          </p:cNvPr>
          <p:cNvCxnSpPr>
            <a:cxnSpLocks/>
          </p:cNvCxnSpPr>
          <p:nvPr/>
        </p:nvCxnSpPr>
        <p:spPr>
          <a:xfrm>
            <a:off x="422584" y="3099920"/>
            <a:ext cx="11310222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92" name="CaixaDeTexto 10">
            <a:extLst>
              <a:ext uri="{FF2B5EF4-FFF2-40B4-BE49-F238E27FC236}">
                <a16:creationId xmlns:a16="http://schemas.microsoft.com/office/drawing/2014/main" id="{D0BA2531-F48C-ACAE-7B35-5EC8E0585945}"/>
              </a:ext>
            </a:extLst>
          </p:cNvPr>
          <p:cNvSpPr txBox="1"/>
          <p:nvPr/>
        </p:nvSpPr>
        <p:spPr>
          <a:xfrm>
            <a:off x="614039" y="2492827"/>
            <a:ext cx="118355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50" dirty="0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Lorem Ipsum </a:t>
            </a:r>
            <a:r>
              <a:rPr lang="pt-BR" sz="1050" dirty="0" err="1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dolor</a:t>
            </a:r>
            <a:r>
              <a:rPr lang="pt-BR" sz="1050" dirty="0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</a:t>
            </a:r>
            <a:r>
              <a:rPr lang="pt-BR" sz="1050" dirty="0" err="1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sit</a:t>
            </a:r>
            <a:r>
              <a:rPr lang="pt-BR" sz="1050" dirty="0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</a:t>
            </a:r>
            <a:r>
              <a:rPr lang="pt-BR" sz="1050" dirty="0" err="1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amet</a:t>
            </a:r>
            <a:r>
              <a:rPr lang="pt-BR" sz="1050" dirty="0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</a:t>
            </a:r>
            <a:r>
              <a:rPr lang="pt-BR" sz="1050" dirty="0" err="1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consectetur</a:t>
            </a:r>
            <a:endParaRPr lang="pt-BR" sz="1050" dirty="0">
              <a:latin typeface="Century Gothic" panose="020B0502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CaixaDeTexto 10">
            <a:extLst>
              <a:ext uri="{FF2B5EF4-FFF2-40B4-BE49-F238E27FC236}">
                <a16:creationId xmlns:a16="http://schemas.microsoft.com/office/drawing/2014/main" id="{42E40333-8B59-3ADB-9C71-7299BFD4A89E}"/>
              </a:ext>
            </a:extLst>
          </p:cNvPr>
          <p:cNvSpPr txBox="1"/>
          <p:nvPr/>
        </p:nvSpPr>
        <p:spPr>
          <a:xfrm>
            <a:off x="614039" y="3200610"/>
            <a:ext cx="118355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50" dirty="0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Lorem Ipsum </a:t>
            </a:r>
            <a:r>
              <a:rPr lang="pt-BR" sz="1050" dirty="0" err="1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dolor</a:t>
            </a:r>
            <a:r>
              <a:rPr lang="pt-BR" sz="1050" dirty="0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</a:t>
            </a:r>
            <a:r>
              <a:rPr lang="pt-BR" sz="1050" dirty="0" err="1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sit</a:t>
            </a:r>
            <a:r>
              <a:rPr lang="pt-BR" sz="1050" dirty="0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</a:t>
            </a:r>
            <a:r>
              <a:rPr lang="pt-BR" sz="1050" dirty="0" err="1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amet</a:t>
            </a:r>
            <a:r>
              <a:rPr lang="pt-BR" sz="1050" dirty="0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</a:t>
            </a:r>
            <a:r>
              <a:rPr lang="pt-BR" sz="1050" dirty="0" err="1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consectetur</a:t>
            </a:r>
            <a:endParaRPr lang="pt-BR" sz="1050" dirty="0">
              <a:latin typeface="Century Gothic" panose="020B0502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CaixaDeTexto 10">
            <a:extLst>
              <a:ext uri="{FF2B5EF4-FFF2-40B4-BE49-F238E27FC236}">
                <a16:creationId xmlns:a16="http://schemas.microsoft.com/office/drawing/2014/main" id="{23EE9F7C-710D-4B4D-2957-004BE6B00FE6}"/>
              </a:ext>
            </a:extLst>
          </p:cNvPr>
          <p:cNvSpPr txBox="1"/>
          <p:nvPr/>
        </p:nvSpPr>
        <p:spPr>
          <a:xfrm>
            <a:off x="614039" y="4051450"/>
            <a:ext cx="118355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50" dirty="0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Lorem Ipsum </a:t>
            </a:r>
            <a:r>
              <a:rPr lang="pt-BR" sz="1050" dirty="0" err="1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dolor</a:t>
            </a:r>
            <a:r>
              <a:rPr lang="pt-BR" sz="1050" dirty="0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</a:t>
            </a:r>
            <a:r>
              <a:rPr lang="pt-BR" sz="1050" dirty="0" err="1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sit</a:t>
            </a:r>
            <a:r>
              <a:rPr lang="pt-BR" sz="1050" dirty="0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</a:t>
            </a:r>
            <a:r>
              <a:rPr lang="pt-BR" sz="1050" dirty="0" err="1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amet</a:t>
            </a:r>
            <a:r>
              <a:rPr lang="pt-BR" sz="1050" dirty="0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</a:t>
            </a:r>
            <a:r>
              <a:rPr lang="pt-BR" sz="1050" dirty="0" err="1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consectetur</a:t>
            </a:r>
            <a:endParaRPr lang="pt-BR" sz="1050" dirty="0">
              <a:latin typeface="Century Gothic" panose="020B0502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CaixaDeTexto 10">
            <a:extLst>
              <a:ext uri="{FF2B5EF4-FFF2-40B4-BE49-F238E27FC236}">
                <a16:creationId xmlns:a16="http://schemas.microsoft.com/office/drawing/2014/main" id="{DB5EB557-AD27-9DA2-C13C-B3A5D98DBC9F}"/>
              </a:ext>
            </a:extLst>
          </p:cNvPr>
          <p:cNvSpPr txBox="1"/>
          <p:nvPr/>
        </p:nvSpPr>
        <p:spPr>
          <a:xfrm>
            <a:off x="548751" y="4861493"/>
            <a:ext cx="128496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50" dirty="0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Lorem Ipsum </a:t>
            </a:r>
            <a:r>
              <a:rPr lang="pt-BR" sz="1050" dirty="0" err="1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dolor</a:t>
            </a:r>
            <a:r>
              <a:rPr lang="pt-BR" sz="1050" dirty="0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</a:t>
            </a:r>
            <a:r>
              <a:rPr lang="pt-BR" sz="1050" dirty="0" err="1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sit</a:t>
            </a:r>
            <a:r>
              <a:rPr lang="pt-BR" sz="1050" dirty="0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</a:t>
            </a:r>
            <a:r>
              <a:rPr lang="pt-BR" sz="1050" dirty="0" err="1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amet</a:t>
            </a:r>
            <a:r>
              <a:rPr lang="pt-BR" sz="1050" dirty="0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</a:t>
            </a:r>
            <a:r>
              <a:rPr lang="pt-BR" sz="1050" dirty="0" err="1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consectetur</a:t>
            </a:r>
            <a:endParaRPr lang="pt-BR" sz="1050" dirty="0">
              <a:latin typeface="Century Gothic" panose="020B0502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CaixaDeTexto 10">
            <a:extLst>
              <a:ext uri="{FF2B5EF4-FFF2-40B4-BE49-F238E27FC236}">
                <a16:creationId xmlns:a16="http://schemas.microsoft.com/office/drawing/2014/main" id="{0041BA21-1CC6-111B-7253-D1F88DAAB128}"/>
              </a:ext>
            </a:extLst>
          </p:cNvPr>
          <p:cNvSpPr txBox="1"/>
          <p:nvPr/>
        </p:nvSpPr>
        <p:spPr>
          <a:xfrm>
            <a:off x="2231350" y="3405304"/>
            <a:ext cx="1183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50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Sim</a:t>
            </a:r>
          </a:p>
        </p:txBody>
      </p:sp>
      <p:sp>
        <p:nvSpPr>
          <p:cNvPr id="97" name="CaixaDeTexto 10">
            <a:extLst>
              <a:ext uri="{FF2B5EF4-FFF2-40B4-BE49-F238E27FC236}">
                <a16:creationId xmlns:a16="http://schemas.microsoft.com/office/drawing/2014/main" id="{0E040160-242A-6C86-5D90-4BD6D0E8372F}"/>
              </a:ext>
            </a:extLst>
          </p:cNvPr>
          <p:cNvSpPr txBox="1"/>
          <p:nvPr/>
        </p:nvSpPr>
        <p:spPr>
          <a:xfrm>
            <a:off x="2227142" y="4248404"/>
            <a:ext cx="1183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50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Sim</a:t>
            </a:r>
          </a:p>
        </p:txBody>
      </p:sp>
      <p:sp>
        <p:nvSpPr>
          <p:cNvPr id="98" name="CaixaDeTexto 97">
            <a:extLst>
              <a:ext uri="{FF2B5EF4-FFF2-40B4-BE49-F238E27FC236}">
                <a16:creationId xmlns:a16="http://schemas.microsoft.com/office/drawing/2014/main" id="{2FB7B3DB-C2DB-E114-7B97-0AD81982D9C9}"/>
              </a:ext>
            </a:extLst>
          </p:cNvPr>
          <p:cNvSpPr txBox="1"/>
          <p:nvPr/>
        </p:nvSpPr>
        <p:spPr>
          <a:xfrm>
            <a:off x="2231350" y="5027386"/>
            <a:ext cx="1183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50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Sim</a:t>
            </a:r>
          </a:p>
        </p:txBody>
      </p:sp>
      <p:sp>
        <p:nvSpPr>
          <p:cNvPr id="125" name="CaixaDeTexto 10">
            <a:extLst>
              <a:ext uri="{FF2B5EF4-FFF2-40B4-BE49-F238E27FC236}">
                <a16:creationId xmlns:a16="http://schemas.microsoft.com/office/drawing/2014/main" id="{3C800D22-9129-6FED-B725-5B61FE36F6E6}"/>
              </a:ext>
            </a:extLst>
          </p:cNvPr>
          <p:cNvSpPr txBox="1"/>
          <p:nvPr/>
        </p:nvSpPr>
        <p:spPr>
          <a:xfrm>
            <a:off x="3866194" y="2641541"/>
            <a:ext cx="1183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50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Sim</a:t>
            </a:r>
          </a:p>
        </p:txBody>
      </p:sp>
      <p:sp>
        <p:nvSpPr>
          <p:cNvPr id="126" name="CaixaDeTexto 10">
            <a:extLst>
              <a:ext uri="{FF2B5EF4-FFF2-40B4-BE49-F238E27FC236}">
                <a16:creationId xmlns:a16="http://schemas.microsoft.com/office/drawing/2014/main" id="{0DD48736-8BC4-14E6-8C71-75DF3F654329}"/>
              </a:ext>
            </a:extLst>
          </p:cNvPr>
          <p:cNvSpPr txBox="1"/>
          <p:nvPr/>
        </p:nvSpPr>
        <p:spPr>
          <a:xfrm>
            <a:off x="3866194" y="3405304"/>
            <a:ext cx="1183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50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Sim</a:t>
            </a:r>
          </a:p>
        </p:txBody>
      </p:sp>
      <p:sp>
        <p:nvSpPr>
          <p:cNvPr id="127" name="CaixaDeTexto 10">
            <a:extLst>
              <a:ext uri="{FF2B5EF4-FFF2-40B4-BE49-F238E27FC236}">
                <a16:creationId xmlns:a16="http://schemas.microsoft.com/office/drawing/2014/main" id="{3EDF6561-6E11-4093-F23F-94793BFEC69A}"/>
              </a:ext>
            </a:extLst>
          </p:cNvPr>
          <p:cNvSpPr txBox="1"/>
          <p:nvPr/>
        </p:nvSpPr>
        <p:spPr>
          <a:xfrm>
            <a:off x="3866773" y="4210274"/>
            <a:ext cx="1183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50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Sim</a:t>
            </a:r>
          </a:p>
        </p:txBody>
      </p:sp>
      <p:sp>
        <p:nvSpPr>
          <p:cNvPr id="128" name="CaixaDeTexto 10">
            <a:extLst>
              <a:ext uri="{FF2B5EF4-FFF2-40B4-BE49-F238E27FC236}">
                <a16:creationId xmlns:a16="http://schemas.microsoft.com/office/drawing/2014/main" id="{80FE7118-477F-11EF-B57C-DEF28BB30BAF}"/>
              </a:ext>
            </a:extLst>
          </p:cNvPr>
          <p:cNvSpPr txBox="1"/>
          <p:nvPr/>
        </p:nvSpPr>
        <p:spPr>
          <a:xfrm>
            <a:off x="3850360" y="5050053"/>
            <a:ext cx="1183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50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Sim</a:t>
            </a:r>
          </a:p>
        </p:txBody>
      </p:sp>
      <p:sp>
        <p:nvSpPr>
          <p:cNvPr id="129" name="CaixaDeTexto 10">
            <a:extLst>
              <a:ext uri="{FF2B5EF4-FFF2-40B4-BE49-F238E27FC236}">
                <a16:creationId xmlns:a16="http://schemas.microsoft.com/office/drawing/2014/main" id="{E9108DA6-B667-F226-09E7-EBE036641E92}"/>
              </a:ext>
            </a:extLst>
          </p:cNvPr>
          <p:cNvSpPr txBox="1"/>
          <p:nvPr/>
        </p:nvSpPr>
        <p:spPr>
          <a:xfrm>
            <a:off x="5498043" y="3394418"/>
            <a:ext cx="1183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50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Sim</a:t>
            </a:r>
          </a:p>
        </p:txBody>
      </p:sp>
      <p:sp>
        <p:nvSpPr>
          <p:cNvPr id="130" name="CaixaDeTexto 10">
            <a:extLst>
              <a:ext uri="{FF2B5EF4-FFF2-40B4-BE49-F238E27FC236}">
                <a16:creationId xmlns:a16="http://schemas.microsoft.com/office/drawing/2014/main" id="{1BEE44C2-AA1A-8DBC-4918-2C9274C187E5}"/>
              </a:ext>
            </a:extLst>
          </p:cNvPr>
          <p:cNvSpPr txBox="1"/>
          <p:nvPr/>
        </p:nvSpPr>
        <p:spPr>
          <a:xfrm>
            <a:off x="5471862" y="5027386"/>
            <a:ext cx="1183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50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Sim</a:t>
            </a:r>
          </a:p>
        </p:txBody>
      </p:sp>
      <p:sp>
        <p:nvSpPr>
          <p:cNvPr id="131" name="CaixaDeTexto 10">
            <a:extLst>
              <a:ext uri="{FF2B5EF4-FFF2-40B4-BE49-F238E27FC236}">
                <a16:creationId xmlns:a16="http://schemas.microsoft.com/office/drawing/2014/main" id="{0BCCB22B-2E2A-04CF-5672-17AD654C46D1}"/>
              </a:ext>
            </a:extLst>
          </p:cNvPr>
          <p:cNvSpPr txBox="1"/>
          <p:nvPr/>
        </p:nvSpPr>
        <p:spPr>
          <a:xfrm>
            <a:off x="7098583" y="2589809"/>
            <a:ext cx="1183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50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Sim</a:t>
            </a:r>
          </a:p>
        </p:txBody>
      </p:sp>
      <p:sp>
        <p:nvSpPr>
          <p:cNvPr id="132" name="CaixaDeTexto 10">
            <a:extLst>
              <a:ext uri="{FF2B5EF4-FFF2-40B4-BE49-F238E27FC236}">
                <a16:creationId xmlns:a16="http://schemas.microsoft.com/office/drawing/2014/main" id="{38C3B311-5678-F9E9-9139-DF89C49A3716}"/>
              </a:ext>
            </a:extLst>
          </p:cNvPr>
          <p:cNvSpPr txBox="1"/>
          <p:nvPr/>
        </p:nvSpPr>
        <p:spPr>
          <a:xfrm>
            <a:off x="7094375" y="3432909"/>
            <a:ext cx="1183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50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Sim</a:t>
            </a:r>
          </a:p>
        </p:txBody>
      </p:sp>
      <p:sp>
        <p:nvSpPr>
          <p:cNvPr id="133" name="CaixaDeTexto 132">
            <a:extLst>
              <a:ext uri="{FF2B5EF4-FFF2-40B4-BE49-F238E27FC236}">
                <a16:creationId xmlns:a16="http://schemas.microsoft.com/office/drawing/2014/main" id="{B2584A25-B384-B143-C4B4-27CB5EB4318A}"/>
              </a:ext>
            </a:extLst>
          </p:cNvPr>
          <p:cNvSpPr txBox="1"/>
          <p:nvPr/>
        </p:nvSpPr>
        <p:spPr>
          <a:xfrm>
            <a:off x="7098583" y="4211891"/>
            <a:ext cx="1183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50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Sim</a:t>
            </a:r>
          </a:p>
        </p:txBody>
      </p:sp>
      <p:sp>
        <p:nvSpPr>
          <p:cNvPr id="134" name="CaixaDeTexto 10">
            <a:extLst>
              <a:ext uri="{FF2B5EF4-FFF2-40B4-BE49-F238E27FC236}">
                <a16:creationId xmlns:a16="http://schemas.microsoft.com/office/drawing/2014/main" id="{11F8D711-8184-7B1B-9988-D9718B3E9D27}"/>
              </a:ext>
            </a:extLst>
          </p:cNvPr>
          <p:cNvSpPr txBox="1"/>
          <p:nvPr/>
        </p:nvSpPr>
        <p:spPr>
          <a:xfrm>
            <a:off x="10333699" y="2655550"/>
            <a:ext cx="1183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50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Sim</a:t>
            </a:r>
          </a:p>
        </p:txBody>
      </p:sp>
      <p:sp>
        <p:nvSpPr>
          <p:cNvPr id="135" name="CaixaDeTexto 10">
            <a:extLst>
              <a:ext uri="{FF2B5EF4-FFF2-40B4-BE49-F238E27FC236}">
                <a16:creationId xmlns:a16="http://schemas.microsoft.com/office/drawing/2014/main" id="{5965165D-BCE9-A0FE-17FB-01D623E11BBD}"/>
              </a:ext>
            </a:extLst>
          </p:cNvPr>
          <p:cNvSpPr txBox="1"/>
          <p:nvPr/>
        </p:nvSpPr>
        <p:spPr>
          <a:xfrm>
            <a:off x="10329491" y="3498650"/>
            <a:ext cx="1183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50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Sim</a:t>
            </a:r>
          </a:p>
        </p:txBody>
      </p:sp>
      <p:sp>
        <p:nvSpPr>
          <p:cNvPr id="136" name="CaixaDeTexto 135">
            <a:extLst>
              <a:ext uri="{FF2B5EF4-FFF2-40B4-BE49-F238E27FC236}">
                <a16:creationId xmlns:a16="http://schemas.microsoft.com/office/drawing/2014/main" id="{DB4E7BE2-0709-581E-EFCD-F0F01CC4C9B7}"/>
              </a:ext>
            </a:extLst>
          </p:cNvPr>
          <p:cNvSpPr txBox="1"/>
          <p:nvPr/>
        </p:nvSpPr>
        <p:spPr>
          <a:xfrm>
            <a:off x="10333699" y="4277632"/>
            <a:ext cx="1183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50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Não</a:t>
            </a:r>
          </a:p>
        </p:txBody>
      </p:sp>
      <p:sp>
        <p:nvSpPr>
          <p:cNvPr id="137" name="CaixaDeTexto 136">
            <a:extLst>
              <a:ext uri="{FF2B5EF4-FFF2-40B4-BE49-F238E27FC236}">
                <a16:creationId xmlns:a16="http://schemas.microsoft.com/office/drawing/2014/main" id="{324C6E0A-E02B-3E7E-512B-7DDE54DF0E05}"/>
              </a:ext>
            </a:extLst>
          </p:cNvPr>
          <p:cNvSpPr txBox="1"/>
          <p:nvPr/>
        </p:nvSpPr>
        <p:spPr>
          <a:xfrm>
            <a:off x="10357035" y="5033713"/>
            <a:ext cx="1183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50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Não</a:t>
            </a:r>
          </a:p>
        </p:txBody>
      </p:sp>
      <p:sp>
        <p:nvSpPr>
          <p:cNvPr id="138" name="CaixaDeTexto 10">
            <a:extLst>
              <a:ext uri="{FF2B5EF4-FFF2-40B4-BE49-F238E27FC236}">
                <a16:creationId xmlns:a16="http://schemas.microsoft.com/office/drawing/2014/main" id="{5C1F6E1E-EA6C-BE5C-2137-792658807DF8}"/>
              </a:ext>
            </a:extLst>
          </p:cNvPr>
          <p:cNvSpPr txBox="1"/>
          <p:nvPr/>
        </p:nvSpPr>
        <p:spPr>
          <a:xfrm>
            <a:off x="8712033" y="2596108"/>
            <a:ext cx="1183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50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Sim</a:t>
            </a:r>
          </a:p>
        </p:txBody>
      </p:sp>
      <p:sp>
        <p:nvSpPr>
          <p:cNvPr id="139" name="CaixaDeTexto 10">
            <a:extLst>
              <a:ext uri="{FF2B5EF4-FFF2-40B4-BE49-F238E27FC236}">
                <a16:creationId xmlns:a16="http://schemas.microsoft.com/office/drawing/2014/main" id="{A5E7E55C-DB31-A696-B33B-B0F29BE3FF3A}"/>
              </a:ext>
            </a:extLst>
          </p:cNvPr>
          <p:cNvSpPr txBox="1"/>
          <p:nvPr/>
        </p:nvSpPr>
        <p:spPr>
          <a:xfrm>
            <a:off x="8707825" y="3439208"/>
            <a:ext cx="1183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50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Sim</a:t>
            </a:r>
          </a:p>
        </p:txBody>
      </p:sp>
      <p:sp>
        <p:nvSpPr>
          <p:cNvPr id="140" name="CaixaDeTexto 139">
            <a:extLst>
              <a:ext uri="{FF2B5EF4-FFF2-40B4-BE49-F238E27FC236}">
                <a16:creationId xmlns:a16="http://schemas.microsoft.com/office/drawing/2014/main" id="{BD2BF42C-0E66-190F-D016-5F75B20F526C}"/>
              </a:ext>
            </a:extLst>
          </p:cNvPr>
          <p:cNvSpPr txBox="1"/>
          <p:nvPr/>
        </p:nvSpPr>
        <p:spPr>
          <a:xfrm>
            <a:off x="8712033" y="4218190"/>
            <a:ext cx="1183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50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Não</a:t>
            </a:r>
          </a:p>
        </p:txBody>
      </p:sp>
      <p:sp>
        <p:nvSpPr>
          <p:cNvPr id="141" name="CaixaDeTexto 140">
            <a:extLst>
              <a:ext uri="{FF2B5EF4-FFF2-40B4-BE49-F238E27FC236}">
                <a16:creationId xmlns:a16="http://schemas.microsoft.com/office/drawing/2014/main" id="{F2D597C6-C388-128D-A3A0-FF14D6445241}"/>
              </a:ext>
            </a:extLst>
          </p:cNvPr>
          <p:cNvSpPr txBox="1"/>
          <p:nvPr/>
        </p:nvSpPr>
        <p:spPr>
          <a:xfrm>
            <a:off x="8736729" y="5027386"/>
            <a:ext cx="1183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50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Não</a:t>
            </a:r>
          </a:p>
        </p:txBody>
      </p:sp>
      <p:sp>
        <p:nvSpPr>
          <p:cNvPr id="142" name="CaixaDeTexto 141">
            <a:extLst>
              <a:ext uri="{FF2B5EF4-FFF2-40B4-BE49-F238E27FC236}">
                <a16:creationId xmlns:a16="http://schemas.microsoft.com/office/drawing/2014/main" id="{8D244555-28B9-982F-C8FE-4C3FB0565294}"/>
              </a:ext>
            </a:extLst>
          </p:cNvPr>
          <p:cNvSpPr txBox="1"/>
          <p:nvPr/>
        </p:nvSpPr>
        <p:spPr>
          <a:xfrm>
            <a:off x="7080816" y="5027386"/>
            <a:ext cx="1183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50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Não</a:t>
            </a:r>
          </a:p>
        </p:txBody>
      </p:sp>
      <p:sp>
        <p:nvSpPr>
          <p:cNvPr id="143" name="CaixaDeTexto 142">
            <a:extLst>
              <a:ext uri="{FF2B5EF4-FFF2-40B4-BE49-F238E27FC236}">
                <a16:creationId xmlns:a16="http://schemas.microsoft.com/office/drawing/2014/main" id="{D3E68D25-B5A5-3099-BE68-86BDF0742CCA}"/>
              </a:ext>
            </a:extLst>
          </p:cNvPr>
          <p:cNvSpPr txBox="1"/>
          <p:nvPr/>
        </p:nvSpPr>
        <p:spPr>
          <a:xfrm>
            <a:off x="5463105" y="4227717"/>
            <a:ext cx="1183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50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Não</a:t>
            </a:r>
          </a:p>
        </p:txBody>
      </p:sp>
      <p:sp>
        <p:nvSpPr>
          <p:cNvPr id="144" name="CaixaDeTexto 143">
            <a:extLst>
              <a:ext uri="{FF2B5EF4-FFF2-40B4-BE49-F238E27FC236}">
                <a16:creationId xmlns:a16="http://schemas.microsoft.com/office/drawing/2014/main" id="{E35202D7-8738-6CE7-CC6C-A0A2FFD5E9EC}"/>
              </a:ext>
            </a:extLst>
          </p:cNvPr>
          <p:cNvSpPr txBox="1"/>
          <p:nvPr/>
        </p:nvSpPr>
        <p:spPr>
          <a:xfrm>
            <a:off x="5470668" y="2641541"/>
            <a:ext cx="1183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50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Não</a:t>
            </a:r>
          </a:p>
        </p:txBody>
      </p:sp>
      <p:sp>
        <p:nvSpPr>
          <p:cNvPr id="145" name="CaixaDeTexto 144">
            <a:extLst>
              <a:ext uri="{FF2B5EF4-FFF2-40B4-BE49-F238E27FC236}">
                <a16:creationId xmlns:a16="http://schemas.microsoft.com/office/drawing/2014/main" id="{B083DE87-B14F-E20B-E162-C836B046AF61}"/>
              </a:ext>
            </a:extLst>
          </p:cNvPr>
          <p:cNvSpPr txBox="1"/>
          <p:nvPr/>
        </p:nvSpPr>
        <p:spPr>
          <a:xfrm>
            <a:off x="2240116" y="2632500"/>
            <a:ext cx="1183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50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Não</a:t>
            </a:r>
          </a:p>
        </p:txBody>
      </p:sp>
    </p:spTree>
    <p:extLst>
      <p:ext uri="{BB962C8B-B14F-4D97-AF65-F5344CB8AC3E}">
        <p14:creationId xmlns:p14="http://schemas.microsoft.com/office/powerpoint/2010/main" val="40271569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e5329c-066a-4f26-a2c8-b375c9a21a0b" xsi:nil="true"/>
    <lcf76f155ced4ddcb4097134ff3c332f xmlns="ca24610a-89d8-41ed-9d17-0839b3811cc0">
      <Terms xmlns="http://schemas.microsoft.com/office/infopath/2007/PartnerControls"/>
    </lcf76f155ced4ddcb4097134ff3c332f>
    <_Flow_SignoffStatus xmlns="ca24610a-89d8-41ed-9d17-0839b3811cc0" xsi:nil="true"/>
    <Idioma xmlns="ca24610a-89d8-41ed-9d17-0839b3811cc0">Português</Idioma>
    <TaxKeywordTaxHTField xmlns="aee5329c-066a-4f26-a2c8-b375c9a21a0b">
      <Terms xmlns="http://schemas.microsoft.com/office/infopath/2007/PartnerControls"/>
    </TaxKeywordTaxHTField>
    <Dataehora xmlns="ca24610a-89d8-41ed-9d17-0839b3811cc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CDF88114A3B478B823CF111431D97" ma:contentTypeVersion="21" ma:contentTypeDescription="Create a new document." ma:contentTypeScope="" ma:versionID="f919e3975e9100957d90a8a2d634b411">
  <xsd:schema xmlns:xsd="http://www.w3.org/2001/XMLSchema" xmlns:xs="http://www.w3.org/2001/XMLSchema" xmlns:p="http://schemas.microsoft.com/office/2006/metadata/properties" xmlns:ns2="ca24610a-89d8-41ed-9d17-0839b3811cc0" xmlns:ns3="aee5329c-066a-4f26-a2c8-b375c9a21a0b" targetNamespace="http://schemas.microsoft.com/office/2006/metadata/properties" ma:root="true" ma:fieldsID="f46f9dbae41a12666b5789cb4145474b" ns2:_="" ns3:_="">
    <xsd:import namespace="ca24610a-89d8-41ed-9d17-0839b3811cc0"/>
    <xsd:import namespace="aee5329c-066a-4f26-a2c8-b375c9a21a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Dataehora" minOccurs="0"/>
                <xsd:element ref="ns2:MediaServiceLocation" minOccurs="0"/>
                <xsd:element ref="ns2:Idioma" minOccurs="0"/>
                <xsd:element ref="ns3:TaxKeywordTaxHTField" minOccurs="0"/>
                <xsd:element ref="ns2:MediaServiceObjectDetectorVersions" minOccurs="0"/>
                <xsd:element ref="ns2:_Flow_SignoffStatu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4610a-89d8-41ed-9d17-0839b3811c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a3b366e-f303-46a5-b9f8-ffdf48dec6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ataehora" ma:index="20" nillable="true" ma:displayName="Data e hora" ma:format="DateOnly" ma:internalName="Dataehora">
      <xsd:simpleType>
        <xsd:restriction base="dms:DateTime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Idioma" ma:index="22" nillable="true" ma:displayName="Idioma" ma:default="Português" ma:format="Dropdown" ma:indexed="true" ma:internalName="Idioma">
      <xsd:simpleType>
        <xsd:restriction base="dms:Choice">
          <xsd:enumeration value="Espanhol"/>
          <xsd:enumeration value="Inglês"/>
          <xsd:enumeration value="Português"/>
        </xsd:restriction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_Flow_SignoffStatus" ma:index="26" nillable="true" ma:displayName="Sign-off status" ma:internalName="Sign_x002d_off_x0020_status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e5329c-066a-4f26-a2c8-b375c9a21a0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01d5640-87c4-4f18-9f76-93a771098e48}" ma:internalName="TaxCatchAll" ma:showField="CatchAllData" ma:web="aee5329c-066a-4f26-a2c8-b375c9a21a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4" nillable="true" ma:taxonomy="true" ma:internalName="TaxKeywordTaxHTField" ma:taxonomyFieldName="TaxKeyword" ma:displayName="Enterprise Keywords" ma:fieldId="{23f27201-bee3-471e-b2e7-b64fd8b7ca38}" ma:taxonomyMulti="true" ma:sspId="ca3b366e-f303-46a5-b9f8-ffdf48dec6c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59917B-7902-4D26-A3E0-0028C120D8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40BD5E-C240-44AF-9310-514AD53EAD5E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terms/"/>
    <ds:schemaRef ds:uri="aee5329c-066a-4f26-a2c8-b375c9a21a0b"/>
    <ds:schemaRef ds:uri="http://purl.org/dc/dcmitype/"/>
    <ds:schemaRef ds:uri="ca24610a-89d8-41ed-9d17-0839b3811cc0"/>
  </ds:schemaRefs>
</ds:datastoreItem>
</file>

<file path=customXml/itemProps3.xml><?xml version="1.0" encoding="utf-8"?>
<ds:datastoreItem xmlns:ds="http://schemas.openxmlformats.org/officeDocument/2006/customXml" ds:itemID="{EBCB04BD-3BCD-4CEE-8B62-91A299DC9A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24610a-89d8-41ed-9d17-0839b3811cc0"/>
    <ds:schemaRef ds:uri="aee5329c-066a-4f26-a2c8-b375c9a21a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1428</TotalTime>
  <Words>122</Words>
  <Application>Microsoft Office PowerPoint</Application>
  <PresentationFormat>Widescreen</PresentationFormat>
  <Paragraphs>55</Paragraphs>
  <Slides>3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3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Calibri Light</vt:lpstr>
      <vt:lpstr>Century Gothic</vt:lpstr>
      <vt:lpstr>Montserrat</vt:lpstr>
      <vt:lpstr>Tema do Office</vt:lpstr>
      <vt:lpstr>1_Personalizar design</vt:lpstr>
      <vt:lpstr>1_Tema do Office</vt:lpstr>
      <vt:lpstr>2_Tema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Ellen Machado</dc:creator>
  <cp:lastModifiedBy>Ândria Kaminski</cp:lastModifiedBy>
  <cp:revision>21</cp:revision>
  <dcterms:created xsi:type="dcterms:W3CDTF">2023-01-17T17:16:10Z</dcterms:created>
  <dcterms:modified xsi:type="dcterms:W3CDTF">2025-04-15T11:54:29Z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0x0101004F8CDF88114A3B478B823CF111431D97</vt:lpwstr>
  </property>
  <property fmtid="{D5CDD505-2E9C-101B-9397-08002B2CF9AE}" pid="3" name="MediaServiceImageTags">
    <vt:lpwstr/>
  </property>
  <property fmtid="{D5CDD505-2E9C-101B-9397-08002B2CF9AE}" pid="4" name="TaxKeyword">
    <vt:lpwstr/>
  </property>
</Properties>
</file>