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474014" r:id="rId8"/>
    <p:sldId id="21474740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474014"/>
            <p14:sldId id="21474740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431117-3ECF-4EFA-9484-0D19DBEA638B}" v="3" dt="2025-03-26T17:22:29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Ândria Kaminski" userId="353dd59b-79f5-4f4a-adf8-a66dbee6ec45" providerId="ADAL" clId="{85431117-3ECF-4EFA-9484-0D19DBEA638B}"/>
    <pc:docChg chg="addSld delSld modSld modSection">
      <pc:chgData name="Ândria Kaminski" userId="353dd59b-79f5-4f4a-adf8-a66dbee6ec45" providerId="ADAL" clId="{85431117-3ECF-4EFA-9484-0D19DBEA638B}" dt="2025-03-26T17:22:31.629" v="64" actId="20577"/>
      <pc:docMkLst>
        <pc:docMk/>
      </pc:docMkLst>
      <pc:sldChg chg="del">
        <pc:chgData name="Ândria Kaminski" userId="353dd59b-79f5-4f4a-adf8-a66dbee6ec45" providerId="ADAL" clId="{85431117-3ECF-4EFA-9484-0D19DBEA638B}" dt="2025-03-26T17:20:11.293" v="52" actId="47"/>
        <pc:sldMkLst>
          <pc:docMk/>
          <pc:sldMk cId="1032915011" sldId="272"/>
        </pc:sldMkLst>
      </pc:sldChg>
      <pc:sldChg chg="del">
        <pc:chgData name="Ândria Kaminski" userId="353dd59b-79f5-4f4a-adf8-a66dbee6ec45" providerId="ADAL" clId="{85431117-3ECF-4EFA-9484-0D19DBEA638B}" dt="2025-03-26T17:21:34.294" v="55" actId="47"/>
        <pc:sldMkLst>
          <pc:docMk/>
          <pc:sldMk cId="18190472" sldId="2147376700"/>
        </pc:sldMkLst>
      </pc:sldChg>
      <pc:sldChg chg="addSp modSp add mod">
        <pc:chgData name="Ândria Kaminski" userId="353dd59b-79f5-4f4a-adf8-a66dbee6ec45" providerId="ADAL" clId="{85431117-3ECF-4EFA-9484-0D19DBEA638B}" dt="2025-03-26T17:22:31.629" v="64" actId="20577"/>
        <pc:sldMkLst>
          <pc:docMk/>
          <pc:sldMk cId="583553416" sldId="2147474014"/>
        </pc:sldMkLst>
        <pc:spChg chg="add mod">
          <ac:chgData name="Ândria Kaminski" userId="353dd59b-79f5-4f4a-adf8-a66dbee6ec45" providerId="ADAL" clId="{85431117-3ECF-4EFA-9484-0D19DBEA638B}" dt="2025-03-26T17:22:31.629" v="64" actId="20577"/>
          <ac:spMkLst>
            <pc:docMk/>
            <pc:sldMk cId="583553416" sldId="2147474014"/>
            <ac:spMk id="3" creationId="{E9ED4CD7-D0AA-A91F-54D8-B75C4BE08E94}"/>
          </ac:spMkLst>
        </pc:spChg>
        <pc:spChg chg="mod">
          <ac:chgData name="Ândria Kaminski" userId="353dd59b-79f5-4f4a-adf8-a66dbee6ec45" providerId="ADAL" clId="{85431117-3ECF-4EFA-9484-0D19DBEA638B}" dt="2025-03-26T17:20:02.796" v="51" actId="207"/>
          <ac:spMkLst>
            <pc:docMk/>
            <pc:sldMk cId="583553416" sldId="2147474014"/>
            <ac:spMk id="6" creationId="{D252BF2C-66CD-5E53-1A2F-C3B067DB72FF}"/>
          </ac:spMkLst>
        </pc:spChg>
        <pc:picChg chg="mod">
          <ac:chgData name="Ândria Kaminski" userId="353dd59b-79f5-4f4a-adf8-a66dbee6ec45" providerId="ADAL" clId="{85431117-3ECF-4EFA-9484-0D19DBEA638B}" dt="2025-03-26T17:19:47.424" v="48" actId="1038"/>
          <ac:picMkLst>
            <pc:docMk/>
            <pc:sldMk cId="583553416" sldId="2147474014"/>
            <ac:picMk id="2" creationId="{1D6B7CD7-0543-FC72-F5FC-A76270776240}"/>
          </ac:picMkLst>
        </pc:picChg>
      </pc:sldChg>
      <pc:sldChg chg="add del">
        <pc:chgData name="Ândria Kaminski" userId="353dd59b-79f5-4f4a-adf8-a66dbee6ec45" providerId="ADAL" clId="{85431117-3ECF-4EFA-9484-0D19DBEA638B}" dt="2025-03-26T17:21:33.993" v="54" actId="47"/>
        <pc:sldMkLst>
          <pc:docMk/>
          <pc:sldMk cId="2226486514" sldId="2147474063"/>
        </pc:sldMkLst>
      </pc:sldChg>
      <pc:sldChg chg="add">
        <pc:chgData name="Ândria Kaminski" userId="353dd59b-79f5-4f4a-adf8-a66dbee6ec45" providerId="ADAL" clId="{85431117-3ECF-4EFA-9484-0D19DBEA638B}" dt="2025-03-26T17:21:31.032" v="53"/>
        <pc:sldMkLst>
          <pc:docMk/>
          <pc:sldMk cId="3679216702" sldId="214747406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AC95D8-5FD9-BF1C-21EE-C563A7B82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D378D25-72D9-AE62-EFAE-FBEA6FEEEE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72E6D40-5BC9-9A04-B95C-1FEE71FCA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27531D-CCE6-C403-48BE-E609879A1F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8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F3C527B7-0AB6-80BF-24C3-E19804BB23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892A36A7-8B61-58F5-3001-D3203EBE37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0" name="Imagem 9" descr="Uma imagem contendo Texto&#10;&#10;Descrição gerada automaticamente">
            <a:extLst>
              <a:ext uri="{FF2B5EF4-FFF2-40B4-BE49-F238E27FC236}">
                <a16:creationId xmlns:a16="http://schemas.microsoft.com/office/drawing/2014/main" id="{2C2C4F68-1301-AFCC-F1A0-3C35ACDF409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1" name="Imagem 10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2F9E404-177A-5CCD-D63D-7BFF48371A7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38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26/03/2025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39F41-A4FC-41BF-8067-532091556C73}" type="datetimeFigureOut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26/03/2025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C2AEBB-D81B-43A5-8700-CB37BBD16EF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84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256C0E2-8330-7193-1B2A-4310065D2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591CE048-A2F4-C34B-21B8-B6CDA9DE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52BF2C-66CD-5E53-1A2F-C3B067DB72FF}"/>
              </a:ext>
            </a:extLst>
          </p:cNvPr>
          <p:cNvSpPr txBox="1"/>
          <p:nvPr/>
        </p:nvSpPr>
        <p:spPr>
          <a:xfrm>
            <a:off x="867589" y="862832"/>
            <a:ext cx="6104448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Report</a:t>
            </a:r>
            <a:r>
              <a:rPr lang="pt-BR" sz="4800" b="1" dirty="0"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latin typeface="Montserrat"/>
                <a:ea typeface="Tahoma"/>
                <a:cs typeface="Arial"/>
              </a:rPr>
              <a:t>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acompanhamento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</a:gradFill>
              <a:effectLst/>
              <a:uLnTx/>
              <a:uFillTx/>
              <a:latin typeface="Montserrat"/>
              <a:ea typeface="Tahoma"/>
              <a:cs typeface="Arial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C157AC5-C0E1-AC0D-8081-868F1F9DDF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2D495946-49B5-852D-BD25-5E220951E4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F5D08CB9-CA13-CB45-CC59-CDA8E84D32F4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D6B7CD7-0543-FC72-F5FC-A762707762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3808" y="1963271"/>
            <a:ext cx="4863870" cy="343875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9ED4CD7-D0AA-A91F-54D8-B75C4BE08E94}"/>
              </a:ext>
            </a:extLst>
          </p:cNvPr>
          <p:cNvSpPr txBox="1"/>
          <p:nvPr/>
        </p:nvSpPr>
        <p:spPr>
          <a:xfrm>
            <a:off x="867589" y="2326041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553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045A2-A118-65A1-59E8-0314F417D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93BC019A-FCB7-7CBE-8912-C1540E9C0A95}"/>
              </a:ext>
            </a:extLst>
          </p:cNvPr>
          <p:cNvSpPr/>
          <p:nvPr/>
        </p:nvSpPr>
        <p:spPr>
          <a:xfrm>
            <a:off x="289850" y="266961"/>
            <a:ext cx="11612297" cy="5743545"/>
          </a:xfrm>
          <a:prstGeom prst="roundRect">
            <a:avLst>
              <a:gd name="adj" fmla="val 3988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5F0D699-E028-F2BC-B0CC-1F7141924149}"/>
              </a:ext>
            </a:extLst>
          </p:cNvPr>
          <p:cNvSpPr/>
          <p:nvPr/>
        </p:nvSpPr>
        <p:spPr>
          <a:xfrm>
            <a:off x="519989" y="496321"/>
            <a:ext cx="11149583" cy="409594"/>
          </a:xfrm>
          <a:prstGeom prst="roundRect">
            <a:avLst/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9" name="Google Shape;555;p62">
            <a:extLst>
              <a:ext uri="{FF2B5EF4-FFF2-40B4-BE49-F238E27FC236}">
                <a16:creationId xmlns:a16="http://schemas.microsoft.com/office/drawing/2014/main" id="{43A3AB05-F376-C668-F053-D4FB65EA5E0D}"/>
              </a:ext>
            </a:extLst>
          </p:cNvPr>
          <p:cNvSpPr txBox="1"/>
          <p:nvPr/>
        </p:nvSpPr>
        <p:spPr>
          <a:xfrm>
            <a:off x="679834" y="922146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Time: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0" name="Google Shape;555;p62">
            <a:extLst>
              <a:ext uri="{FF2B5EF4-FFF2-40B4-BE49-F238E27FC236}">
                <a16:creationId xmlns:a16="http://schemas.microsoft.com/office/drawing/2014/main" id="{04BD8ACE-4ED5-3FE8-6EEF-CF2AB3A221EA}"/>
              </a:ext>
            </a:extLst>
          </p:cNvPr>
          <p:cNvSpPr txBox="1"/>
          <p:nvPr/>
        </p:nvSpPr>
        <p:spPr>
          <a:xfrm>
            <a:off x="643974" y="536507"/>
            <a:ext cx="51676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4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Lexend Deca"/>
                <a:cs typeface="Lexend Deca"/>
                <a:sym typeface="Lexend Deca"/>
              </a:rPr>
              <a:t>Nome do projeto:</a:t>
            </a:r>
            <a:endParaRPr kumimoji="0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B3B8B989-1A0E-FF44-66C4-3B1D857106B3}"/>
              </a:ext>
            </a:extLst>
          </p:cNvPr>
          <p:cNvSpPr/>
          <p:nvPr/>
        </p:nvSpPr>
        <p:spPr>
          <a:xfrm>
            <a:off x="2978744" y="1029132"/>
            <a:ext cx="5974414" cy="293496"/>
          </a:xfrm>
          <a:prstGeom prst="round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 XX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085AECBE-D8D5-A628-6D12-2E05AE619372}"/>
              </a:ext>
            </a:extLst>
          </p:cNvPr>
          <p:cNvSpPr/>
          <p:nvPr/>
        </p:nvSpPr>
        <p:spPr>
          <a:xfrm>
            <a:off x="2979601" y="1430389"/>
            <a:ext cx="5974414" cy="293496"/>
          </a:xfrm>
          <a:prstGeom prst="round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  Lorem ipsum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AE9ED068-E21B-6AAA-2547-1F1F0C27DC38}"/>
              </a:ext>
            </a:extLst>
          </p:cNvPr>
          <p:cNvSpPr/>
          <p:nvPr/>
        </p:nvSpPr>
        <p:spPr>
          <a:xfrm>
            <a:off x="2978744" y="1832006"/>
            <a:ext cx="5974414" cy="293496"/>
          </a:xfrm>
          <a:prstGeom prst="round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  Lorem ipsum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C461ECB9-937D-01CA-B45D-603901CA0EB0}"/>
              </a:ext>
            </a:extLst>
          </p:cNvPr>
          <p:cNvSpPr/>
          <p:nvPr/>
        </p:nvSpPr>
        <p:spPr>
          <a:xfrm>
            <a:off x="10496763" y="1029311"/>
            <a:ext cx="1178618" cy="293496"/>
          </a:xfrm>
          <a:prstGeom prst="round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XX.XX.XX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56D5D66F-556F-5C48-AA9D-162533C13684}"/>
              </a:ext>
            </a:extLst>
          </p:cNvPr>
          <p:cNvSpPr/>
          <p:nvPr/>
        </p:nvSpPr>
        <p:spPr>
          <a:xfrm>
            <a:off x="10496763" y="1430567"/>
            <a:ext cx="1178618" cy="694754"/>
          </a:xfrm>
          <a:prstGeom prst="round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3B266830-6EE0-F32B-F92C-D578C286FA83}"/>
              </a:ext>
            </a:extLst>
          </p:cNvPr>
          <p:cNvSpPr/>
          <p:nvPr/>
        </p:nvSpPr>
        <p:spPr>
          <a:xfrm>
            <a:off x="10910839" y="1601162"/>
            <a:ext cx="350464" cy="347725"/>
          </a:xfrm>
          <a:prstGeom prst="ellipse">
            <a:avLst/>
          </a:prstGeom>
          <a:gradFill flip="none" rotWithShape="1">
            <a:gsLst>
              <a:gs pos="0">
                <a:srgbClr val="1BBFFF"/>
              </a:gs>
              <a:gs pos="100000">
                <a:srgbClr val="8800C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D48E5AFA-1A11-A654-0956-F6B740A87979}"/>
              </a:ext>
            </a:extLst>
          </p:cNvPr>
          <p:cNvSpPr/>
          <p:nvPr/>
        </p:nvSpPr>
        <p:spPr>
          <a:xfrm>
            <a:off x="6281663" y="2643320"/>
            <a:ext cx="5387909" cy="1335813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Lorem ipsum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0687C28F-7133-57A6-92E1-6392709E5F3B}"/>
              </a:ext>
            </a:extLst>
          </p:cNvPr>
          <p:cNvSpPr/>
          <p:nvPr/>
        </p:nvSpPr>
        <p:spPr>
          <a:xfrm>
            <a:off x="6290665" y="4428494"/>
            <a:ext cx="5387909" cy="1335813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1417F47E-57E1-99BD-9177-F9F66447F31D}"/>
              </a:ext>
            </a:extLst>
          </p:cNvPr>
          <p:cNvSpPr/>
          <p:nvPr/>
        </p:nvSpPr>
        <p:spPr>
          <a:xfrm>
            <a:off x="510988" y="2643320"/>
            <a:ext cx="5387909" cy="1335813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Lorem ipsum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605811B9-A041-7FD6-5FEB-FC240DB80D55}"/>
              </a:ext>
            </a:extLst>
          </p:cNvPr>
          <p:cNvGrpSpPr/>
          <p:nvPr/>
        </p:nvGrpSpPr>
        <p:grpSpPr>
          <a:xfrm>
            <a:off x="514358" y="1020167"/>
            <a:ext cx="11166654" cy="3340109"/>
            <a:chOff x="514358" y="984307"/>
            <a:chExt cx="11166654" cy="3340109"/>
          </a:xfrm>
          <a:gradFill flip="none" rotWithShape="1"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  <a:tileRect/>
          </a:gradFill>
        </p:grpSpPr>
        <p:sp>
          <p:nvSpPr>
            <p:cNvPr id="5" name="Retângulo: Cantos Arredondados 4">
              <a:extLst>
                <a:ext uri="{FF2B5EF4-FFF2-40B4-BE49-F238E27FC236}">
                  <a16:creationId xmlns:a16="http://schemas.microsoft.com/office/drawing/2014/main" id="{DA3469D6-31A7-C4AB-1D89-1F15F539E4DA}"/>
                </a:ext>
              </a:extLst>
            </p:cNvPr>
            <p:cNvSpPr/>
            <p:nvPr/>
          </p:nvSpPr>
          <p:spPr>
            <a:xfrm>
              <a:off x="516530" y="984307"/>
              <a:ext cx="231243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Time</a:t>
              </a:r>
            </a:p>
          </p:txBody>
        </p:sp>
        <p:sp>
          <p:nvSpPr>
            <p:cNvPr id="8" name="Retângulo: Cantos Arredondados 7">
              <a:extLst>
                <a:ext uri="{FF2B5EF4-FFF2-40B4-BE49-F238E27FC236}">
                  <a16:creationId xmlns:a16="http://schemas.microsoft.com/office/drawing/2014/main" id="{C853A1E1-FA22-87BB-7F53-9C65A650537B}"/>
                </a:ext>
              </a:extLst>
            </p:cNvPr>
            <p:cNvSpPr/>
            <p:nvPr/>
          </p:nvSpPr>
          <p:spPr>
            <a:xfrm>
              <a:off x="516530" y="1385564"/>
              <a:ext cx="231243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Sponsor</a:t>
              </a:r>
              <a:endParaRPr kumimoji="0" lang="pt-BR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9" name="Retângulo: Cantos Arredondados 8">
              <a:extLst>
                <a:ext uri="{FF2B5EF4-FFF2-40B4-BE49-F238E27FC236}">
                  <a16:creationId xmlns:a16="http://schemas.microsoft.com/office/drawing/2014/main" id="{A00A9F0F-0B9C-8DED-C1B8-5DF83CE137EF}"/>
                </a:ext>
              </a:extLst>
            </p:cNvPr>
            <p:cNvSpPr/>
            <p:nvPr/>
          </p:nvSpPr>
          <p:spPr>
            <a:xfrm>
              <a:off x="9102935" y="984307"/>
              <a:ext cx="121162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Data</a:t>
              </a:r>
            </a:p>
          </p:txBody>
        </p:sp>
        <p:sp>
          <p:nvSpPr>
            <p:cNvPr id="10" name="Retângulo: Cantos Arredondados 9">
              <a:extLst>
                <a:ext uri="{FF2B5EF4-FFF2-40B4-BE49-F238E27FC236}">
                  <a16:creationId xmlns:a16="http://schemas.microsoft.com/office/drawing/2014/main" id="{60DB899B-8BF1-2C0E-F69E-9E45D7B32929}"/>
                </a:ext>
              </a:extLst>
            </p:cNvPr>
            <p:cNvSpPr>
              <a:spLocks/>
            </p:cNvSpPr>
            <p:nvPr/>
          </p:nvSpPr>
          <p:spPr>
            <a:xfrm>
              <a:off x="9102935" y="1385742"/>
              <a:ext cx="1211627" cy="69475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Status</a:t>
              </a:r>
            </a:p>
          </p:txBody>
        </p:sp>
        <p:sp>
          <p:nvSpPr>
            <p:cNvPr id="12" name="Retângulo: Cantos Arredondados 11">
              <a:extLst>
                <a:ext uri="{FF2B5EF4-FFF2-40B4-BE49-F238E27FC236}">
                  <a16:creationId xmlns:a16="http://schemas.microsoft.com/office/drawing/2014/main" id="{062B30A7-84D2-397D-BBA5-297564BAB66D}"/>
                </a:ext>
              </a:extLst>
            </p:cNvPr>
            <p:cNvSpPr/>
            <p:nvPr/>
          </p:nvSpPr>
          <p:spPr>
            <a:xfrm>
              <a:off x="516530" y="1787001"/>
              <a:ext cx="231243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Participantes da reunião</a:t>
              </a:r>
            </a:p>
          </p:txBody>
        </p:sp>
        <p:sp>
          <p:nvSpPr>
            <p:cNvPr id="17" name="Retângulo: Cantos Arredondados 16">
              <a:extLst>
                <a:ext uri="{FF2B5EF4-FFF2-40B4-BE49-F238E27FC236}">
                  <a16:creationId xmlns:a16="http://schemas.microsoft.com/office/drawing/2014/main" id="{EFD8B3D3-15B1-5DE9-5380-6173C713EEFD}"/>
                </a:ext>
              </a:extLst>
            </p:cNvPr>
            <p:cNvSpPr/>
            <p:nvPr/>
          </p:nvSpPr>
          <p:spPr>
            <a:xfrm>
              <a:off x="6285032" y="2235572"/>
              <a:ext cx="539034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2- Destaques</a:t>
              </a:r>
            </a:p>
          </p:txBody>
        </p:sp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AB4117F1-006B-89A1-EF00-2D2329F33399}"/>
                </a:ext>
              </a:extLst>
            </p:cNvPr>
            <p:cNvSpPr/>
            <p:nvPr/>
          </p:nvSpPr>
          <p:spPr>
            <a:xfrm>
              <a:off x="6290665" y="4030920"/>
              <a:ext cx="539034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4- Próximas entregas</a:t>
              </a:r>
            </a:p>
          </p:txBody>
        </p:sp>
        <p:sp>
          <p:nvSpPr>
            <p:cNvPr id="29" name="Retângulo: Cantos Arredondados 28">
              <a:extLst>
                <a:ext uri="{FF2B5EF4-FFF2-40B4-BE49-F238E27FC236}">
                  <a16:creationId xmlns:a16="http://schemas.microsoft.com/office/drawing/2014/main" id="{B5517799-DE8B-CFFF-E712-6ABE30E52104}"/>
                </a:ext>
              </a:extLst>
            </p:cNvPr>
            <p:cNvSpPr/>
            <p:nvPr/>
          </p:nvSpPr>
          <p:spPr>
            <a:xfrm>
              <a:off x="514358" y="2235572"/>
              <a:ext cx="539034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1- Atividades realizadas</a:t>
              </a:r>
            </a:p>
          </p:txBody>
        </p:sp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D3D5FAF8-CC1A-EE68-2882-ADB2B5F34052}"/>
                </a:ext>
              </a:extLst>
            </p:cNvPr>
            <p:cNvSpPr/>
            <p:nvPr/>
          </p:nvSpPr>
          <p:spPr>
            <a:xfrm>
              <a:off x="519990" y="4030920"/>
              <a:ext cx="5390347" cy="293496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6000" tIns="36000" rIns="36000" bIns="36000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3- Pontos de atenção</a:t>
              </a:r>
            </a:p>
          </p:txBody>
        </p:sp>
      </p:grp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EA67335F-6B93-B632-F3AC-867B94C820FA}"/>
              </a:ext>
            </a:extLst>
          </p:cNvPr>
          <p:cNvSpPr/>
          <p:nvPr/>
        </p:nvSpPr>
        <p:spPr>
          <a:xfrm>
            <a:off x="519990" y="4428494"/>
            <a:ext cx="5387909" cy="1335813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Calibri"/>
              </a:rPr>
              <a:t>Lorem ipsum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9216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40BD5E-C240-44AF-9310-514AD53EAD5E}">
  <ds:schemaRefs>
    <ds:schemaRef ds:uri="aee5329c-066a-4f26-a2c8-b375c9a21a0b"/>
    <ds:schemaRef ds:uri="http://schemas.microsoft.com/office/2006/metadata/properties"/>
    <ds:schemaRef ds:uri="ca24610a-89d8-41ed-9d17-0839b3811cc0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8165A7A-FF48-4E23-B9FA-34578653A0E0}"/>
</file>

<file path=customXml/itemProps3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52</Words>
  <Application>Microsoft Office PowerPoint</Application>
  <PresentationFormat>Widescreen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Calibri Light</vt:lpstr>
      <vt:lpstr>Montserrat</vt:lpstr>
      <vt:lpstr>Tema do Office</vt:lpstr>
      <vt:lpstr>1_Personalizar design</vt:lpstr>
      <vt:lpstr>1_Tema do Office</vt:lpstr>
      <vt:lpstr>3_Tema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29</cp:revision>
  <dcterms:created xsi:type="dcterms:W3CDTF">2023-01-17T17:16:10Z</dcterms:created>
  <dcterms:modified xsi:type="dcterms:W3CDTF">2025-03-26T17:22:36Z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