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88EED-5AE5-4B3F-AC3C-C084CEBEB688}" v="1" dt="2025-04-14T03:41:0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34188EED-5AE5-4B3F-AC3C-C084CEBEB688}"/>
    <pc:docChg chg="addSld delSld modSld modSection">
      <pc:chgData name="Ândria Kaminski" userId="353dd59b-79f5-4f4a-adf8-a66dbee6ec45" providerId="ADAL" clId="{34188EED-5AE5-4B3F-AC3C-C084CEBEB688}" dt="2025-04-14T03:41:11.298" v="1" actId="47"/>
      <pc:docMkLst>
        <pc:docMk/>
      </pc:docMkLst>
      <pc:sldChg chg="del">
        <pc:chgData name="Ândria Kaminski" userId="353dd59b-79f5-4f4a-adf8-a66dbee6ec45" providerId="ADAL" clId="{34188EED-5AE5-4B3F-AC3C-C084CEBEB688}" dt="2025-04-14T03:41:11.298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34188EED-5AE5-4B3F-AC3C-C084CEBEB688}" dt="2025-04-14T03:41:11.298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34188EED-5AE5-4B3F-AC3C-C084CEBEB688}" dt="2025-04-14T03:41:08.925" v="0"/>
        <pc:sldMkLst>
          <pc:docMk/>
          <pc:sldMk cId="766056323" sldId="2147376701"/>
        </pc:sldMkLst>
      </pc:sldChg>
      <pc:sldChg chg="add">
        <pc:chgData name="Ândria Kaminski" userId="353dd59b-79f5-4f4a-adf8-a66dbee6ec45" providerId="ADAL" clId="{34188EED-5AE5-4B3F-AC3C-C084CEBEB688}" dt="2025-04-14T03:41:08.925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07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6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082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830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56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59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64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2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1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" t="26269" r="65861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04854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176101-0E2B-1F89-D594-6BC3FD8D4602}"/>
              </a:ext>
            </a:extLst>
          </p:cNvPr>
          <p:cNvSpPr txBox="1"/>
          <p:nvPr/>
        </p:nvSpPr>
        <p:spPr>
          <a:xfrm>
            <a:off x="867589" y="1286448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Priorização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ideias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13118CC-5D0B-62A9-D79E-764283FE8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36" y="780003"/>
            <a:ext cx="4010581" cy="52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5" name="Oval 31">
            <a:extLst>
              <a:ext uri="{FF2B5EF4-FFF2-40B4-BE49-F238E27FC236}">
                <a16:creationId xmlns:a16="http://schemas.microsoft.com/office/drawing/2014/main" id="{6A1CF46F-D822-FD43-7D50-234829180C13}"/>
              </a:ext>
            </a:extLst>
          </p:cNvPr>
          <p:cNvSpPr/>
          <p:nvPr/>
        </p:nvSpPr>
        <p:spPr>
          <a:xfrm>
            <a:off x="731913" y="2528438"/>
            <a:ext cx="390495" cy="390495"/>
          </a:xfrm>
          <a:prstGeom prst="ellipse">
            <a:avLst/>
          </a:prstGeom>
          <a:solidFill>
            <a:srgbClr val="CC5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B00E5F7C-08C7-686D-F9A1-0B63453D170B}"/>
              </a:ext>
            </a:extLst>
          </p:cNvPr>
          <p:cNvSpPr/>
          <p:nvPr/>
        </p:nvSpPr>
        <p:spPr>
          <a:xfrm>
            <a:off x="731913" y="3118190"/>
            <a:ext cx="390495" cy="390495"/>
          </a:xfrm>
          <a:prstGeom prst="ellipse">
            <a:avLst/>
          </a:prstGeom>
          <a:solidFill>
            <a:srgbClr val="1B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87" name="Oval 31">
            <a:extLst>
              <a:ext uri="{FF2B5EF4-FFF2-40B4-BE49-F238E27FC236}">
                <a16:creationId xmlns:a16="http://schemas.microsoft.com/office/drawing/2014/main" id="{79572ED6-B012-0E00-B289-96B251FA05C0}"/>
              </a:ext>
            </a:extLst>
          </p:cNvPr>
          <p:cNvSpPr/>
          <p:nvPr/>
        </p:nvSpPr>
        <p:spPr>
          <a:xfrm>
            <a:off x="731913" y="3707941"/>
            <a:ext cx="390495" cy="390495"/>
          </a:xfrm>
          <a:prstGeom prst="ellipse">
            <a:avLst/>
          </a:prstGeom>
          <a:solidFill>
            <a:srgbClr val="033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Oval 31">
            <a:extLst>
              <a:ext uri="{FF2B5EF4-FFF2-40B4-BE49-F238E27FC236}">
                <a16:creationId xmlns:a16="http://schemas.microsoft.com/office/drawing/2014/main" id="{188867BF-B177-4BC0-BD8D-A94AF5D63BD6}"/>
              </a:ext>
            </a:extLst>
          </p:cNvPr>
          <p:cNvSpPr/>
          <p:nvPr/>
        </p:nvSpPr>
        <p:spPr>
          <a:xfrm>
            <a:off x="731913" y="4297692"/>
            <a:ext cx="390495" cy="390495"/>
          </a:xfrm>
          <a:prstGeom prst="ellipse">
            <a:avLst/>
          </a:prstGeom>
          <a:solidFill>
            <a:srgbClr val="917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615C2A5-92FC-664B-9BF2-A23C9E75E58D}"/>
              </a:ext>
            </a:extLst>
          </p:cNvPr>
          <p:cNvSpPr txBox="1"/>
          <p:nvPr/>
        </p:nvSpPr>
        <p:spPr>
          <a:xfrm>
            <a:off x="616728" y="1077565"/>
            <a:ext cx="44246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Contexto: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8800CC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0" name="Oval 31">
            <a:extLst>
              <a:ext uri="{FF2B5EF4-FFF2-40B4-BE49-F238E27FC236}">
                <a16:creationId xmlns:a16="http://schemas.microsoft.com/office/drawing/2014/main" id="{8D0C90CD-05FD-742D-5C75-621CBF89685A}"/>
              </a:ext>
            </a:extLst>
          </p:cNvPr>
          <p:cNvSpPr/>
          <p:nvPr/>
        </p:nvSpPr>
        <p:spPr>
          <a:xfrm>
            <a:off x="731913" y="4883573"/>
            <a:ext cx="390495" cy="390495"/>
          </a:xfrm>
          <a:prstGeom prst="ellipse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FB097E4-96E9-7E37-F399-3F10E97E3B10}"/>
              </a:ext>
            </a:extLst>
          </p:cNvPr>
          <p:cNvSpPr/>
          <p:nvPr/>
        </p:nvSpPr>
        <p:spPr>
          <a:xfrm>
            <a:off x="1154829" y="4949562"/>
            <a:ext cx="2333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5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BA0BB118-C5C8-EEC2-B29A-C8D5814C473F}"/>
              </a:ext>
            </a:extLst>
          </p:cNvPr>
          <p:cNvGrpSpPr/>
          <p:nvPr/>
        </p:nvGrpSpPr>
        <p:grpSpPr>
          <a:xfrm>
            <a:off x="5503287" y="1111625"/>
            <a:ext cx="6032747" cy="4589929"/>
            <a:chOff x="6294479" y="1333714"/>
            <a:chExt cx="5584348" cy="4636077"/>
          </a:xfrm>
        </p:grpSpPr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AB965197-525C-5317-E620-3CAFA0D59EE0}"/>
                </a:ext>
              </a:extLst>
            </p:cNvPr>
            <p:cNvGrpSpPr/>
            <p:nvPr/>
          </p:nvGrpSpPr>
          <p:grpSpPr>
            <a:xfrm flipH="1">
              <a:off x="6294479" y="1333714"/>
              <a:ext cx="5584348" cy="4636077"/>
              <a:chOff x="6893465" y="1782554"/>
              <a:chExt cx="4321571" cy="4023242"/>
            </a:xfrm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639D743F-0D3F-D6E2-D97D-AA00F4D294D6}"/>
                  </a:ext>
                </a:extLst>
              </p:cNvPr>
              <p:cNvGrpSpPr/>
              <p:nvPr/>
            </p:nvGrpSpPr>
            <p:grpSpPr>
              <a:xfrm>
                <a:off x="6893465" y="1919630"/>
                <a:ext cx="4321571" cy="3886166"/>
                <a:chOff x="4871386" y="2083050"/>
                <a:chExt cx="5049126" cy="4794821"/>
              </a:xfrm>
            </p:grpSpPr>
            <p:sp>
              <p:nvSpPr>
                <p:cNvPr id="66" name="Triângulo isósceles 65">
                  <a:extLst>
                    <a:ext uri="{FF2B5EF4-FFF2-40B4-BE49-F238E27FC236}">
                      <a16:creationId xmlns:a16="http://schemas.microsoft.com/office/drawing/2014/main" id="{22F4A116-B94A-EB9A-9590-CD197B876F96}"/>
                    </a:ext>
                  </a:extLst>
                </p:cNvPr>
                <p:cNvSpPr/>
                <p:nvPr/>
              </p:nvSpPr>
              <p:spPr>
                <a:xfrm rot="5400000">
                  <a:off x="5048469" y="2001687"/>
                  <a:ext cx="4425923" cy="4639457"/>
                </a:xfrm>
                <a:prstGeom prst="triangle">
                  <a:avLst>
                    <a:gd name="adj" fmla="val 0"/>
                  </a:avLst>
                </a:pr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tângulo 67">
                  <a:extLst>
                    <a:ext uri="{FF2B5EF4-FFF2-40B4-BE49-F238E27FC236}">
                      <a16:creationId xmlns:a16="http://schemas.microsoft.com/office/drawing/2014/main" id="{C3AEF574-4908-7433-3000-5867FBCC9010}"/>
                    </a:ext>
                  </a:extLst>
                </p:cNvPr>
                <p:cNvSpPr/>
                <p:nvPr/>
              </p:nvSpPr>
              <p:spPr>
                <a:xfrm>
                  <a:off x="4918147" y="2083051"/>
                  <a:ext cx="4663011" cy="4425921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53000">
                      <a:schemeClr val="bg1"/>
                    </a:gs>
                  </a:gsLst>
                  <a:lin ang="27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B169062C-C577-21E8-DE49-D36E76FCB2F3}"/>
                    </a:ext>
                  </a:extLst>
                </p:cNvPr>
                <p:cNvSpPr/>
                <p:nvPr/>
              </p:nvSpPr>
              <p:spPr>
                <a:xfrm>
                  <a:off x="4918149" y="2083050"/>
                  <a:ext cx="4663020" cy="442592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53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Conector Reto 3">
                  <a:extLst>
                    <a:ext uri="{FF2B5EF4-FFF2-40B4-BE49-F238E27FC236}">
                      <a16:creationId xmlns:a16="http://schemas.microsoft.com/office/drawing/2014/main" id="{2FB27807-4B04-7BC3-DC2D-679A15E6A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3556863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8">
                  <a:extLst>
                    <a:ext uri="{FF2B5EF4-FFF2-40B4-BE49-F238E27FC236}">
                      <a16:creationId xmlns:a16="http://schemas.microsoft.com/office/drawing/2014/main" id="{93020F6F-C2AF-14CE-00AE-4139CE944246}"/>
                    </a:ext>
                  </a:extLst>
                </p:cNvPr>
                <p:cNvCxnSpPr/>
                <p:nvPr/>
              </p:nvCxnSpPr>
              <p:spPr>
                <a:xfrm>
                  <a:off x="4918149" y="4996132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21">
                  <a:extLst>
                    <a:ext uri="{FF2B5EF4-FFF2-40B4-BE49-F238E27FC236}">
                      <a16:creationId xmlns:a16="http://schemas.microsoft.com/office/drawing/2014/main" id="{4A4ABB2A-74FD-DCDD-8568-986341B54221}"/>
                    </a:ext>
                  </a:extLst>
                </p:cNvPr>
                <p:cNvCxnSpPr/>
                <p:nvPr/>
              </p:nvCxnSpPr>
              <p:spPr>
                <a:xfrm>
                  <a:off x="6493043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25">
                  <a:extLst>
                    <a:ext uri="{FF2B5EF4-FFF2-40B4-BE49-F238E27FC236}">
                      <a16:creationId xmlns:a16="http://schemas.microsoft.com/office/drawing/2014/main" id="{26E826EC-203C-9702-59AE-585646BAA593}"/>
                    </a:ext>
                  </a:extLst>
                </p:cNvPr>
                <p:cNvCxnSpPr/>
                <p:nvPr/>
              </p:nvCxnSpPr>
              <p:spPr>
                <a:xfrm>
                  <a:off x="8056330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29">
                  <a:extLst>
                    <a:ext uri="{FF2B5EF4-FFF2-40B4-BE49-F238E27FC236}">
                      <a16:creationId xmlns:a16="http://schemas.microsoft.com/office/drawing/2014/main" id="{04B32ECF-F86A-55CE-E64F-D77F55D2F77F}"/>
                    </a:ext>
                  </a:extLst>
                </p:cNvPr>
                <p:cNvCxnSpPr/>
                <p:nvPr/>
              </p:nvCxnSpPr>
              <p:spPr>
                <a:xfrm>
                  <a:off x="491814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31">
                  <a:extLst>
                    <a:ext uri="{FF2B5EF4-FFF2-40B4-BE49-F238E27FC236}">
                      <a16:creationId xmlns:a16="http://schemas.microsoft.com/office/drawing/2014/main" id="{619532F8-D2C0-0B50-CDEF-314AB8AD3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2083050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34">
                  <a:extLst>
                    <a:ext uri="{FF2B5EF4-FFF2-40B4-BE49-F238E27FC236}">
                      <a16:creationId xmlns:a16="http://schemas.microsoft.com/office/drawing/2014/main" id="{C11F6565-2E06-8315-0C8E-24833C7C1968}"/>
                    </a:ext>
                  </a:extLst>
                </p:cNvPr>
                <p:cNvCxnSpPr/>
                <p:nvPr/>
              </p:nvCxnSpPr>
              <p:spPr>
                <a:xfrm>
                  <a:off x="958116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36">
                  <a:extLst>
                    <a:ext uri="{FF2B5EF4-FFF2-40B4-BE49-F238E27FC236}">
                      <a16:creationId xmlns:a16="http://schemas.microsoft.com/office/drawing/2014/main" id="{645729AD-3FC2-39A0-6443-5CE947BAFD21}"/>
                    </a:ext>
                  </a:extLst>
                </p:cNvPr>
                <p:cNvCxnSpPr/>
                <p:nvPr/>
              </p:nvCxnSpPr>
              <p:spPr>
                <a:xfrm>
                  <a:off x="4918149" y="6508974"/>
                  <a:ext cx="466302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CaixaDeTexto 91">
                  <a:extLst>
                    <a:ext uri="{FF2B5EF4-FFF2-40B4-BE49-F238E27FC236}">
                      <a16:creationId xmlns:a16="http://schemas.microsoft.com/office/drawing/2014/main" id="{54DA7039-7BFC-9771-BA3B-C1FEA5CD57FD}"/>
                    </a:ext>
                  </a:extLst>
                </p:cNvPr>
                <p:cNvSpPr txBox="1"/>
                <p:nvPr/>
              </p:nvSpPr>
              <p:spPr>
                <a:xfrm>
                  <a:off x="6075782" y="6526930"/>
                  <a:ext cx="2370956" cy="291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pt-BR"/>
                  </a:defPPr>
                  <a:lvl1pPr algn="ctr">
                    <a:defRPr sz="127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FACILIDADE DE IMPLEMENTAÇÃO</a:t>
                  </a:r>
                </a:p>
              </p:txBody>
            </p:sp>
            <p:sp>
              <p:nvSpPr>
                <p:cNvPr id="81" name="CaixaDeTexto 92">
                  <a:extLst>
                    <a:ext uri="{FF2B5EF4-FFF2-40B4-BE49-F238E27FC236}">
                      <a16:creationId xmlns:a16="http://schemas.microsoft.com/office/drawing/2014/main" id="{994F97DF-8E70-BB52-B959-550DC0C12809}"/>
                    </a:ext>
                  </a:extLst>
                </p:cNvPr>
                <p:cNvSpPr txBox="1"/>
                <p:nvPr/>
              </p:nvSpPr>
              <p:spPr>
                <a:xfrm rot="5400000" flipH="1">
                  <a:off x="8768369" y="4182195"/>
                  <a:ext cx="2053324" cy="2509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19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IMPACTO NO NEGÓCIO</a:t>
                  </a:r>
                </a:p>
              </p:txBody>
            </p:sp>
            <p:sp>
              <p:nvSpPr>
                <p:cNvPr id="82" name="CaixaDeTexto 93">
                  <a:extLst>
                    <a:ext uri="{FF2B5EF4-FFF2-40B4-BE49-F238E27FC236}">
                      <a16:creationId xmlns:a16="http://schemas.microsoft.com/office/drawing/2014/main" id="{E39C9767-9C4D-8E11-8C48-B170F837645E}"/>
                    </a:ext>
                  </a:extLst>
                </p:cNvPr>
                <p:cNvSpPr txBox="1"/>
                <p:nvPr/>
              </p:nvSpPr>
              <p:spPr>
                <a:xfrm>
                  <a:off x="9578788" y="6552107"/>
                  <a:ext cx="217797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3" name="CaixaDeTexto 94">
                  <a:extLst>
                    <a:ext uri="{FF2B5EF4-FFF2-40B4-BE49-F238E27FC236}">
                      <a16:creationId xmlns:a16="http://schemas.microsoft.com/office/drawing/2014/main" id="{30408F61-0E8D-CC73-A940-A581141DA854}"/>
                    </a:ext>
                  </a:extLst>
                </p:cNvPr>
                <p:cNvSpPr txBox="1"/>
                <p:nvPr/>
              </p:nvSpPr>
              <p:spPr>
                <a:xfrm>
                  <a:off x="9685229" y="6144580"/>
                  <a:ext cx="217797" cy="3257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84" name="CaixaDeTexto 93">
                  <a:extLst>
                    <a:ext uri="{FF2B5EF4-FFF2-40B4-BE49-F238E27FC236}">
                      <a16:creationId xmlns:a16="http://schemas.microsoft.com/office/drawing/2014/main" id="{44AA8C4B-A531-1EBE-43D6-5E32357AA565}"/>
                    </a:ext>
                  </a:extLst>
                </p:cNvPr>
                <p:cNvSpPr txBox="1"/>
                <p:nvPr/>
              </p:nvSpPr>
              <p:spPr>
                <a:xfrm>
                  <a:off x="4871386" y="6552108"/>
                  <a:ext cx="249912" cy="325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65" name="CaixaDeTexto 93">
                <a:extLst>
                  <a:ext uri="{FF2B5EF4-FFF2-40B4-BE49-F238E27FC236}">
                    <a16:creationId xmlns:a16="http://schemas.microsoft.com/office/drawing/2014/main" id="{1B07605B-7A96-5653-3756-4BEBC9E05A00}"/>
                  </a:ext>
                </a:extLst>
              </p:cNvPr>
              <p:cNvSpPr txBox="1"/>
              <p:nvPr/>
            </p:nvSpPr>
            <p:spPr>
              <a:xfrm>
                <a:off x="10990344" y="1782554"/>
                <a:ext cx="213901" cy="26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C4865A7E-82FD-8852-5759-859C97AA3159}"/>
                </a:ext>
              </a:extLst>
            </p:cNvPr>
            <p:cNvSpPr/>
            <p:nvPr/>
          </p:nvSpPr>
          <p:spPr>
            <a:xfrm>
              <a:off x="8359778" y="1490836"/>
              <a:ext cx="3469911" cy="2720667"/>
            </a:xfrm>
            <a:prstGeom prst="rect">
              <a:avLst/>
            </a:prstGeom>
            <a:gradFill flip="none" rotWithShape="1">
              <a:gsLst>
                <a:gs pos="0">
                  <a:srgbClr val="3485FE">
                    <a:alpha val="0"/>
                  </a:srgbClr>
                </a:gs>
                <a:gs pos="100000">
                  <a:srgbClr val="8800C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Retângulo 95">
            <a:extLst>
              <a:ext uri="{FF2B5EF4-FFF2-40B4-BE49-F238E27FC236}">
                <a16:creationId xmlns:a16="http://schemas.microsoft.com/office/drawing/2014/main" id="{6B12FBA0-7F1E-CE51-FD14-C1ACE664CD07}"/>
              </a:ext>
            </a:extLst>
          </p:cNvPr>
          <p:cNvSpPr/>
          <p:nvPr/>
        </p:nvSpPr>
        <p:spPr>
          <a:xfrm>
            <a:off x="1156154" y="2592880"/>
            <a:ext cx="27633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1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C1F304A-84E9-DF7F-171A-101B8BF89A75}"/>
              </a:ext>
            </a:extLst>
          </p:cNvPr>
          <p:cNvSpPr/>
          <p:nvPr/>
        </p:nvSpPr>
        <p:spPr>
          <a:xfrm>
            <a:off x="1156155" y="3187504"/>
            <a:ext cx="2791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2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8D5CBE9-1500-5F20-F532-6BF143B44DAE}"/>
              </a:ext>
            </a:extLst>
          </p:cNvPr>
          <p:cNvSpPr/>
          <p:nvPr/>
        </p:nvSpPr>
        <p:spPr>
          <a:xfrm>
            <a:off x="1165071" y="3781360"/>
            <a:ext cx="318840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 3</a:t>
            </a: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DB5AEDB2-41A0-FBD8-13B7-8507FF6B22CF}"/>
              </a:ext>
            </a:extLst>
          </p:cNvPr>
          <p:cNvSpPr/>
          <p:nvPr/>
        </p:nvSpPr>
        <p:spPr>
          <a:xfrm>
            <a:off x="1165071" y="4363298"/>
            <a:ext cx="42457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Ideia 4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81206937-1926-EB8E-D4D3-87BE83673B3E}"/>
              </a:ext>
            </a:extLst>
          </p:cNvPr>
          <p:cNvSpPr txBox="1"/>
          <p:nvPr/>
        </p:nvSpPr>
        <p:spPr>
          <a:xfrm>
            <a:off x="612955" y="1328950"/>
            <a:ext cx="4507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Adicione o contexto e as ideias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a24610a-89d8-41ed-9d17-0839b3811cc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AD52CA-A53B-4210-A98C-53B9900A8DBB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40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2025-04-14T03:41:18Z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