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4740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4740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EEF9D-4CAE-4D2E-8267-25B2DA5B14D5}" v="2" dt="2025-03-26T15:17:30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420EEF9D-4CAE-4D2E-8267-25B2DA5B14D5}"/>
    <pc:docChg chg="addSld delSld modSld modSection">
      <pc:chgData name="Ândria Kaminski" userId="353dd59b-79f5-4f4a-adf8-a66dbee6ec45" providerId="ADAL" clId="{420EEF9D-4CAE-4D2E-8267-25B2DA5B14D5}" dt="2025-03-26T15:17:46.681" v="34" actId="47"/>
      <pc:docMkLst>
        <pc:docMk/>
      </pc:docMkLst>
      <pc:sldChg chg="del">
        <pc:chgData name="Ândria Kaminski" userId="353dd59b-79f5-4f4a-adf8-a66dbee6ec45" providerId="ADAL" clId="{420EEF9D-4CAE-4D2E-8267-25B2DA5B14D5}" dt="2025-03-26T15:10:31.016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420EEF9D-4CAE-4D2E-8267-25B2DA5B14D5}" dt="2025-03-26T15:17:46.681" v="34" actId="47"/>
        <pc:sldMkLst>
          <pc:docMk/>
          <pc:sldMk cId="1207061872" sldId="2147376699"/>
        </pc:sldMkLst>
      </pc:sldChg>
      <pc:sldChg chg="modSp add mod">
        <pc:chgData name="Ândria Kaminski" userId="353dd59b-79f5-4f4a-adf8-a66dbee6ec45" providerId="ADAL" clId="{420EEF9D-4CAE-4D2E-8267-25B2DA5B14D5}" dt="2025-03-26T15:17:28.593" v="9" actId="20577"/>
        <pc:sldMkLst>
          <pc:docMk/>
          <pc:sldMk cId="1325202243" sldId="2147376702"/>
        </pc:sldMkLst>
        <pc:spChg chg="mod">
          <ac:chgData name="Ândria Kaminski" userId="353dd59b-79f5-4f4a-adf8-a66dbee6ec45" providerId="ADAL" clId="{420EEF9D-4CAE-4D2E-8267-25B2DA5B14D5}" dt="2025-03-26T15:17:28.593" v="9" actId="20577"/>
          <ac:spMkLst>
            <pc:docMk/>
            <pc:sldMk cId="1325202243" sldId="2147376702"/>
            <ac:spMk id="2" creationId="{A19D7642-A9B6-272D-C7F6-6D60589C4D7A}"/>
          </ac:spMkLst>
        </pc:spChg>
      </pc:sldChg>
      <pc:sldChg chg="modSp add mod">
        <pc:chgData name="Ândria Kaminski" userId="353dd59b-79f5-4f4a-adf8-a66dbee6ec45" providerId="ADAL" clId="{420EEF9D-4CAE-4D2E-8267-25B2DA5B14D5}" dt="2025-03-26T15:17:43.619" v="33"/>
        <pc:sldMkLst>
          <pc:docMk/>
          <pc:sldMk cId="2226486514" sldId="2147474063"/>
        </pc:sldMkLst>
        <pc:spChg chg="mod">
          <ac:chgData name="Ândria Kaminski" userId="353dd59b-79f5-4f4a-adf8-a66dbee6ec45" providerId="ADAL" clId="{420EEF9D-4CAE-4D2E-8267-25B2DA5B14D5}" dt="2025-03-26T15:17:36.604" v="29" actId="20577"/>
          <ac:spMkLst>
            <pc:docMk/>
            <pc:sldMk cId="2226486514" sldId="2147474063"/>
            <ac:spMk id="22" creationId="{E22CDF4B-3CDA-43D5-F4A5-E728C8F1AED7}"/>
          </ac:spMkLst>
        </pc:spChg>
        <pc:spChg chg="mod">
          <ac:chgData name="Ândria Kaminski" userId="353dd59b-79f5-4f4a-adf8-a66dbee6ec45" providerId="ADAL" clId="{420EEF9D-4CAE-4D2E-8267-25B2DA5B14D5}" dt="2025-03-26T15:17:41.896" v="32" actId="20577"/>
          <ac:spMkLst>
            <pc:docMk/>
            <pc:sldMk cId="2226486514" sldId="2147474063"/>
            <ac:spMk id="76" creationId="{F94567DF-5300-771C-BAF6-7553A5F1938C}"/>
          </ac:spMkLst>
        </pc:spChg>
        <pc:spChg chg="mod">
          <ac:chgData name="Ândria Kaminski" userId="353dd59b-79f5-4f4a-adf8-a66dbee6ec45" providerId="ADAL" clId="{420EEF9D-4CAE-4D2E-8267-25B2DA5B14D5}" dt="2025-03-26T15:17:43.619" v="33"/>
          <ac:spMkLst>
            <pc:docMk/>
            <pc:sldMk cId="2226486514" sldId="2147474063"/>
            <ac:spMk id="79" creationId="{6CC4AD2D-8E56-9028-1073-30E0EB3063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72686FD-F2A7-2F16-14EE-B7FA210CE656}"/>
              </a:ext>
            </a:extLst>
          </p:cNvPr>
          <p:cNvSpPr/>
          <p:nvPr userDrawn="1"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31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67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736169A-8E28-A91F-F283-72E8CB373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72E215B3-29BF-7539-D89A-962C00C46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52376" b="5851"/>
          <a:stretch/>
        </p:blipFill>
        <p:spPr>
          <a:xfrm>
            <a:off x="5313567" y="0"/>
            <a:ext cx="6878433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260D8EF-AFFF-A114-894D-3926540685C4}"/>
              </a:ext>
            </a:extLst>
          </p:cNvPr>
          <p:cNvSpPr txBox="1"/>
          <p:nvPr/>
        </p:nvSpPr>
        <p:spPr>
          <a:xfrm>
            <a:off x="867589" y="987985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Precificação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3F998AF-83A5-2B81-E85B-C5075BF173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9AD0EFC-9CCA-0415-A228-AC24E91B1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E6C7131-8AFE-76D4-AE4B-D7E32C37F90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9D7642-A9B6-272D-C7F6-6D60589C4D7A}"/>
              </a:ext>
            </a:extLst>
          </p:cNvPr>
          <p:cNvSpPr txBox="1"/>
          <p:nvPr/>
        </p:nvSpPr>
        <p:spPr>
          <a:xfrm>
            <a:off x="867589" y="1597481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3" name="Imagem 12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6512101C-6CAE-DE82-EC70-D8FD9128A0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7423" y="1539890"/>
            <a:ext cx="1354311" cy="3685200"/>
          </a:xfrm>
          <a:prstGeom prst="rect">
            <a:avLst/>
          </a:prstGeom>
        </p:spPr>
      </p:pic>
      <p:pic>
        <p:nvPicPr>
          <p:cNvPr id="10" name="Imagem 9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F394D8C8-F295-FB8E-33B9-4FD89EBAC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39" y="1700425"/>
            <a:ext cx="2873479" cy="38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0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7E1C9A3-C03F-471F-AECD-C66C07A8EB9E}"/>
              </a:ext>
            </a:extLst>
          </p:cNvPr>
          <p:cNvCxnSpPr>
            <a:stCxn id="4" idx="0"/>
            <a:endCxn id="3" idx="2"/>
          </p:cNvCxnSpPr>
          <p:nvPr/>
        </p:nvCxnSpPr>
        <p:spPr>
          <a:xfrm flipV="1">
            <a:off x="5056425" y="2732502"/>
            <a:ext cx="540204" cy="1091098"/>
          </a:xfrm>
          <a:prstGeom prst="line">
            <a:avLst/>
          </a:prstGeom>
          <a:ln w="28575">
            <a:gradFill>
              <a:gsLst>
                <a:gs pos="4000">
                  <a:srgbClr val="8800CC"/>
                </a:gs>
                <a:gs pos="100000">
                  <a:srgbClr val="1BBFFF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DFEC6EA-1211-4B9B-1BE1-72E5F2F40DDC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6642978" y="2732502"/>
            <a:ext cx="587211" cy="1067479"/>
          </a:xfrm>
          <a:prstGeom prst="line">
            <a:avLst/>
          </a:prstGeom>
          <a:ln w="28575">
            <a:gradFill>
              <a:gsLst>
                <a:gs pos="4000">
                  <a:srgbClr val="8800CC"/>
                </a:gs>
                <a:gs pos="100000">
                  <a:srgbClr val="1BBFFF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ADAD3203-3E4F-DABC-4D81-2ABFDABB2A7B}"/>
              </a:ext>
            </a:extLst>
          </p:cNvPr>
          <p:cNvSpPr/>
          <p:nvPr/>
        </p:nvSpPr>
        <p:spPr>
          <a:xfrm>
            <a:off x="6136832" y="2391155"/>
            <a:ext cx="3371311" cy="35161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85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D65533F1-AA35-8683-6518-043BC29853AE}"/>
              </a:ext>
            </a:extLst>
          </p:cNvPr>
          <p:cNvSpPr/>
          <p:nvPr/>
        </p:nvSpPr>
        <p:spPr>
          <a:xfrm>
            <a:off x="7287502" y="4174452"/>
            <a:ext cx="2896187" cy="35161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BB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50E86F03-D994-1B69-6901-05BD16DF26EE}"/>
              </a:ext>
            </a:extLst>
          </p:cNvPr>
          <p:cNvSpPr/>
          <p:nvPr/>
        </p:nvSpPr>
        <p:spPr>
          <a:xfrm>
            <a:off x="2034706" y="4174452"/>
            <a:ext cx="2896187" cy="35161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88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11276A23-126A-7D29-F245-9325D150F9E0}"/>
              </a:ext>
            </a:extLst>
          </p:cNvPr>
          <p:cNvGrpSpPr/>
          <p:nvPr/>
        </p:nvGrpSpPr>
        <p:grpSpPr>
          <a:xfrm>
            <a:off x="4533250" y="2209327"/>
            <a:ext cx="3220113" cy="2660622"/>
            <a:chOff x="4533250" y="2110712"/>
            <a:chExt cx="3220113" cy="2660622"/>
          </a:xfrm>
          <a:gradFill flip="none" rotWithShape="1"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  <a:tileRect/>
          </a:gradFill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AB32A9A9-5AD1-9D07-E3FE-EFA3CEECFB31}"/>
                </a:ext>
              </a:extLst>
            </p:cNvPr>
            <p:cNvSpPr/>
            <p:nvPr/>
          </p:nvSpPr>
          <p:spPr>
            <a:xfrm>
              <a:off x="5596629" y="2110712"/>
              <a:ext cx="1046349" cy="104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4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026CC1D9-AD6B-42D0-1BDE-6A919AA82FED}"/>
                </a:ext>
              </a:extLst>
            </p:cNvPr>
            <p:cNvSpPr/>
            <p:nvPr/>
          </p:nvSpPr>
          <p:spPr>
            <a:xfrm>
              <a:off x="4533250" y="3724985"/>
              <a:ext cx="1046349" cy="104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BFAB1CC9-0B72-49D1-72A8-C07E75C2CED8}"/>
                </a:ext>
              </a:extLst>
            </p:cNvPr>
            <p:cNvSpPr/>
            <p:nvPr/>
          </p:nvSpPr>
          <p:spPr>
            <a:xfrm>
              <a:off x="6707014" y="3724985"/>
              <a:ext cx="1046349" cy="104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4314AF1-EC94-E340-7EAD-2B653BA016D8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E144B092-263E-2B61-6974-A0CA7E789771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04BE0433-041B-F601-C48D-0504CF7C5E7C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D6C38A2-47FD-ECB1-AC22-F14F98AEE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57" y="2436575"/>
            <a:ext cx="515892" cy="51589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FCA5207-15EB-B5C0-E157-5C253BBC38B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47" y="4047001"/>
            <a:ext cx="602555" cy="60255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7A21E30-4BD2-03CA-B3A5-4CA9F931598D}"/>
              </a:ext>
            </a:extLst>
          </p:cNvPr>
          <p:cNvSpPr/>
          <p:nvPr/>
        </p:nvSpPr>
        <p:spPr>
          <a:xfrm>
            <a:off x="2079531" y="4215845"/>
            <a:ext cx="2412665" cy="294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PELO QUE EU COBRO?</a:t>
            </a:r>
          </a:p>
        </p:txBody>
      </p:sp>
      <p:sp>
        <p:nvSpPr>
          <p:cNvPr id="22" name="CaixaDeTexto 3">
            <a:extLst>
              <a:ext uri="{FF2B5EF4-FFF2-40B4-BE49-F238E27FC236}">
                <a16:creationId xmlns:a16="http://schemas.microsoft.com/office/drawing/2014/main" id="{E22CDF4B-3CDA-43D5-F4A5-E728C8F1AED7}"/>
              </a:ext>
            </a:extLst>
          </p:cNvPr>
          <p:cNvSpPr txBox="1"/>
          <p:nvPr/>
        </p:nvSpPr>
        <p:spPr>
          <a:xfrm>
            <a:off x="2079531" y="4560678"/>
            <a:ext cx="223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Montserrat" pitchFamily="2" charset="0"/>
              </a:rPr>
              <a:t>Lorem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84F9489-88D8-C4DE-AC5A-55BAFF73026E}"/>
              </a:ext>
            </a:extLst>
          </p:cNvPr>
          <p:cNvCxnSpPr>
            <a:cxnSpLocks/>
          </p:cNvCxnSpPr>
          <p:nvPr/>
        </p:nvCxnSpPr>
        <p:spPr>
          <a:xfrm flipV="1">
            <a:off x="8066960" y="6012601"/>
            <a:ext cx="3302500" cy="5977"/>
          </a:xfrm>
          <a:prstGeom prst="line">
            <a:avLst/>
          </a:prstGeom>
          <a:ln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CC3BF321-4531-6DB8-D341-023D014F2061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5579599" y="4346775"/>
            <a:ext cx="1127415" cy="3462"/>
          </a:xfrm>
          <a:prstGeom prst="line">
            <a:avLst/>
          </a:prstGeom>
          <a:ln w="28575">
            <a:gradFill flip="none" rotWithShape="1">
              <a:gsLst>
                <a:gs pos="800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áfico 68">
            <a:extLst>
              <a:ext uri="{FF2B5EF4-FFF2-40B4-BE49-F238E27FC236}">
                <a16:creationId xmlns:a16="http://schemas.microsoft.com/office/drawing/2014/main" id="{25ED5827-E332-5C24-D2CF-248BBCC7E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6777" y="4037474"/>
            <a:ext cx="618600" cy="618600"/>
          </a:xfrm>
          <a:prstGeom prst="rect">
            <a:avLst/>
          </a:prstGeom>
        </p:spPr>
      </p:pic>
      <p:sp>
        <p:nvSpPr>
          <p:cNvPr id="75" name="Retângulo 74">
            <a:extLst>
              <a:ext uri="{FF2B5EF4-FFF2-40B4-BE49-F238E27FC236}">
                <a16:creationId xmlns:a16="http://schemas.microsoft.com/office/drawing/2014/main" id="{BC65D417-06C4-3DAC-CA49-80BDE883AE28}"/>
              </a:ext>
            </a:extLst>
          </p:cNvPr>
          <p:cNvSpPr/>
          <p:nvPr/>
        </p:nvSpPr>
        <p:spPr>
          <a:xfrm>
            <a:off x="7924869" y="4215845"/>
            <a:ext cx="2412665" cy="294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 dirty="0">
                <a:ln>
                  <a:noFill/>
                </a:ln>
                <a:solidFill>
                  <a:srgbClr val="1BBFFF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QUANTO EU COBRO?</a:t>
            </a:r>
          </a:p>
        </p:txBody>
      </p:sp>
      <p:sp>
        <p:nvSpPr>
          <p:cNvPr id="76" name="CaixaDeTexto 3">
            <a:extLst>
              <a:ext uri="{FF2B5EF4-FFF2-40B4-BE49-F238E27FC236}">
                <a16:creationId xmlns:a16="http://schemas.microsoft.com/office/drawing/2014/main" id="{F94567DF-5300-771C-BAF6-7553A5F1938C}"/>
              </a:ext>
            </a:extLst>
          </p:cNvPr>
          <p:cNvSpPr txBox="1"/>
          <p:nvPr/>
        </p:nvSpPr>
        <p:spPr>
          <a:xfrm>
            <a:off x="7924869" y="4560678"/>
            <a:ext cx="223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Montserrat" pitchFamily="2" charset="0"/>
              </a:rPr>
              <a:t>Lorem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6B217CE7-9DC5-AC69-D25A-154F45A93127}"/>
              </a:ext>
            </a:extLst>
          </p:cNvPr>
          <p:cNvSpPr/>
          <p:nvPr/>
        </p:nvSpPr>
        <p:spPr>
          <a:xfrm>
            <a:off x="7230189" y="2432548"/>
            <a:ext cx="2412665" cy="294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 QUEM EU COBRO?</a:t>
            </a:r>
          </a:p>
        </p:txBody>
      </p:sp>
      <p:sp>
        <p:nvSpPr>
          <p:cNvPr id="79" name="CaixaDeTexto 3">
            <a:extLst>
              <a:ext uri="{FF2B5EF4-FFF2-40B4-BE49-F238E27FC236}">
                <a16:creationId xmlns:a16="http://schemas.microsoft.com/office/drawing/2014/main" id="{6CC4AD2D-8E56-9028-1073-30E0EB306340}"/>
              </a:ext>
            </a:extLst>
          </p:cNvPr>
          <p:cNvSpPr txBox="1"/>
          <p:nvPr/>
        </p:nvSpPr>
        <p:spPr>
          <a:xfrm>
            <a:off x="7230188" y="2777381"/>
            <a:ext cx="2896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Montserrat" pitchFamily="2" charset="0"/>
              </a:rPr>
              <a:t>Lorem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486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www.w3.org/XML/1998/namespace"/>
    <ds:schemaRef ds:uri="ca24610a-89d8-41ed-9d17-0839b3811cc0"/>
    <ds:schemaRef ds:uri="aee5329c-066a-4f26-a2c8-b375c9a21a0b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6C69C84-FE67-47D6-9D49-20951597345F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29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25</cp:revision>
  <dcterms:created xsi:type="dcterms:W3CDTF">2023-01-17T17:16:10Z</dcterms:created>
  <dcterms:modified xsi:type="dcterms:W3CDTF">2025-03-26T15:17:55Z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