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  <p:sldMasterId id="2147483885" r:id="rId8"/>
  </p:sldMasterIdLst>
  <p:notesMasterIdLst>
    <p:notesMasterId r:id="rId18"/>
  </p:notesMasterIdLst>
  <p:handoutMasterIdLst>
    <p:handoutMasterId r:id="rId19"/>
  </p:handoutMasterIdLst>
  <p:sldIdLst>
    <p:sldId id="2147474058" r:id="rId9"/>
    <p:sldId id="2147474062" r:id="rId10"/>
    <p:sldId id="2147473943" r:id="rId11"/>
    <p:sldId id="2147473945" r:id="rId12"/>
    <p:sldId id="2147474069" r:id="rId13"/>
    <p:sldId id="2147473951" r:id="rId14"/>
    <p:sldId id="2147474016" r:id="rId15"/>
    <p:sldId id="2147473946" r:id="rId16"/>
    <p:sldId id="214747395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2"/>
            <p14:sldId id="2147473943"/>
            <p14:sldId id="2147473945"/>
            <p14:sldId id="2147474069"/>
            <p14:sldId id="2147473951"/>
            <p14:sldId id="2147474016"/>
            <p14:sldId id="2147473946"/>
            <p14:sldId id="21474739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15835-890E-4E2D-90F3-CC2C0E1311C9}" v="34" dt="2025-03-26T17:16:33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25915835-890E-4E2D-90F3-CC2C0E1311C9}"/>
    <pc:docChg chg="undo custSel addSld delSld modSld sldOrd delMainMaster modSection">
      <pc:chgData name="Ândria Kaminski" userId="353dd59b-79f5-4f4a-adf8-a66dbee6ec45" providerId="ADAL" clId="{25915835-890E-4E2D-90F3-CC2C0E1311C9}" dt="2025-03-26T17:16:40.541" v="402" actId="1076"/>
      <pc:docMkLst>
        <pc:docMk/>
      </pc:docMkLst>
      <pc:sldChg chg="del">
        <pc:chgData name="Ândria Kaminski" userId="353dd59b-79f5-4f4a-adf8-a66dbee6ec45" providerId="ADAL" clId="{25915835-890E-4E2D-90F3-CC2C0E1311C9}" dt="2025-03-26T16:55:59.879" v="27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25915835-890E-4E2D-90F3-CC2C0E1311C9}" dt="2025-03-26T16:56:14.809" v="49" actId="47"/>
        <pc:sldMkLst>
          <pc:docMk/>
          <pc:sldMk cId="3209025081" sldId="2147473940"/>
        </pc:sldMkLst>
      </pc:sldChg>
      <pc:sldChg chg="addSp delSp modSp mod">
        <pc:chgData name="Ândria Kaminski" userId="353dd59b-79f5-4f4a-adf8-a66dbee6ec45" providerId="ADAL" clId="{25915835-890E-4E2D-90F3-CC2C0E1311C9}" dt="2025-03-26T16:57:50.218" v="75" actId="14100"/>
        <pc:sldMkLst>
          <pc:docMk/>
          <pc:sldMk cId="2491362872" sldId="2147473943"/>
        </pc:sldMkLst>
        <pc:spChg chg="add mod">
          <ac:chgData name="Ândria Kaminski" userId="353dd59b-79f5-4f4a-adf8-a66dbee6ec45" providerId="ADAL" clId="{25915835-890E-4E2D-90F3-CC2C0E1311C9}" dt="2025-03-26T16:57:50.218" v="75" actId="14100"/>
          <ac:spMkLst>
            <pc:docMk/>
            <pc:sldMk cId="2491362872" sldId="2147473943"/>
            <ac:spMk id="2" creationId="{ED9AA8AC-E8FD-118B-417F-2F4F42D79563}"/>
          </ac:spMkLst>
        </pc:spChg>
        <pc:spChg chg="add mod">
          <ac:chgData name="Ândria Kaminski" userId="353dd59b-79f5-4f4a-adf8-a66dbee6ec45" providerId="ADAL" clId="{25915835-890E-4E2D-90F3-CC2C0E1311C9}" dt="2025-03-26T16:57:44.430" v="72" actId="1076"/>
          <ac:spMkLst>
            <pc:docMk/>
            <pc:sldMk cId="2491362872" sldId="2147473943"/>
            <ac:spMk id="3" creationId="{F207E987-31EB-B17E-99E1-23F3B45C86AA}"/>
          </ac:spMkLst>
        </pc:spChg>
        <pc:spChg chg="add mod">
          <ac:chgData name="Ândria Kaminski" userId="353dd59b-79f5-4f4a-adf8-a66dbee6ec45" providerId="ADAL" clId="{25915835-890E-4E2D-90F3-CC2C0E1311C9}" dt="2025-03-26T16:57:44.430" v="72" actId="1076"/>
          <ac:spMkLst>
            <pc:docMk/>
            <pc:sldMk cId="2491362872" sldId="2147473943"/>
            <ac:spMk id="4" creationId="{3EFA0097-5410-2827-DF24-06838D2E0F04}"/>
          </ac:spMkLst>
        </pc:spChg>
        <pc:spChg chg="add mod">
          <ac:chgData name="Ândria Kaminski" userId="353dd59b-79f5-4f4a-adf8-a66dbee6ec45" providerId="ADAL" clId="{25915835-890E-4E2D-90F3-CC2C0E1311C9}" dt="2025-03-26T16:56:58.880" v="56" actId="20577"/>
          <ac:spMkLst>
            <pc:docMk/>
            <pc:sldMk cId="2491362872" sldId="2147473943"/>
            <ac:spMk id="5" creationId="{20092D03-7548-E8F2-E3E2-FC8A5780D715}"/>
          </ac:spMkLst>
        </pc:spChg>
        <pc:spChg chg="mod">
          <ac:chgData name="Ândria Kaminski" userId="353dd59b-79f5-4f4a-adf8-a66dbee6ec45" providerId="ADAL" clId="{25915835-890E-4E2D-90F3-CC2C0E1311C9}" dt="2025-03-26T16:57:01.369" v="58" actId="1036"/>
          <ac:spMkLst>
            <pc:docMk/>
            <pc:sldMk cId="2491362872" sldId="2147473943"/>
            <ac:spMk id="27" creationId="{8077C0FB-E7E8-86A4-24FA-5E57DF54CE46}"/>
          </ac:spMkLst>
        </pc:spChg>
        <pc:spChg chg="del">
          <ac:chgData name="Ândria Kaminski" userId="353dd59b-79f5-4f4a-adf8-a66dbee6ec45" providerId="ADAL" clId="{25915835-890E-4E2D-90F3-CC2C0E1311C9}" dt="2025-03-26T16:56:57.569" v="54" actId="478"/>
          <ac:spMkLst>
            <pc:docMk/>
            <pc:sldMk cId="2491362872" sldId="2147473943"/>
            <ac:spMk id="28" creationId="{F24EC475-4DE3-69D7-AB98-51FD48896D34}"/>
          </ac:spMkLst>
        </pc:spChg>
        <pc:spChg chg="del">
          <ac:chgData name="Ândria Kaminski" userId="353dd59b-79f5-4f4a-adf8-a66dbee6ec45" providerId="ADAL" clId="{25915835-890E-4E2D-90F3-CC2C0E1311C9}" dt="2025-03-26T16:57:47.018" v="73" actId="478"/>
          <ac:spMkLst>
            <pc:docMk/>
            <pc:sldMk cId="2491362872" sldId="2147473943"/>
            <ac:spMk id="30" creationId="{24024299-78C7-BE8F-D62B-1C786D11ABC5}"/>
          </ac:spMkLst>
        </pc:spChg>
        <pc:spChg chg="del mod">
          <ac:chgData name="Ândria Kaminski" userId="353dd59b-79f5-4f4a-adf8-a66dbee6ec45" providerId="ADAL" clId="{25915835-890E-4E2D-90F3-CC2C0E1311C9}" dt="2025-03-26T16:57:19.339" v="63" actId="478"/>
          <ac:spMkLst>
            <pc:docMk/>
            <pc:sldMk cId="2491362872" sldId="2147473943"/>
            <ac:spMk id="31" creationId="{424299D9-8916-E3CE-D21D-C5E08F1A0CC5}"/>
          </ac:spMkLst>
        </pc:spChg>
        <pc:spChg chg="del mod">
          <ac:chgData name="Ândria Kaminski" userId="353dd59b-79f5-4f4a-adf8-a66dbee6ec45" providerId="ADAL" clId="{25915835-890E-4E2D-90F3-CC2C0E1311C9}" dt="2025-03-26T16:57:19.339" v="63" actId="478"/>
          <ac:spMkLst>
            <pc:docMk/>
            <pc:sldMk cId="2491362872" sldId="2147473943"/>
            <ac:spMk id="32" creationId="{754C7BCB-208F-158E-A420-B05D0F7ED8A3}"/>
          </ac:spMkLst>
        </pc:spChg>
      </pc:sldChg>
      <pc:sldChg chg="del">
        <pc:chgData name="Ândria Kaminski" userId="353dd59b-79f5-4f4a-adf8-a66dbee6ec45" providerId="ADAL" clId="{25915835-890E-4E2D-90F3-CC2C0E1311C9}" dt="2025-03-26T17:03:19.214" v="181" actId="47"/>
        <pc:sldMkLst>
          <pc:docMk/>
          <pc:sldMk cId="3802721730" sldId="2147473944"/>
        </pc:sldMkLst>
      </pc:sldChg>
      <pc:sldChg chg="addSp delSp modSp mod">
        <pc:chgData name="Ândria Kaminski" userId="353dd59b-79f5-4f4a-adf8-a66dbee6ec45" providerId="ADAL" clId="{25915835-890E-4E2D-90F3-CC2C0E1311C9}" dt="2025-03-26T17:00:11.167" v="88" actId="478"/>
        <pc:sldMkLst>
          <pc:docMk/>
          <pc:sldMk cId="1395497573" sldId="2147473945"/>
        </pc:sldMkLst>
        <pc:spChg chg="del">
          <ac:chgData name="Ândria Kaminski" userId="353dd59b-79f5-4f4a-adf8-a66dbee6ec45" providerId="ADAL" clId="{25915835-890E-4E2D-90F3-CC2C0E1311C9}" dt="2025-03-26T16:59:26.399" v="76" actId="478"/>
          <ac:spMkLst>
            <pc:docMk/>
            <pc:sldMk cId="1395497573" sldId="2147473945"/>
            <ac:spMk id="3" creationId="{49D138FF-CB07-99D3-2F1D-B49ECEF498BE}"/>
          </ac:spMkLst>
        </pc:spChg>
        <pc:spChg chg="add del mod">
          <ac:chgData name="Ândria Kaminski" userId="353dd59b-79f5-4f4a-adf8-a66dbee6ec45" providerId="ADAL" clId="{25915835-890E-4E2D-90F3-CC2C0E1311C9}" dt="2025-03-26T17:00:11.167" v="88" actId="478"/>
          <ac:spMkLst>
            <pc:docMk/>
            <pc:sldMk cId="1395497573" sldId="2147473945"/>
            <ac:spMk id="5" creationId="{056B1A21-397D-96AA-E5BB-AC1E001FBB62}"/>
          </ac:spMkLst>
        </pc:spChg>
        <pc:spChg chg="add del mod">
          <ac:chgData name="Ândria Kaminski" userId="353dd59b-79f5-4f4a-adf8-a66dbee6ec45" providerId="ADAL" clId="{25915835-890E-4E2D-90F3-CC2C0E1311C9}" dt="2025-03-26T17:00:11.167" v="88" actId="478"/>
          <ac:spMkLst>
            <pc:docMk/>
            <pc:sldMk cId="1395497573" sldId="2147473945"/>
            <ac:spMk id="6" creationId="{B8CB8FB3-E43C-D501-3D12-96A874D57449}"/>
          </ac:spMkLst>
        </pc:spChg>
        <pc:spChg chg="add mod">
          <ac:chgData name="Ândria Kaminski" userId="353dd59b-79f5-4f4a-adf8-a66dbee6ec45" providerId="ADAL" clId="{25915835-890E-4E2D-90F3-CC2C0E1311C9}" dt="2025-03-26T16:59:28.007" v="78" actId="20577"/>
          <ac:spMkLst>
            <pc:docMk/>
            <pc:sldMk cId="1395497573" sldId="2147473945"/>
            <ac:spMk id="8" creationId="{F6AE8194-1D19-DBB7-9CDD-28968818CCA5}"/>
          </ac:spMkLst>
        </pc:spChg>
        <pc:spChg chg="add 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9" creationId="{F10CBB58-B3A2-3EA1-91BC-4429C5337534}"/>
          </ac:spMkLst>
        </pc:spChg>
        <pc:spChg chg="add 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18" creationId="{A93F1531-F651-4564-44BB-445D7005E2F4}"/>
          </ac:spMkLst>
        </pc:spChg>
        <pc:spChg chg="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20" creationId="{BFA97C25-EBCD-DF96-5554-316142C83352}"/>
          </ac:spMkLst>
        </pc:spChg>
        <pc:spChg chg="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21" creationId="{242D828C-D4B3-680D-66C2-5563217AA471}"/>
          </ac:spMkLst>
        </pc:spChg>
        <pc:spChg chg="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22" creationId="{D3F343EF-9407-8F4A-468E-1C792FF49FB9}"/>
          </ac:spMkLst>
        </pc:spChg>
        <pc:spChg chg="mod">
          <ac:chgData name="Ândria Kaminski" userId="353dd59b-79f5-4f4a-adf8-a66dbee6ec45" providerId="ADAL" clId="{25915835-890E-4E2D-90F3-CC2C0E1311C9}" dt="2025-03-26T16:59:52.702" v="80"/>
          <ac:spMkLst>
            <pc:docMk/>
            <pc:sldMk cId="1395497573" sldId="2147473945"/>
            <ac:spMk id="23" creationId="{574DB048-2FD7-E9BB-5342-BDA70D421C12}"/>
          </ac:spMkLst>
        </pc:spChg>
        <pc:spChg chg="add mod">
          <ac:chgData name="Ândria Kaminski" userId="353dd59b-79f5-4f4a-adf8-a66dbee6ec45" providerId="ADAL" clId="{25915835-890E-4E2D-90F3-CC2C0E1311C9}" dt="2025-03-26T17:00:01.067" v="85"/>
          <ac:spMkLst>
            <pc:docMk/>
            <pc:sldMk cId="1395497573" sldId="2147473945"/>
            <ac:spMk id="27" creationId="{0347C875-D656-CDE8-C4D5-CF0DAA57B536}"/>
          </ac:spMkLst>
        </pc:spChg>
        <pc:spChg chg="add mod">
          <ac:chgData name="Ândria Kaminski" userId="353dd59b-79f5-4f4a-adf8-a66dbee6ec45" providerId="ADAL" clId="{25915835-890E-4E2D-90F3-CC2C0E1311C9}" dt="2025-03-26T17:00:09.247" v="87" actId="14100"/>
          <ac:spMkLst>
            <pc:docMk/>
            <pc:sldMk cId="1395497573" sldId="2147473945"/>
            <ac:spMk id="28" creationId="{E6FF9B4F-D085-E08E-B23F-9C24163217EF}"/>
          </ac:spMkLst>
        </pc:spChg>
        <pc:spChg chg="mod">
          <ac:chgData name="Ândria Kaminski" userId="353dd59b-79f5-4f4a-adf8-a66dbee6ec45" providerId="ADAL" clId="{25915835-890E-4E2D-90F3-CC2C0E1311C9}" dt="2025-03-26T17:00:01.067" v="85"/>
          <ac:spMkLst>
            <pc:docMk/>
            <pc:sldMk cId="1395497573" sldId="2147473945"/>
            <ac:spMk id="30" creationId="{91410570-8893-C9A3-9A77-F766C91A07C0}"/>
          </ac:spMkLst>
        </pc:spChg>
        <pc:spChg chg="mod">
          <ac:chgData name="Ândria Kaminski" userId="353dd59b-79f5-4f4a-adf8-a66dbee6ec45" providerId="ADAL" clId="{25915835-890E-4E2D-90F3-CC2C0E1311C9}" dt="2025-03-26T17:00:01.067" v="85"/>
          <ac:spMkLst>
            <pc:docMk/>
            <pc:sldMk cId="1395497573" sldId="2147473945"/>
            <ac:spMk id="31" creationId="{3979F3F7-3372-3622-6A04-F3F564621A20}"/>
          </ac:spMkLst>
        </pc:spChg>
        <pc:spChg chg="mod">
          <ac:chgData name="Ândria Kaminski" userId="353dd59b-79f5-4f4a-adf8-a66dbee6ec45" providerId="ADAL" clId="{25915835-890E-4E2D-90F3-CC2C0E1311C9}" dt="2025-03-26T17:00:01.067" v="85"/>
          <ac:spMkLst>
            <pc:docMk/>
            <pc:sldMk cId="1395497573" sldId="2147473945"/>
            <ac:spMk id="32" creationId="{1576B7CA-FCD5-D93B-F71F-C425E88AD01E}"/>
          </ac:spMkLst>
        </pc:spChg>
        <pc:spChg chg="mod">
          <ac:chgData name="Ândria Kaminski" userId="353dd59b-79f5-4f4a-adf8-a66dbee6ec45" providerId="ADAL" clId="{25915835-890E-4E2D-90F3-CC2C0E1311C9}" dt="2025-03-26T17:00:01.067" v="85"/>
          <ac:spMkLst>
            <pc:docMk/>
            <pc:sldMk cId="1395497573" sldId="2147473945"/>
            <ac:spMk id="33" creationId="{2C080A3E-EDC1-45A4-5416-B0DFE205DA8F}"/>
          </ac:spMkLst>
        </pc:spChg>
        <pc:grpChg chg="del">
          <ac:chgData name="Ândria Kaminski" userId="353dd59b-79f5-4f4a-adf8-a66dbee6ec45" providerId="ADAL" clId="{25915835-890E-4E2D-90F3-CC2C0E1311C9}" dt="2025-03-26T17:00:00.857" v="84" actId="478"/>
          <ac:grpSpMkLst>
            <pc:docMk/>
            <pc:sldMk cId="1395497573" sldId="2147473945"/>
            <ac:grpSpMk id="7" creationId="{141A702E-F0F6-A18A-3A58-7578E8B23B49}"/>
          </ac:grpSpMkLst>
        </pc:grpChg>
        <pc:grpChg chg="del">
          <ac:chgData name="Ândria Kaminski" userId="353dd59b-79f5-4f4a-adf8-a66dbee6ec45" providerId="ADAL" clId="{25915835-890E-4E2D-90F3-CC2C0E1311C9}" dt="2025-03-26T17:00:00.857" v="84" actId="478"/>
          <ac:grpSpMkLst>
            <pc:docMk/>
            <pc:sldMk cId="1395497573" sldId="2147473945"/>
            <ac:grpSpMk id="12" creationId="{7688C794-EA8F-F4BE-D9FC-44C5EF9B097D}"/>
          </ac:grpSpMkLst>
        </pc:grpChg>
        <pc:grpChg chg="del">
          <ac:chgData name="Ândria Kaminski" userId="353dd59b-79f5-4f4a-adf8-a66dbee6ec45" providerId="ADAL" clId="{25915835-890E-4E2D-90F3-CC2C0E1311C9}" dt="2025-03-26T17:00:00.857" v="84" actId="478"/>
          <ac:grpSpMkLst>
            <pc:docMk/>
            <pc:sldMk cId="1395497573" sldId="2147473945"/>
            <ac:grpSpMk id="15" creationId="{615C3165-3071-6AE1-CC00-32B6C6A2167C}"/>
          </ac:grpSpMkLst>
        </pc:grpChg>
        <pc:grpChg chg="add mod">
          <ac:chgData name="Ândria Kaminski" userId="353dd59b-79f5-4f4a-adf8-a66dbee6ec45" providerId="ADAL" clId="{25915835-890E-4E2D-90F3-CC2C0E1311C9}" dt="2025-03-26T16:59:52.702" v="80"/>
          <ac:grpSpMkLst>
            <pc:docMk/>
            <pc:sldMk cId="1395497573" sldId="2147473945"/>
            <ac:grpSpMk id="19" creationId="{6812B03B-56E4-95DA-89EC-0CD815470F2F}"/>
          </ac:grpSpMkLst>
        </pc:grpChg>
        <pc:grpChg chg="del">
          <ac:chgData name="Ândria Kaminski" userId="353dd59b-79f5-4f4a-adf8-a66dbee6ec45" providerId="ADAL" clId="{25915835-890E-4E2D-90F3-CC2C0E1311C9}" dt="2025-03-26T17:00:00.857" v="84" actId="478"/>
          <ac:grpSpMkLst>
            <pc:docMk/>
            <pc:sldMk cId="1395497573" sldId="2147473945"/>
            <ac:grpSpMk id="24" creationId="{9EA17BED-EB2D-7E9E-2911-E5E472894081}"/>
          </ac:grpSpMkLst>
        </pc:grpChg>
        <pc:grpChg chg="add mod">
          <ac:chgData name="Ândria Kaminski" userId="353dd59b-79f5-4f4a-adf8-a66dbee6ec45" providerId="ADAL" clId="{25915835-890E-4E2D-90F3-CC2C0E1311C9}" dt="2025-03-26T17:00:01.067" v="85"/>
          <ac:grpSpMkLst>
            <pc:docMk/>
            <pc:sldMk cId="1395497573" sldId="2147473945"/>
            <ac:grpSpMk id="29" creationId="{22DAE9F7-2062-CFCE-ACD5-E33A8C3C8B3F}"/>
          </ac:grpSpMkLst>
        </pc:grpChg>
      </pc:sldChg>
      <pc:sldChg chg="addSp delSp modSp mod">
        <pc:chgData name="Ândria Kaminski" userId="353dd59b-79f5-4f4a-adf8-a66dbee6ec45" providerId="ADAL" clId="{25915835-890E-4E2D-90F3-CC2C0E1311C9}" dt="2025-03-26T17:08:49.091" v="330" actId="207"/>
        <pc:sldMkLst>
          <pc:docMk/>
          <pc:sldMk cId="3258454780" sldId="2147473946"/>
        </pc:sldMkLst>
        <pc:spChg chg="mod">
          <ac:chgData name="Ândria Kaminski" userId="353dd59b-79f5-4f4a-adf8-a66dbee6ec45" providerId="ADAL" clId="{25915835-890E-4E2D-90F3-CC2C0E1311C9}" dt="2025-03-26T17:04:44.524" v="203" actId="1036"/>
          <ac:spMkLst>
            <pc:docMk/>
            <pc:sldMk cId="3258454780" sldId="2147473946"/>
            <ac:spMk id="2" creationId="{445E48D1-5F14-E0A2-8297-DEE6300F284A}"/>
          </ac:spMkLst>
        </pc:spChg>
        <pc:spChg chg="del">
          <ac:chgData name="Ândria Kaminski" userId="353dd59b-79f5-4f4a-adf8-a66dbee6ec45" providerId="ADAL" clId="{25915835-890E-4E2D-90F3-CC2C0E1311C9}" dt="2025-03-26T17:04:37.744" v="198" actId="478"/>
          <ac:spMkLst>
            <pc:docMk/>
            <pc:sldMk cId="3258454780" sldId="2147473946"/>
            <ac:spMk id="3" creationId="{49D138FF-CB07-99D3-2F1D-B49ECEF498BE}"/>
          </ac:spMkLst>
        </pc:spChg>
        <pc:spChg chg="del mod">
          <ac:chgData name="Ândria Kaminski" userId="353dd59b-79f5-4f4a-adf8-a66dbee6ec45" providerId="ADAL" clId="{25915835-890E-4E2D-90F3-CC2C0E1311C9}" dt="2025-03-26T17:05:57.953" v="222" actId="478"/>
          <ac:spMkLst>
            <pc:docMk/>
            <pc:sldMk cId="3258454780" sldId="2147473946"/>
            <ac:spMk id="5" creationId="{056B1A21-397D-96AA-E5BB-AC1E001FBB62}"/>
          </ac:spMkLst>
        </pc:spChg>
        <pc:spChg chg="add mod">
          <ac:chgData name="Ândria Kaminski" userId="353dd59b-79f5-4f4a-adf8-a66dbee6ec45" providerId="ADAL" clId="{25915835-890E-4E2D-90F3-CC2C0E1311C9}" dt="2025-03-26T17:04:39.564" v="201" actId="20577"/>
          <ac:spMkLst>
            <pc:docMk/>
            <pc:sldMk cId="3258454780" sldId="2147473946"/>
            <ac:spMk id="6" creationId="{CB974940-6C63-B074-DF42-A9AD3021862A}"/>
          </ac:spMkLst>
        </pc:spChg>
        <pc:spChg chg="add mod">
          <ac:chgData name="Ândria Kaminski" userId="353dd59b-79f5-4f4a-adf8-a66dbee6ec45" providerId="ADAL" clId="{25915835-890E-4E2D-90F3-CC2C0E1311C9}" dt="2025-03-26T17:05:55.813" v="221" actId="14100"/>
          <ac:spMkLst>
            <pc:docMk/>
            <pc:sldMk cId="3258454780" sldId="2147473946"/>
            <ac:spMk id="7" creationId="{28C933F1-BC67-DD54-2195-9660D16D737C}"/>
          </ac:spMkLst>
        </pc:spChg>
        <pc:spChg chg="add mod">
          <ac:chgData name="Ândria Kaminski" userId="353dd59b-79f5-4f4a-adf8-a66dbee6ec45" providerId="ADAL" clId="{25915835-890E-4E2D-90F3-CC2C0E1311C9}" dt="2025-03-26T17:06:11.413" v="226" actId="571"/>
          <ac:spMkLst>
            <pc:docMk/>
            <pc:sldMk cId="3258454780" sldId="2147473946"/>
            <ac:spMk id="8" creationId="{838E450B-5704-8D88-C9CC-385231D34867}"/>
          </ac:spMkLst>
        </pc:spChg>
        <pc:spChg chg="add mod">
          <ac:chgData name="Ândria Kaminski" userId="353dd59b-79f5-4f4a-adf8-a66dbee6ec45" providerId="ADAL" clId="{25915835-890E-4E2D-90F3-CC2C0E1311C9}" dt="2025-03-26T17:06:11.413" v="226" actId="571"/>
          <ac:spMkLst>
            <pc:docMk/>
            <pc:sldMk cId="3258454780" sldId="2147473946"/>
            <ac:spMk id="9" creationId="{D833A55C-8838-7D32-E358-26C4BA809D0C}"/>
          </ac:spMkLst>
        </pc:spChg>
        <pc:spChg chg="add mod">
          <ac:chgData name="Ândria Kaminski" userId="353dd59b-79f5-4f4a-adf8-a66dbee6ec45" providerId="ADAL" clId="{25915835-890E-4E2D-90F3-CC2C0E1311C9}" dt="2025-03-26T17:07:57.361" v="328" actId="114"/>
          <ac:spMkLst>
            <pc:docMk/>
            <pc:sldMk cId="3258454780" sldId="2147473946"/>
            <ac:spMk id="10" creationId="{89DCEA84-8FFB-5EFE-636F-42E8E3912911}"/>
          </ac:spMkLst>
        </pc:spChg>
        <pc:spChg chg="mod">
          <ac:chgData name="Ândria Kaminski" userId="353dd59b-79f5-4f4a-adf8-a66dbee6ec45" providerId="ADAL" clId="{25915835-890E-4E2D-90F3-CC2C0E1311C9}" dt="2025-03-26T17:06:02.273" v="223" actId="14100"/>
          <ac:spMkLst>
            <pc:docMk/>
            <pc:sldMk cId="3258454780" sldId="2147473946"/>
            <ac:spMk id="62" creationId="{684F797A-0628-C7B2-08BF-8F0D642CA707}"/>
          </ac:spMkLst>
        </pc:spChg>
        <pc:spChg chg="mod">
          <ac:chgData name="Ândria Kaminski" userId="353dd59b-79f5-4f4a-adf8-a66dbee6ec45" providerId="ADAL" clId="{25915835-890E-4E2D-90F3-CC2C0E1311C9}" dt="2025-03-26T17:08:49.091" v="330" actId="207"/>
          <ac:spMkLst>
            <pc:docMk/>
            <pc:sldMk cId="3258454780" sldId="2147473946"/>
            <ac:spMk id="63" creationId="{9728F6D9-7032-49FF-A326-7EC049444ECE}"/>
          </ac:spMkLst>
        </pc:spChg>
        <pc:spChg chg="mod">
          <ac:chgData name="Ândria Kaminski" userId="353dd59b-79f5-4f4a-adf8-a66dbee6ec45" providerId="ADAL" clId="{25915835-890E-4E2D-90F3-CC2C0E1311C9}" dt="2025-03-26T17:06:37.632" v="245" actId="1076"/>
          <ac:spMkLst>
            <pc:docMk/>
            <pc:sldMk cId="3258454780" sldId="2147473946"/>
            <ac:spMk id="64" creationId="{8C920AD9-5F83-ECA3-CBA3-92EEA97A3149}"/>
          </ac:spMkLst>
        </pc:spChg>
        <pc:spChg chg="mod">
          <ac:chgData name="Ândria Kaminski" userId="353dd59b-79f5-4f4a-adf8-a66dbee6ec45" providerId="ADAL" clId="{25915835-890E-4E2D-90F3-CC2C0E1311C9}" dt="2025-03-26T17:08:49.091" v="330" actId="207"/>
          <ac:spMkLst>
            <pc:docMk/>
            <pc:sldMk cId="3258454780" sldId="2147473946"/>
            <ac:spMk id="65" creationId="{35FCB121-EA90-C99A-7641-6E83475961C6}"/>
          </ac:spMkLst>
        </pc:spChg>
        <pc:spChg chg="mod topLvl">
          <ac:chgData name="Ândria Kaminski" userId="353dd59b-79f5-4f4a-adf8-a66dbee6ec45" providerId="ADAL" clId="{25915835-890E-4E2D-90F3-CC2C0E1311C9}" dt="2025-03-26T17:07:50.226" v="318" actId="1035"/>
          <ac:spMkLst>
            <pc:docMk/>
            <pc:sldMk cId="3258454780" sldId="2147473946"/>
            <ac:spMk id="70" creationId="{34B5AD2A-2A03-9A1A-9FC9-28C3DC0F0A2D}"/>
          </ac:spMkLst>
        </pc:spChg>
        <pc:spChg chg="mod topLvl">
          <ac:chgData name="Ândria Kaminski" userId="353dd59b-79f5-4f4a-adf8-a66dbee6ec45" providerId="ADAL" clId="{25915835-890E-4E2D-90F3-CC2C0E1311C9}" dt="2025-03-26T17:07:43.872" v="308" actId="552"/>
          <ac:spMkLst>
            <pc:docMk/>
            <pc:sldMk cId="3258454780" sldId="2147473946"/>
            <ac:spMk id="71" creationId="{3A4A09FC-A659-97CF-E836-61A3341E9E58}"/>
          </ac:spMkLst>
        </pc:spChg>
        <pc:spChg chg="mod topLvl">
          <ac:chgData name="Ândria Kaminski" userId="353dd59b-79f5-4f4a-adf8-a66dbee6ec45" providerId="ADAL" clId="{25915835-890E-4E2D-90F3-CC2C0E1311C9}" dt="2025-03-26T17:07:48.251" v="316" actId="1036"/>
          <ac:spMkLst>
            <pc:docMk/>
            <pc:sldMk cId="3258454780" sldId="2147473946"/>
            <ac:spMk id="73" creationId="{55A7C14D-5A00-8C89-A88B-2C7DC5F84A04}"/>
          </ac:spMkLst>
        </pc:spChg>
        <pc:spChg chg="mod topLvl">
          <ac:chgData name="Ândria Kaminski" userId="353dd59b-79f5-4f4a-adf8-a66dbee6ec45" providerId="ADAL" clId="{25915835-890E-4E2D-90F3-CC2C0E1311C9}" dt="2025-03-26T17:07:43.872" v="308" actId="552"/>
          <ac:spMkLst>
            <pc:docMk/>
            <pc:sldMk cId="3258454780" sldId="2147473946"/>
            <ac:spMk id="74" creationId="{F1155675-DF49-2B2E-CB8F-E1116183076E}"/>
          </ac:spMkLst>
        </pc:spChg>
        <pc:spChg chg="mod topLvl">
          <ac:chgData name="Ândria Kaminski" userId="353dd59b-79f5-4f4a-adf8-a66dbee6ec45" providerId="ADAL" clId="{25915835-890E-4E2D-90F3-CC2C0E1311C9}" dt="2025-03-26T17:07:53.752" v="327" actId="1035"/>
          <ac:spMkLst>
            <pc:docMk/>
            <pc:sldMk cId="3258454780" sldId="2147473946"/>
            <ac:spMk id="76" creationId="{9971DFCA-AE5E-540D-F25C-73E4D10AC2A2}"/>
          </ac:spMkLst>
        </pc:spChg>
        <pc:spChg chg="mod topLvl">
          <ac:chgData name="Ândria Kaminski" userId="353dd59b-79f5-4f4a-adf8-a66dbee6ec45" providerId="ADAL" clId="{25915835-890E-4E2D-90F3-CC2C0E1311C9}" dt="2025-03-26T17:07:53.752" v="327" actId="1035"/>
          <ac:spMkLst>
            <pc:docMk/>
            <pc:sldMk cId="3258454780" sldId="2147473946"/>
            <ac:spMk id="77" creationId="{312DCFFA-3E8C-8B4C-2B81-BBB3B01D889C}"/>
          </ac:spMkLst>
        </pc:spChg>
        <pc:grpChg chg="add mod">
          <ac:chgData name="Ândria Kaminski" userId="353dd59b-79f5-4f4a-adf8-a66dbee6ec45" providerId="ADAL" clId="{25915835-890E-4E2D-90F3-CC2C0E1311C9}" dt="2025-03-26T17:08:49.091" v="330" actId="207"/>
          <ac:grpSpMkLst>
            <pc:docMk/>
            <pc:sldMk cId="3258454780" sldId="2147473946"/>
            <ac:grpSpMk id="11" creationId="{2072CFB5-4B4E-C732-0004-F02D615EB6F5}"/>
          </ac:grpSpMkLst>
        </pc:grpChg>
        <pc:grpChg chg="del mod">
          <ac:chgData name="Ândria Kaminski" userId="353dd59b-79f5-4f4a-adf8-a66dbee6ec45" providerId="ADAL" clId="{25915835-890E-4E2D-90F3-CC2C0E1311C9}" dt="2025-03-26T17:07:19.302" v="301" actId="165"/>
          <ac:grpSpMkLst>
            <pc:docMk/>
            <pc:sldMk cId="3258454780" sldId="2147473946"/>
            <ac:grpSpMk id="69" creationId="{FC5F4E53-92DC-4C03-7AB9-E59C418525CE}"/>
          </ac:grpSpMkLst>
        </pc:grpChg>
        <pc:grpChg chg="del mod">
          <ac:chgData name="Ândria Kaminski" userId="353dd59b-79f5-4f4a-adf8-a66dbee6ec45" providerId="ADAL" clId="{25915835-890E-4E2D-90F3-CC2C0E1311C9}" dt="2025-03-26T17:07:19.302" v="301" actId="165"/>
          <ac:grpSpMkLst>
            <pc:docMk/>
            <pc:sldMk cId="3258454780" sldId="2147473946"/>
            <ac:grpSpMk id="72" creationId="{BB0213D8-BCBE-B627-B01A-72B2AAD29835}"/>
          </ac:grpSpMkLst>
        </pc:grpChg>
        <pc:grpChg chg="del mod">
          <ac:chgData name="Ândria Kaminski" userId="353dd59b-79f5-4f4a-adf8-a66dbee6ec45" providerId="ADAL" clId="{25915835-890E-4E2D-90F3-CC2C0E1311C9}" dt="2025-03-26T17:07:19.302" v="301" actId="165"/>
          <ac:grpSpMkLst>
            <pc:docMk/>
            <pc:sldMk cId="3258454780" sldId="2147473946"/>
            <ac:grpSpMk id="75" creationId="{BB30C7CA-6C1D-8A72-9ABF-6A2818514A4C}"/>
          </ac:grpSpMkLst>
        </pc:grpChg>
      </pc:sldChg>
      <pc:sldChg chg="del">
        <pc:chgData name="Ândria Kaminski" userId="353dd59b-79f5-4f4a-adf8-a66dbee6ec45" providerId="ADAL" clId="{25915835-890E-4E2D-90F3-CC2C0E1311C9}" dt="2025-03-26T17:04:23.894" v="197" actId="47"/>
        <pc:sldMkLst>
          <pc:docMk/>
          <pc:sldMk cId="3025998979" sldId="2147473949"/>
        </pc:sldMkLst>
      </pc:sldChg>
      <pc:sldChg chg="addSp delSp modSp mod">
        <pc:chgData name="Ândria Kaminski" userId="353dd59b-79f5-4f4a-adf8-a66dbee6ec45" providerId="ADAL" clId="{25915835-890E-4E2D-90F3-CC2C0E1311C9}" dt="2025-03-26T17:11:29.439" v="397"/>
        <pc:sldMkLst>
          <pc:docMk/>
          <pc:sldMk cId="3390147959" sldId="2147473951"/>
        </pc:sldMkLst>
        <pc:spChg chg="del">
          <ac:chgData name="Ândria Kaminski" userId="353dd59b-79f5-4f4a-adf8-a66dbee6ec45" providerId="ADAL" clId="{25915835-890E-4E2D-90F3-CC2C0E1311C9}" dt="2025-03-26T17:05:01.769" v="210" actId="478"/>
          <ac:spMkLst>
            <pc:docMk/>
            <pc:sldMk cId="3390147959" sldId="2147473951"/>
            <ac:spMk id="3" creationId="{49D138FF-CB07-99D3-2F1D-B49ECEF498BE}"/>
          </ac:spMkLst>
        </pc:spChg>
        <pc:spChg chg="del mod">
          <ac:chgData name="Ândria Kaminski" userId="353dd59b-79f5-4f4a-adf8-a66dbee6ec45" providerId="ADAL" clId="{25915835-890E-4E2D-90F3-CC2C0E1311C9}" dt="2025-03-26T17:05:43.673" v="217" actId="478"/>
          <ac:spMkLst>
            <pc:docMk/>
            <pc:sldMk cId="3390147959" sldId="2147473951"/>
            <ac:spMk id="5" creationId="{056B1A21-397D-96AA-E5BB-AC1E001FBB62}"/>
          </ac:spMkLst>
        </pc:spChg>
        <pc:spChg chg="add mod">
          <ac:chgData name="Ândria Kaminski" userId="353dd59b-79f5-4f4a-adf8-a66dbee6ec45" providerId="ADAL" clId="{25915835-890E-4E2D-90F3-CC2C0E1311C9}" dt="2025-03-26T17:05:03.474" v="213" actId="20577"/>
          <ac:spMkLst>
            <pc:docMk/>
            <pc:sldMk cId="3390147959" sldId="2147473951"/>
            <ac:spMk id="6" creationId="{6442B249-DA55-3012-D19E-AD5541EDC37B}"/>
          </ac:spMkLst>
        </pc:spChg>
        <pc:spChg chg="mod">
          <ac:chgData name="Ândria Kaminski" userId="353dd59b-79f5-4f4a-adf8-a66dbee6ec45" providerId="ADAL" clId="{25915835-890E-4E2D-90F3-CC2C0E1311C9}" dt="2025-03-26T17:11:06.080" v="390" actId="2085"/>
          <ac:spMkLst>
            <pc:docMk/>
            <pc:sldMk cId="3390147959" sldId="2147473951"/>
            <ac:spMk id="7" creationId="{F3F6F57D-6CB6-8880-2B25-CE967A72BB89}"/>
          </ac:spMkLst>
        </pc:spChg>
        <pc:spChg chg="add mod">
          <ac:chgData name="Ândria Kaminski" userId="353dd59b-79f5-4f4a-adf8-a66dbee6ec45" providerId="ADAL" clId="{25915835-890E-4E2D-90F3-CC2C0E1311C9}" dt="2025-03-26T17:05:40.583" v="216"/>
          <ac:spMkLst>
            <pc:docMk/>
            <pc:sldMk cId="3390147959" sldId="2147473951"/>
            <ac:spMk id="8" creationId="{522C1599-D16D-4D8A-6283-26ADF30F1923}"/>
          </ac:spMkLst>
        </pc:spChg>
        <pc:spChg chg="mod">
          <ac:chgData name="Ândria Kaminski" userId="353dd59b-79f5-4f4a-adf8-a66dbee6ec45" providerId="ADAL" clId="{25915835-890E-4E2D-90F3-CC2C0E1311C9}" dt="2025-03-26T17:10:45.340" v="385" actId="1076"/>
          <ac:spMkLst>
            <pc:docMk/>
            <pc:sldMk cId="3390147959" sldId="2147473951"/>
            <ac:spMk id="12" creationId="{B332D7D0-777D-1483-ADA0-29F53797FDF8}"/>
          </ac:spMkLst>
        </pc:spChg>
        <pc:spChg chg="mod">
          <ac:chgData name="Ândria Kaminski" userId="353dd59b-79f5-4f4a-adf8-a66dbee6ec45" providerId="ADAL" clId="{25915835-890E-4E2D-90F3-CC2C0E1311C9}" dt="2025-03-26T17:11:06.080" v="390" actId="2085"/>
          <ac:spMkLst>
            <pc:docMk/>
            <pc:sldMk cId="3390147959" sldId="2147473951"/>
            <ac:spMk id="13" creationId="{30AA2A34-30A0-F706-BFF5-BE6E7A748F1A}"/>
          </ac:spMkLst>
        </pc:spChg>
        <pc:spChg chg="mod">
          <ac:chgData name="Ândria Kaminski" userId="353dd59b-79f5-4f4a-adf8-a66dbee6ec45" providerId="ADAL" clId="{25915835-890E-4E2D-90F3-CC2C0E1311C9}" dt="2025-03-26T17:10:45.340" v="385" actId="1076"/>
          <ac:spMkLst>
            <pc:docMk/>
            <pc:sldMk cId="3390147959" sldId="2147473951"/>
            <ac:spMk id="15" creationId="{73B0422C-7F21-EE28-8FE2-D4A405FE9EAC}"/>
          </ac:spMkLst>
        </pc:spChg>
        <pc:spChg chg="mod">
          <ac:chgData name="Ândria Kaminski" userId="353dd59b-79f5-4f4a-adf8-a66dbee6ec45" providerId="ADAL" clId="{25915835-890E-4E2D-90F3-CC2C0E1311C9}" dt="2025-03-26T17:11:06.080" v="390" actId="2085"/>
          <ac:spMkLst>
            <pc:docMk/>
            <pc:sldMk cId="3390147959" sldId="2147473951"/>
            <ac:spMk id="16" creationId="{41DB1DB8-94D3-0FCA-944B-028BFAE25A21}"/>
          </ac:spMkLst>
        </pc:spChg>
        <pc:spChg chg="mod">
          <ac:chgData name="Ândria Kaminski" userId="353dd59b-79f5-4f4a-adf8-a66dbee6ec45" providerId="ADAL" clId="{25915835-890E-4E2D-90F3-CC2C0E1311C9}" dt="2025-03-26T17:10:45.340" v="385" actId="1076"/>
          <ac:spMkLst>
            <pc:docMk/>
            <pc:sldMk cId="3390147959" sldId="2147473951"/>
            <ac:spMk id="24" creationId="{BCFF2EFA-8433-6C1B-FCD4-17D85F8A45AB}"/>
          </ac:spMkLst>
        </pc:spChg>
        <pc:spChg chg="mod">
          <ac:chgData name="Ândria Kaminski" userId="353dd59b-79f5-4f4a-adf8-a66dbee6ec45" providerId="ADAL" clId="{25915835-890E-4E2D-90F3-CC2C0E1311C9}" dt="2025-03-26T17:11:06.080" v="390" actId="2085"/>
          <ac:spMkLst>
            <pc:docMk/>
            <pc:sldMk cId="3390147959" sldId="2147473951"/>
            <ac:spMk id="25" creationId="{92E0B48E-54D6-3F35-9EA3-8A3D79DD3579}"/>
          </ac:spMkLst>
        </pc:spChg>
        <pc:spChg chg="mod">
          <ac:chgData name="Ândria Kaminski" userId="353dd59b-79f5-4f4a-adf8-a66dbee6ec45" providerId="ADAL" clId="{25915835-890E-4E2D-90F3-CC2C0E1311C9}" dt="2025-03-26T17:10:45.340" v="385" actId="1076"/>
          <ac:spMkLst>
            <pc:docMk/>
            <pc:sldMk cId="3390147959" sldId="2147473951"/>
            <ac:spMk id="27" creationId="{DAF9526C-AE89-972F-1B1A-64F311F02363}"/>
          </ac:spMkLst>
        </pc:spChg>
        <pc:grpChg chg="add mod ord">
          <ac:chgData name="Ândria Kaminski" userId="353dd59b-79f5-4f4a-adf8-a66dbee6ec45" providerId="ADAL" clId="{25915835-890E-4E2D-90F3-CC2C0E1311C9}" dt="2025-03-26T17:11:04.877" v="389" actId="167"/>
          <ac:grpSpMkLst>
            <pc:docMk/>
            <pc:sldMk cId="3390147959" sldId="2147473951"/>
            <ac:grpSpMk id="9" creationId="{8CD22DAC-EB0B-2DAC-DBAA-32EFC3A764AF}"/>
          </ac:grpSpMkLst>
        </pc:grpChg>
        <pc:picChg chg="mod">
          <ac:chgData name="Ândria Kaminski" userId="353dd59b-79f5-4f4a-adf8-a66dbee6ec45" providerId="ADAL" clId="{25915835-890E-4E2D-90F3-CC2C0E1311C9}" dt="2025-03-26T17:11:23.929" v="395"/>
          <ac:picMkLst>
            <pc:docMk/>
            <pc:sldMk cId="3390147959" sldId="2147473951"/>
            <ac:picMk id="11" creationId="{87FA3060-FF22-A0FD-A7F2-7E0BC3F0AAF3}"/>
          </ac:picMkLst>
        </pc:picChg>
        <pc:picChg chg="mod">
          <ac:chgData name="Ândria Kaminski" userId="353dd59b-79f5-4f4a-adf8-a66dbee6ec45" providerId="ADAL" clId="{25915835-890E-4E2D-90F3-CC2C0E1311C9}" dt="2025-03-26T17:11:26.709" v="396"/>
          <ac:picMkLst>
            <pc:docMk/>
            <pc:sldMk cId="3390147959" sldId="2147473951"/>
            <ac:picMk id="14" creationId="{0D639FAD-5AC4-F00E-0BC9-7B6611D2393C}"/>
          </ac:picMkLst>
        </pc:picChg>
        <pc:picChg chg="mod">
          <ac:chgData name="Ândria Kaminski" userId="353dd59b-79f5-4f4a-adf8-a66dbee6ec45" providerId="ADAL" clId="{25915835-890E-4E2D-90F3-CC2C0E1311C9}" dt="2025-03-26T17:11:21.789" v="394"/>
          <ac:picMkLst>
            <pc:docMk/>
            <pc:sldMk cId="3390147959" sldId="2147473951"/>
            <ac:picMk id="17" creationId="{B987F0CA-2D23-36D5-353F-362B045C963A}"/>
          </ac:picMkLst>
        </pc:picChg>
        <pc:picChg chg="mod">
          <ac:chgData name="Ândria Kaminski" userId="353dd59b-79f5-4f4a-adf8-a66dbee6ec45" providerId="ADAL" clId="{25915835-890E-4E2D-90F3-CC2C0E1311C9}" dt="2025-03-26T17:11:29.439" v="397"/>
          <ac:picMkLst>
            <pc:docMk/>
            <pc:sldMk cId="3390147959" sldId="2147473951"/>
            <ac:picMk id="26" creationId="{2BA65398-B3DE-D72E-820D-33DFF2608FD4}"/>
          </ac:picMkLst>
        </pc:picChg>
      </pc:sldChg>
      <pc:sldChg chg="addSp delSp modSp mod">
        <pc:chgData name="Ândria Kaminski" userId="353dd59b-79f5-4f4a-adf8-a66dbee6ec45" providerId="ADAL" clId="{25915835-890E-4E2D-90F3-CC2C0E1311C9}" dt="2025-03-26T17:09:55.252" v="364" actId="1035"/>
        <pc:sldMkLst>
          <pc:docMk/>
          <pc:sldMk cId="874200879" sldId="2147473952"/>
        </pc:sldMkLst>
        <pc:spChg chg="mod">
          <ac:chgData name="Ândria Kaminski" userId="353dd59b-79f5-4f4a-adf8-a66dbee6ec45" providerId="ADAL" clId="{25915835-890E-4E2D-90F3-CC2C0E1311C9}" dt="2025-03-26T17:04:52.670" v="209" actId="1036"/>
          <ac:spMkLst>
            <pc:docMk/>
            <pc:sldMk cId="874200879" sldId="2147473952"/>
            <ac:spMk id="2" creationId="{445E48D1-5F14-E0A2-8297-DEE6300F284A}"/>
          </ac:spMkLst>
        </pc:spChg>
        <pc:spChg chg="del">
          <ac:chgData name="Ândria Kaminski" userId="353dd59b-79f5-4f4a-adf8-a66dbee6ec45" providerId="ADAL" clId="{25915835-890E-4E2D-90F3-CC2C0E1311C9}" dt="2025-03-26T17:04:47.183" v="204" actId="478"/>
          <ac:spMkLst>
            <pc:docMk/>
            <pc:sldMk cId="874200879" sldId="2147473952"/>
            <ac:spMk id="3" creationId="{49D138FF-CB07-99D3-2F1D-B49ECEF498BE}"/>
          </ac:spMkLst>
        </pc:spChg>
        <pc:spChg chg="del mod">
          <ac:chgData name="Ândria Kaminski" userId="353dd59b-79f5-4f4a-adf8-a66dbee6ec45" providerId="ADAL" clId="{25915835-890E-4E2D-90F3-CC2C0E1311C9}" dt="2025-03-26T17:09:13.100" v="335" actId="478"/>
          <ac:spMkLst>
            <pc:docMk/>
            <pc:sldMk cId="874200879" sldId="2147473952"/>
            <ac:spMk id="5" creationId="{056B1A21-397D-96AA-E5BB-AC1E001FBB62}"/>
          </ac:spMkLst>
        </pc:spChg>
        <pc:spChg chg="add mod">
          <ac:chgData name="Ândria Kaminski" userId="353dd59b-79f5-4f4a-adf8-a66dbee6ec45" providerId="ADAL" clId="{25915835-890E-4E2D-90F3-CC2C0E1311C9}" dt="2025-03-26T17:04:49.176" v="207" actId="20577"/>
          <ac:spMkLst>
            <pc:docMk/>
            <pc:sldMk cId="874200879" sldId="2147473952"/>
            <ac:spMk id="7" creationId="{ED59CC13-7CD1-0028-C5E6-919D2B88B6BB}"/>
          </ac:spMkLst>
        </pc:spChg>
        <pc:spChg chg="add mod">
          <ac:chgData name="Ândria Kaminski" userId="353dd59b-79f5-4f4a-adf8-a66dbee6ec45" providerId="ADAL" clId="{25915835-890E-4E2D-90F3-CC2C0E1311C9}" dt="2025-03-26T17:09:11.152" v="334" actId="14100"/>
          <ac:spMkLst>
            <pc:docMk/>
            <pc:sldMk cId="874200879" sldId="2147473952"/>
            <ac:spMk id="8" creationId="{0AE96F13-FAF3-8573-A313-8600C1CA8223}"/>
          </ac:spMkLst>
        </pc:spChg>
        <pc:spChg chg="mod">
          <ac:chgData name="Ândria Kaminski" userId="353dd59b-79f5-4f4a-adf8-a66dbee6ec45" providerId="ADAL" clId="{25915835-890E-4E2D-90F3-CC2C0E1311C9}" dt="2025-03-26T17:09:38.243" v="353" actId="14861"/>
          <ac:spMkLst>
            <pc:docMk/>
            <pc:sldMk cId="874200879" sldId="2147473952"/>
            <ac:spMk id="53" creationId="{6D7015AD-A772-2622-E68A-0F3C608F8D1B}"/>
          </ac:spMkLst>
        </pc:spChg>
        <pc:spChg chg="mod">
          <ac:chgData name="Ândria Kaminski" userId="353dd59b-79f5-4f4a-adf8-a66dbee6ec45" providerId="ADAL" clId="{25915835-890E-4E2D-90F3-CC2C0E1311C9}" dt="2025-03-26T17:09:35.351" v="352" actId="14861"/>
          <ac:spMkLst>
            <pc:docMk/>
            <pc:sldMk cId="874200879" sldId="2147473952"/>
            <ac:spMk id="55" creationId="{F38B2BFC-32EE-6EF8-998A-98091636A4E8}"/>
          </ac:spMkLst>
        </pc:spChg>
        <pc:spChg chg="mod">
          <ac:chgData name="Ândria Kaminski" userId="353dd59b-79f5-4f4a-adf8-a66dbee6ec45" providerId="ADAL" clId="{25915835-890E-4E2D-90F3-CC2C0E1311C9}" dt="2025-03-26T17:09:32.530" v="351" actId="14861"/>
          <ac:spMkLst>
            <pc:docMk/>
            <pc:sldMk cId="874200879" sldId="2147473952"/>
            <ac:spMk id="57" creationId="{4AFAB742-ECBF-8E70-0B86-A16AAC69BBC2}"/>
          </ac:spMkLst>
        </pc:spChg>
        <pc:spChg chg="mod">
          <ac:chgData name="Ândria Kaminski" userId="353dd59b-79f5-4f4a-adf8-a66dbee6ec45" providerId="ADAL" clId="{25915835-890E-4E2D-90F3-CC2C0E1311C9}" dt="2025-03-26T17:09:29.660" v="350" actId="14861"/>
          <ac:spMkLst>
            <pc:docMk/>
            <pc:sldMk cId="874200879" sldId="2147473952"/>
            <ac:spMk id="59" creationId="{0F52923E-B4A2-DF06-08D1-EFBB6CEE378E}"/>
          </ac:spMkLst>
        </pc:spChg>
        <pc:grpChg chg="mod">
          <ac:chgData name="Ândria Kaminski" userId="353dd59b-79f5-4f4a-adf8-a66dbee6ec45" providerId="ADAL" clId="{25915835-890E-4E2D-90F3-CC2C0E1311C9}" dt="2025-03-26T17:09:55.252" v="364" actId="1035"/>
          <ac:grpSpMkLst>
            <pc:docMk/>
            <pc:sldMk cId="874200879" sldId="2147473952"/>
            <ac:grpSpMk id="61" creationId="{975732BA-82CD-8DB0-320F-93117D76DFD8}"/>
          </ac:grpSpMkLst>
        </pc:grpChg>
        <pc:cxnChg chg="mod">
          <ac:chgData name="Ândria Kaminski" userId="353dd59b-79f5-4f4a-adf8-a66dbee6ec45" providerId="ADAL" clId="{25915835-890E-4E2D-90F3-CC2C0E1311C9}" dt="2025-03-26T17:09:49.943" v="357" actId="14861"/>
          <ac:cxnSpMkLst>
            <pc:docMk/>
            <pc:sldMk cId="874200879" sldId="2147473952"/>
            <ac:cxnSpMk id="10" creationId="{E3BE5CCD-F818-BD23-FE11-A9EEE1AABFD6}"/>
          </ac:cxnSpMkLst>
        </pc:cxnChg>
        <pc:cxnChg chg="mod">
          <ac:chgData name="Ândria Kaminski" userId="353dd59b-79f5-4f4a-adf8-a66dbee6ec45" providerId="ADAL" clId="{25915835-890E-4E2D-90F3-CC2C0E1311C9}" dt="2025-03-26T17:09:46.440" v="356" actId="14861"/>
          <ac:cxnSpMkLst>
            <pc:docMk/>
            <pc:sldMk cId="874200879" sldId="2147473952"/>
            <ac:cxnSpMk id="23" creationId="{26827FF3-97C9-1CAB-56D2-891002B04898}"/>
          </ac:cxnSpMkLst>
        </pc:cxnChg>
        <pc:cxnChg chg="mod">
          <ac:chgData name="Ândria Kaminski" userId="353dd59b-79f5-4f4a-adf8-a66dbee6ec45" providerId="ADAL" clId="{25915835-890E-4E2D-90F3-CC2C0E1311C9}" dt="2025-03-26T17:09:43.820" v="355" actId="14861"/>
          <ac:cxnSpMkLst>
            <pc:docMk/>
            <pc:sldMk cId="874200879" sldId="2147473952"/>
            <ac:cxnSpMk id="27" creationId="{7D899B9E-CCA2-EAD2-40B0-3420C0C310D7}"/>
          </ac:cxnSpMkLst>
        </pc:cxnChg>
        <pc:cxnChg chg="mod">
          <ac:chgData name="Ândria Kaminski" userId="353dd59b-79f5-4f4a-adf8-a66dbee6ec45" providerId="ADAL" clId="{25915835-890E-4E2D-90F3-CC2C0E1311C9}" dt="2025-03-26T17:09:41.123" v="354" actId="14861"/>
          <ac:cxnSpMkLst>
            <pc:docMk/>
            <pc:sldMk cId="874200879" sldId="2147473952"/>
            <ac:cxnSpMk id="33" creationId="{A0C30025-E024-E3BB-7719-41FCF676326B}"/>
          </ac:cxnSpMkLst>
        </pc:cxnChg>
      </pc:sldChg>
      <pc:sldChg chg="modSp add mod">
        <pc:chgData name="Ândria Kaminski" userId="353dd59b-79f5-4f4a-adf8-a66dbee6ec45" providerId="ADAL" clId="{25915835-890E-4E2D-90F3-CC2C0E1311C9}" dt="2025-03-26T17:04:16.564" v="196" actId="20577"/>
        <pc:sldMkLst>
          <pc:docMk/>
          <pc:sldMk cId="1807356864" sldId="2147474016"/>
        </pc:sldMkLst>
        <pc:spChg chg="mod">
          <ac:chgData name="Ândria Kaminski" userId="353dd59b-79f5-4f4a-adf8-a66dbee6ec45" providerId="ADAL" clId="{25915835-890E-4E2D-90F3-CC2C0E1311C9}" dt="2025-03-26T17:04:16.564" v="196" actId="20577"/>
          <ac:spMkLst>
            <pc:docMk/>
            <pc:sldMk cId="1807356864" sldId="2147474016"/>
            <ac:spMk id="3" creationId="{49D138FF-CB07-99D3-2F1D-B49ECEF498BE}"/>
          </ac:spMkLst>
        </pc:spChg>
        <pc:spChg chg="mod">
          <ac:chgData name="Ândria Kaminski" userId="353dd59b-79f5-4f4a-adf8-a66dbee6ec45" providerId="ADAL" clId="{25915835-890E-4E2D-90F3-CC2C0E1311C9}" dt="2025-03-26T17:04:05.034" v="194"/>
          <ac:spMkLst>
            <pc:docMk/>
            <pc:sldMk cId="1807356864" sldId="2147474016"/>
            <ac:spMk id="5" creationId="{8E375477-44DC-E0B0-F41A-5F67B59496CE}"/>
          </ac:spMkLst>
        </pc:spChg>
        <pc:spChg chg="mod">
          <ac:chgData name="Ândria Kaminski" userId="353dd59b-79f5-4f4a-adf8-a66dbee6ec45" providerId="ADAL" clId="{25915835-890E-4E2D-90F3-CC2C0E1311C9}" dt="2025-03-26T17:03:58.514" v="193" actId="20577"/>
          <ac:spMkLst>
            <pc:docMk/>
            <pc:sldMk cId="1807356864" sldId="2147474016"/>
            <ac:spMk id="49" creationId="{EFE2EF13-D08D-8861-73A2-E6E6CC88070D}"/>
          </ac:spMkLst>
        </pc:spChg>
      </pc:sldChg>
      <pc:sldChg chg="modSp add mod">
        <pc:chgData name="Ândria Kaminski" userId="353dd59b-79f5-4f4a-adf8-a66dbee6ec45" providerId="ADAL" clId="{25915835-890E-4E2D-90F3-CC2C0E1311C9}" dt="2025-03-26T17:16:40.541" v="402" actId="1076"/>
        <pc:sldMkLst>
          <pc:docMk/>
          <pc:sldMk cId="1081451641" sldId="2147474058"/>
        </pc:sldMkLst>
        <pc:spChg chg="mod">
          <ac:chgData name="Ândria Kaminski" userId="353dd59b-79f5-4f4a-adf8-a66dbee6ec45" providerId="ADAL" clId="{25915835-890E-4E2D-90F3-CC2C0E1311C9}" dt="2025-03-26T16:55:50.222" v="26" actId="20577"/>
          <ac:spMkLst>
            <pc:docMk/>
            <pc:sldMk cId="1081451641" sldId="2147474058"/>
            <ac:spMk id="6" creationId="{D252BF2C-66CD-5E53-1A2F-C3B067DB72FF}"/>
          </ac:spMkLst>
        </pc:spChg>
        <pc:picChg chg="mod">
          <ac:chgData name="Ândria Kaminski" userId="353dd59b-79f5-4f4a-adf8-a66dbee6ec45" providerId="ADAL" clId="{25915835-890E-4E2D-90F3-CC2C0E1311C9}" dt="2025-03-26T17:16:40.541" v="402" actId="1076"/>
          <ac:picMkLst>
            <pc:docMk/>
            <pc:sldMk cId="1081451641" sldId="2147474058"/>
            <ac:picMk id="11" creationId="{E54F7FF8-D191-7C53-2CAD-26A5A44427D6}"/>
          </ac:picMkLst>
        </pc:picChg>
      </pc:sldChg>
      <pc:sldChg chg="modSp add mod ord">
        <pc:chgData name="Ândria Kaminski" userId="353dd59b-79f5-4f4a-adf8-a66dbee6ec45" providerId="ADAL" clId="{25915835-890E-4E2D-90F3-CC2C0E1311C9}" dt="2025-03-26T16:56:12.200" v="48" actId="20577"/>
        <pc:sldMkLst>
          <pc:docMk/>
          <pc:sldMk cId="3813081213" sldId="2147474062"/>
        </pc:sldMkLst>
        <pc:spChg chg="mod">
          <ac:chgData name="Ândria Kaminski" userId="353dd59b-79f5-4f4a-adf8-a66dbee6ec45" providerId="ADAL" clId="{25915835-890E-4E2D-90F3-CC2C0E1311C9}" dt="2025-03-26T16:56:12.200" v="48" actId="20577"/>
          <ac:spMkLst>
            <pc:docMk/>
            <pc:sldMk cId="3813081213" sldId="2147474062"/>
            <ac:spMk id="32" creationId="{EEC47ACC-A3D9-A435-5E2D-0F62AD86AB20}"/>
          </ac:spMkLst>
        </pc:spChg>
      </pc:sldChg>
      <pc:sldChg chg="add del ord">
        <pc:chgData name="Ândria Kaminski" userId="353dd59b-79f5-4f4a-adf8-a66dbee6ec45" providerId="ADAL" clId="{25915835-890E-4E2D-90F3-CC2C0E1311C9}" dt="2025-03-26T16:56:21.651" v="50" actId="47"/>
        <pc:sldMkLst>
          <pc:docMk/>
          <pc:sldMk cId="2541866595" sldId="2147474064"/>
        </pc:sldMkLst>
      </pc:sldChg>
      <pc:sldChg chg="addSp modSp add mod">
        <pc:chgData name="Ândria Kaminski" userId="353dd59b-79f5-4f4a-adf8-a66dbee6ec45" providerId="ADAL" clId="{25915835-890E-4E2D-90F3-CC2C0E1311C9}" dt="2025-03-26T17:03:28.568" v="189" actId="1035"/>
        <pc:sldMkLst>
          <pc:docMk/>
          <pc:sldMk cId="2706697526" sldId="2147474069"/>
        </pc:sldMkLst>
        <pc:spChg chg="mod">
          <ac:chgData name="Ândria Kaminski" userId="353dd59b-79f5-4f4a-adf8-a66dbee6ec45" providerId="ADAL" clId="{25915835-890E-4E2D-90F3-CC2C0E1311C9}" dt="2025-03-26T17:03:28.568" v="189" actId="1035"/>
          <ac:spMkLst>
            <pc:docMk/>
            <pc:sldMk cId="2706697526" sldId="2147474069"/>
            <ac:spMk id="6" creationId="{7129B7FC-1079-5F74-B98A-939A7A2E64A3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7" creationId="{61BBE450-924F-C144-2A60-F859121701C4}"/>
          </ac:spMkLst>
        </pc:spChg>
        <pc:spChg chg="add mod">
          <ac:chgData name="Ândria Kaminski" userId="353dd59b-79f5-4f4a-adf8-a66dbee6ec45" providerId="ADAL" clId="{25915835-890E-4E2D-90F3-CC2C0E1311C9}" dt="2025-03-26T17:02:03.526" v="132" actId="14100"/>
          <ac:spMkLst>
            <pc:docMk/>
            <pc:sldMk cId="2706697526" sldId="2147474069"/>
            <ac:spMk id="8" creationId="{CE7524C9-99D6-2D30-6E01-BC2EA9817690}"/>
          </ac:spMkLst>
        </pc:spChg>
        <pc:spChg chg="add 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9" creationId="{31ACBDAB-269C-0569-8947-D9135C7789D5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10" creationId="{AF6C1860-EBC1-9BDD-B18F-D6927CF78797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11" creationId="{EAC1163E-67F9-853F-ABDA-6DA23BE76D19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13" creationId="{7CFB8BC1-69C1-3817-B108-5C42AE1DC87F}"/>
          </ac:spMkLst>
        </pc:spChg>
        <pc:spChg chg="mod">
          <ac:chgData name="Ândria Kaminski" userId="353dd59b-79f5-4f4a-adf8-a66dbee6ec45" providerId="ADAL" clId="{25915835-890E-4E2D-90F3-CC2C0E1311C9}" dt="2025-03-26T17:01:44.496" v="116" actId="571"/>
          <ac:spMkLst>
            <pc:docMk/>
            <pc:sldMk cId="2706697526" sldId="2147474069"/>
            <ac:spMk id="14" creationId="{5579B808-21B0-41E9-D25C-C51B71FC9D0D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15" creationId="{23103DBF-2D6A-DDBA-BE82-91B0C161CDB1}"/>
          </ac:spMkLst>
        </pc:spChg>
        <pc:spChg chg="add mod">
          <ac:chgData name="Ândria Kaminski" userId="353dd59b-79f5-4f4a-adf8-a66dbee6ec45" providerId="ADAL" clId="{25915835-890E-4E2D-90F3-CC2C0E1311C9}" dt="2025-03-26T17:01:47.736" v="117" actId="571"/>
          <ac:spMkLst>
            <pc:docMk/>
            <pc:sldMk cId="2706697526" sldId="2147474069"/>
            <ac:spMk id="16" creationId="{62C5245D-4E11-5879-7F34-595957397852}"/>
          </ac:spMkLst>
        </pc:spChg>
        <pc:spChg chg="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17" creationId="{D894E0C0-9600-4C43-7E12-CD066443E055}"/>
          </ac:spMkLst>
        </pc:spChg>
        <pc:spChg chg="add 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18" creationId="{2E6717DF-CF6B-DDE6-7367-11E61875F05B}"/>
          </ac:spMkLst>
        </pc:spChg>
        <pc:spChg chg="add mod">
          <ac:chgData name="Ândria Kaminski" userId="353dd59b-79f5-4f4a-adf8-a66dbee6ec45" providerId="ADAL" clId="{25915835-890E-4E2D-90F3-CC2C0E1311C9}" dt="2025-03-26T17:01:56.296" v="119" actId="1038"/>
          <ac:spMkLst>
            <pc:docMk/>
            <pc:sldMk cId="2706697526" sldId="2147474069"/>
            <ac:spMk id="19" creationId="{D361D44F-55AA-3C54-5953-BFB65A7029BA}"/>
          </ac:spMkLst>
        </pc:spChg>
        <pc:spChg chg="add mod">
          <ac:chgData name="Ândria Kaminski" userId="353dd59b-79f5-4f4a-adf8-a66dbee6ec45" providerId="ADAL" clId="{25915835-890E-4E2D-90F3-CC2C0E1311C9}" dt="2025-03-26T17:01:56.296" v="119" actId="1038"/>
          <ac:spMkLst>
            <pc:docMk/>
            <pc:sldMk cId="2706697526" sldId="2147474069"/>
            <ac:spMk id="20" creationId="{A8603F0C-0D4C-8475-A817-29D6055B07F0}"/>
          </ac:spMkLst>
        </pc:spChg>
        <pc:spChg chg="add 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21" creationId="{93FAC76E-292A-AA8B-8B96-0F86FD748AAA}"/>
          </ac:spMkLst>
        </pc:spChg>
        <pc:spChg chg="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22" creationId="{B7AD4503-89DD-00AC-26D2-9010E17FD56F}"/>
          </ac:spMkLst>
        </pc:spChg>
        <pc:spChg chg="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23" creationId="{69B692B3-F4E8-C165-FC5E-12429B3D6DF4}"/>
          </ac:spMkLst>
        </pc:spChg>
        <pc:spChg chg="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24" creationId="{6556D0EC-42D1-825B-5BD7-32588349E977}"/>
          </ac:spMkLst>
        </pc:spChg>
        <pc:spChg chg="mod">
          <ac:chgData name="Ândria Kaminski" userId="353dd59b-79f5-4f4a-adf8-a66dbee6ec45" providerId="ADAL" clId="{25915835-890E-4E2D-90F3-CC2C0E1311C9}" dt="2025-03-26T17:02:10.365" v="133" actId="164"/>
          <ac:spMkLst>
            <pc:docMk/>
            <pc:sldMk cId="2706697526" sldId="2147474069"/>
            <ac:spMk id="25" creationId="{C62BDA45-CB3B-6158-969A-1566EDCE40F1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26" creationId="{E6E2B55D-8E90-1A56-D4A9-D7BFE2118686}"/>
          </ac:spMkLst>
        </pc:spChg>
        <pc:spChg chg="mod">
          <ac:chgData name="Ândria Kaminski" userId="353dd59b-79f5-4f4a-adf8-a66dbee6ec45" providerId="ADAL" clId="{25915835-890E-4E2D-90F3-CC2C0E1311C9}" dt="2025-03-26T17:03:15.655" v="180" actId="1035"/>
          <ac:spMkLst>
            <pc:docMk/>
            <pc:sldMk cId="2706697526" sldId="2147474069"/>
            <ac:spMk id="28" creationId="{AFF334D8-FEA5-0EA4-015E-84B669BB2599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34" creationId="{BCE966C0-E034-58C7-00DA-27CD6ABFA950}"/>
          </ac:spMkLst>
        </pc:spChg>
        <pc:spChg chg="mod">
          <ac:chgData name="Ândria Kaminski" userId="353dd59b-79f5-4f4a-adf8-a66dbee6ec45" providerId="ADAL" clId="{25915835-890E-4E2D-90F3-CC2C0E1311C9}" dt="2025-03-26T17:01:54.918" v="118" actId="571"/>
          <ac:spMkLst>
            <pc:docMk/>
            <pc:sldMk cId="2706697526" sldId="2147474069"/>
            <ac:spMk id="37" creationId="{F07D3D81-8255-11FD-BD18-AE111082A051}"/>
          </ac:spMkLst>
        </pc:spChg>
        <pc:spChg chg="mod">
          <ac:chgData name="Ândria Kaminski" userId="353dd59b-79f5-4f4a-adf8-a66dbee6ec45" providerId="ADAL" clId="{25915835-890E-4E2D-90F3-CC2C0E1311C9}" dt="2025-03-26T17:02:56.695" v="136" actId="571"/>
          <ac:spMkLst>
            <pc:docMk/>
            <pc:sldMk cId="2706697526" sldId="2147474069"/>
            <ac:spMk id="39" creationId="{19BDC209-C244-6524-D756-C254ED0974FA}"/>
          </ac:spMkLst>
        </pc:spChg>
        <pc:spChg chg="mod">
          <ac:chgData name="Ândria Kaminski" userId="353dd59b-79f5-4f4a-adf8-a66dbee6ec45" providerId="ADAL" clId="{25915835-890E-4E2D-90F3-CC2C0E1311C9}" dt="2025-03-26T17:01:54.918" v="118" actId="571"/>
          <ac:spMkLst>
            <pc:docMk/>
            <pc:sldMk cId="2706697526" sldId="2147474069"/>
            <ac:spMk id="40" creationId="{92B06B98-4432-BB33-898E-50C0176B3CFB}"/>
          </ac:spMkLst>
        </pc:spChg>
        <pc:spChg chg="mod">
          <ac:chgData name="Ândria Kaminski" userId="353dd59b-79f5-4f4a-adf8-a66dbee6ec45" providerId="ADAL" clId="{25915835-890E-4E2D-90F3-CC2C0E1311C9}" dt="2025-03-26T17:01:54.918" v="118" actId="571"/>
          <ac:spMkLst>
            <pc:docMk/>
            <pc:sldMk cId="2706697526" sldId="2147474069"/>
            <ac:spMk id="42" creationId="{627338D8-1204-611C-AB68-7BB0E2552CB8}"/>
          </ac:spMkLst>
        </pc:spChg>
        <pc:spChg chg="mod">
          <ac:chgData name="Ândria Kaminski" userId="353dd59b-79f5-4f4a-adf8-a66dbee6ec45" providerId="ADAL" clId="{25915835-890E-4E2D-90F3-CC2C0E1311C9}" dt="2025-03-26T17:01:54.918" v="118" actId="571"/>
          <ac:spMkLst>
            <pc:docMk/>
            <pc:sldMk cId="2706697526" sldId="2147474069"/>
            <ac:spMk id="43" creationId="{EFE998F5-B402-6685-0B4B-73ACF97D27C8}"/>
          </ac:spMkLst>
        </pc:spChg>
        <pc:grpChg chg="mod">
          <ac:chgData name="Ândria Kaminski" userId="353dd59b-79f5-4f4a-adf8-a66dbee6ec45" providerId="ADAL" clId="{25915835-890E-4E2D-90F3-CC2C0E1311C9}" dt="2025-03-26T17:01:44.496" v="116" actId="571"/>
          <ac:grpSpMkLst>
            <pc:docMk/>
            <pc:sldMk cId="2706697526" sldId="2147474069"/>
            <ac:grpSpMk id="12" creationId="{08A335E1-D957-7C52-05C1-190FD10634D3}"/>
          </ac:grpSpMkLst>
        </pc:grpChg>
        <pc:grpChg chg="mod">
          <ac:chgData name="Ândria Kaminski" userId="353dd59b-79f5-4f4a-adf8-a66dbee6ec45" providerId="ADAL" clId="{25915835-890E-4E2D-90F3-CC2C0E1311C9}" dt="2025-03-26T17:03:11.793" v="170" actId="14100"/>
          <ac:grpSpMkLst>
            <pc:docMk/>
            <pc:sldMk cId="2706697526" sldId="2147474069"/>
            <ac:grpSpMk id="27" creationId="{1C58AEC8-D0F5-AE41-2145-AB0B86E7361A}"/>
          </ac:grpSpMkLst>
        </pc:grpChg>
        <pc:grpChg chg="mod">
          <ac:chgData name="Ândria Kaminski" userId="353dd59b-79f5-4f4a-adf8-a66dbee6ec45" providerId="ADAL" clId="{25915835-890E-4E2D-90F3-CC2C0E1311C9}" dt="2025-03-26T17:01:54.918" v="118" actId="571"/>
          <ac:grpSpMkLst>
            <pc:docMk/>
            <pc:sldMk cId="2706697526" sldId="2147474069"/>
            <ac:grpSpMk id="30" creationId="{A600FD37-A1B1-B589-8642-483BFD7B45B7}"/>
          </ac:grpSpMkLst>
        </pc:grpChg>
      </pc:sldChg>
      <pc:sldMasterChg chg="delSldLayout">
        <pc:chgData name="Ândria Kaminski" userId="353dd59b-79f5-4f4a-adf8-a66dbee6ec45" providerId="ADAL" clId="{25915835-890E-4E2D-90F3-CC2C0E1311C9}" dt="2025-03-26T16:56:14.809" v="49" actId="47"/>
        <pc:sldMasterMkLst>
          <pc:docMk/>
          <pc:sldMasterMk cId="1489925236" sldId="2147483863"/>
        </pc:sldMasterMkLst>
        <pc:sldLayoutChg chg="del">
          <pc:chgData name="Ândria Kaminski" userId="353dd59b-79f5-4f4a-adf8-a66dbee6ec45" providerId="ADAL" clId="{25915835-890E-4E2D-90F3-CC2C0E1311C9}" dt="2025-03-26T16:56:14.809" v="49" actId="47"/>
          <pc:sldLayoutMkLst>
            <pc:docMk/>
            <pc:sldMasterMk cId="1489925236" sldId="2147483863"/>
            <pc:sldLayoutMk cId="2979775688" sldId="2147483881"/>
          </pc:sldLayoutMkLst>
        </pc:sldLayoutChg>
      </pc:sldMasterChg>
      <pc:sldMasterChg chg="del delSldLayout">
        <pc:chgData name="Ândria Kaminski" userId="353dd59b-79f5-4f4a-adf8-a66dbee6ec45" providerId="ADAL" clId="{25915835-890E-4E2D-90F3-CC2C0E1311C9}" dt="2025-03-26T16:56:21.651" v="50" actId="47"/>
        <pc:sldMasterMkLst>
          <pc:docMk/>
          <pc:sldMasterMk cId="143700430" sldId="2147483885"/>
        </pc:sldMasterMkLst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856869148" sldId="2147483886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3068051574" sldId="2147483887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571783616" sldId="2147483888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4095220233" sldId="2147483889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988009848" sldId="2147483890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993433957" sldId="2147483891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147421403" sldId="2147483892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901334425" sldId="2147483893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780632859" sldId="2147483894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3232516521" sldId="2147483895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222813371" sldId="2147483896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086259716" sldId="2147483897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3746560268" sldId="2147483898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973597465" sldId="2147483899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945267851" sldId="2147483900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279584766" sldId="2147483901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1342343569" sldId="2147483902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3695445957" sldId="2147483903"/>
          </pc:sldLayoutMkLst>
        </pc:sldLayoutChg>
        <pc:sldLayoutChg chg="del">
          <pc:chgData name="Ândria Kaminski" userId="353dd59b-79f5-4f4a-adf8-a66dbee6ec45" providerId="ADAL" clId="{25915835-890E-4E2D-90F3-CC2C0E1311C9}" dt="2025-03-26T16:56:21.651" v="50" actId="47"/>
          <pc:sldLayoutMkLst>
            <pc:docMk/>
            <pc:sldMasterMk cId="143700430" sldId="2147483885"/>
            <pc:sldLayoutMk cId="2564847944" sldId="21474839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jpeg"/><Relationship Id="rId4" Type="http://schemas.openxmlformats.org/officeDocument/2006/relationships/image" Target="../media/image21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33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10" Type="http://schemas.openxmlformats.org/officeDocument/2006/relationships/image" Target="../media/image33.sv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png"/><Relationship Id="rId4" Type="http://schemas.openxmlformats.org/officeDocument/2006/relationships/image" Target="../media/image25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png"/><Relationship Id="rId4" Type="http://schemas.openxmlformats.org/officeDocument/2006/relationships/image" Target="../media/image25.jpe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svg"/><Relationship Id="rId11" Type="http://schemas.openxmlformats.org/officeDocument/2006/relationships/image" Target="../media/image24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10" Type="http://schemas.openxmlformats.org/officeDocument/2006/relationships/image" Target="../media/image24.sv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7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429849-DEBE-637A-0BB9-10980D5A2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5211" y="2624445"/>
            <a:ext cx="4981575" cy="1485733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605211" y="5552315"/>
            <a:ext cx="4981575" cy="380117"/>
            <a:chOff x="3145631" y="5463552"/>
            <a:chExt cx="578477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31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8576" y="5463552"/>
              <a:ext cx="1581829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674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429849-DEBE-637A-0BB9-10980D5A2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5212" y="2759733"/>
            <a:ext cx="4981575" cy="1485733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94" y="5576147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758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39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23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15" name="Agrupar 17">
            <a:extLst>
              <a:ext uri="{FF2B5EF4-FFF2-40B4-BE49-F238E27FC236}">
                <a16:creationId xmlns:a16="http://schemas.microsoft.com/office/drawing/2014/main" id="{BF11F394-28DB-5985-857C-FEE2C9CC5572}"/>
              </a:ext>
            </a:extLst>
          </p:cNvPr>
          <p:cNvGrpSpPr/>
          <p:nvPr userDrawn="1"/>
        </p:nvGrpSpPr>
        <p:grpSpPr>
          <a:xfrm>
            <a:off x="10465236" y="6374316"/>
            <a:ext cx="1545771" cy="347721"/>
            <a:chOff x="13623955" y="5493195"/>
            <a:chExt cx="3407730" cy="793337"/>
          </a:xfrm>
        </p:grpSpPr>
        <p:pic>
          <p:nvPicPr>
            <p:cNvPr id="1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2F457FA-A5A1-B0A4-72D5-05206C99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1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AA677271-7461-551E-9E64-0145CC6A4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8D2497-E8C7-7220-47BD-3F6F254A29F5}"/>
              </a:ext>
            </a:extLst>
          </p:cNvPr>
          <p:cNvSpPr txBox="1"/>
          <p:nvPr userDrawn="1"/>
        </p:nvSpPr>
        <p:spPr>
          <a:xfrm>
            <a:off x="8886552" y="6460277"/>
            <a:ext cx="1668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477597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830" y="115224"/>
            <a:ext cx="1129872" cy="336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55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830" y="115224"/>
            <a:ext cx="1129872" cy="336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814C9293-4511-1A7B-AA91-5B11F0DFD85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4" y="6333426"/>
            <a:ext cx="663660" cy="3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9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2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grpSp>
        <p:nvGrpSpPr>
          <p:cNvPr id="16" name="Agrupar 17">
            <a:extLst>
              <a:ext uri="{FF2B5EF4-FFF2-40B4-BE49-F238E27FC236}">
                <a16:creationId xmlns:a16="http://schemas.microsoft.com/office/drawing/2014/main" id="{48D28A79-CC2A-2B0C-3D42-756DA20DA7AB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20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D39694EC-3058-AA35-E7F1-B3881C3AE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21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3675DCE8-08D0-9273-EDE3-5CB4FF527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2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FEAEBC1-C145-4D59-D7ED-B1E748511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24142" y="107460"/>
            <a:ext cx="1155901" cy="344743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5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02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07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CAPA 4">
    <p:bg>
      <p:bgPr>
        <a:solidFill>
          <a:srgbClr val="88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ston Scientific - Nighthawk Marketing">
            <a:extLst>
              <a:ext uri="{FF2B5EF4-FFF2-40B4-BE49-F238E27FC236}">
                <a16:creationId xmlns:a16="http://schemas.microsoft.com/office/drawing/2014/main" id="{6B527329-C347-3916-B3C3-449A8CC9C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5" y="6056779"/>
            <a:ext cx="1238452" cy="6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1">
            <a:extLst>
              <a:ext uri="{FF2B5EF4-FFF2-40B4-BE49-F238E27FC236}">
                <a16:creationId xmlns:a16="http://schemas.microsoft.com/office/drawing/2014/main" id="{9029C5E2-0FA3-276D-1C3F-10C662840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009" y="6366883"/>
            <a:ext cx="1008065" cy="2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53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3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0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91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53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38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2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7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7A44B0E-3D16-FD9F-CED5-1FF180F1B4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34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4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4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58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91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8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7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47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53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92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2" r:id="rId18"/>
    <p:sldLayoutId id="2147483883" r:id="rId19"/>
    <p:sldLayoutId id="21474838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93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9.sv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9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66276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do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resultado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do experimento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E8297D-E5B7-749E-56B2-840533F0A531}"/>
              </a:ext>
            </a:extLst>
          </p:cNvPr>
          <p:cNvSpPr txBox="1"/>
          <p:nvPr/>
        </p:nvSpPr>
        <p:spPr>
          <a:xfrm>
            <a:off x="867589" y="2155493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4F7FF8-D191-7C53-2CAD-26A5A4442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910" y="1603646"/>
            <a:ext cx="4473955" cy="42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Nome da ideia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</a:b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lorem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ipsum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dolor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4482428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Pitch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do resultado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AUTORES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86A69793-90D7-814F-87B4-CFB4B3885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8077C0FB-E7E8-86A4-24FA-5E57DF54CE46}"/>
              </a:ext>
            </a:extLst>
          </p:cNvPr>
          <p:cNvSpPr txBox="1"/>
          <p:nvPr/>
        </p:nvSpPr>
        <p:spPr>
          <a:xfrm>
            <a:off x="1398679" y="32579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SOLUÇÃO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C4652DB-5AC5-33D4-DB30-B7C8746C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ED9AA8AC-E8FD-118B-417F-2F4F42D79563}"/>
              </a:ext>
            </a:extLst>
          </p:cNvPr>
          <p:cNvSpPr txBox="1"/>
          <p:nvPr/>
        </p:nvSpPr>
        <p:spPr>
          <a:xfrm>
            <a:off x="3191431" y="1389529"/>
            <a:ext cx="5809134" cy="230352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"Tweet" da solução</a:t>
            </a:r>
          </a:p>
        </p:txBody>
      </p:sp>
      <p:sp>
        <p:nvSpPr>
          <p:cNvPr id="3" name="Google Shape;107;p2">
            <a:extLst>
              <a:ext uri="{FF2B5EF4-FFF2-40B4-BE49-F238E27FC236}">
                <a16:creationId xmlns:a16="http://schemas.microsoft.com/office/drawing/2014/main" id="{F207E987-31EB-B17E-99E1-23F3B45C86AA}"/>
              </a:ext>
            </a:extLst>
          </p:cNvPr>
          <p:cNvSpPr txBox="1"/>
          <p:nvPr/>
        </p:nvSpPr>
        <p:spPr>
          <a:xfrm>
            <a:off x="4008442" y="3966920"/>
            <a:ext cx="4175113" cy="9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descrever como funcionou a ideia, quem utilizou, funcionalidades, etapas.</a:t>
            </a:r>
          </a:p>
        </p:txBody>
      </p:sp>
      <p:sp>
        <p:nvSpPr>
          <p:cNvPr id="4" name="Google Shape;107;p2">
            <a:extLst>
              <a:ext uri="{FF2B5EF4-FFF2-40B4-BE49-F238E27FC236}">
                <a16:creationId xmlns:a16="http://schemas.microsoft.com/office/drawing/2014/main" id="{3EFA0097-5410-2827-DF24-06838D2E0F04}"/>
              </a:ext>
            </a:extLst>
          </p:cNvPr>
          <p:cNvSpPr txBox="1"/>
          <p:nvPr/>
        </p:nvSpPr>
        <p:spPr>
          <a:xfrm>
            <a:off x="3067148" y="4907114"/>
            <a:ext cx="6057701" cy="7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​Sugestão: Utilize o auxílio de representações gráficas para tangibilizar o entendimento do seu público sobre como funcionou a sua solução.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0092D03-7548-E8F2-E3E2-FC8A5780D71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1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3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EXPERIMENTO E EVOLUÇÃO DO PROJETO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6AE8194-1D19-DBB7-9CDD-28968818CCA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2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47C875-D656-CDE8-C4D5-CF0DAA57B536}"/>
              </a:ext>
            </a:extLst>
          </p:cNvPr>
          <p:cNvSpPr txBox="1"/>
          <p:nvPr/>
        </p:nvSpPr>
        <p:spPr>
          <a:xfrm>
            <a:off x="959671" y="886213"/>
            <a:ext cx="967998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Como/o quê/ quem/onde.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 Light"/>
            </a:endParaRPr>
          </a:p>
        </p:txBody>
      </p:sp>
      <p:sp>
        <p:nvSpPr>
          <p:cNvPr id="28" name="CaixaDeTexto 1">
            <a:extLst>
              <a:ext uri="{FF2B5EF4-FFF2-40B4-BE49-F238E27FC236}">
                <a16:creationId xmlns:a16="http://schemas.microsoft.com/office/drawing/2014/main" id="{E6FF9B4F-D085-E08E-B23F-9C24163217EF}"/>
              </a:ext>
            </a:extLst>
          </p:cNvPr>
          <p:cNvSpPr txBox="1"/>
          <p:nvPr/>
        </p:nvSpPr>
        <p:spPr>
          <a:xfrm>
            <a:off x="3382465" y="5233869"/>
            <a:ext cx="5427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Adicione capturas de tela/ imagens/ fluxos de jornada do usuário, e o que mais for necessário para explicar como o experimento funcionou na prática.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2DAE9F7-2062-CFCE-ACD5-E33A8C3C8B3F}"/>
              </a:ext>
            </a:extLst>
          </p:cNvPr>
          <p:cNvGrpSpPr/>
          <p:nvPr/>
        </p:nvGrpSpPr>
        <p:grpSpPr>
          <a:xfrm>
            <a:off x="545158" y="1519349"/>
            <a:ext cx="11074742" cy="3513570"/>
            <a:chOff x="174823" y="2679699"/>
            <a:chExt cx="11815412" cy="3513570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91410570-8893-C9A3-9A77-F766C91A07C0}"/>
                </a:ext>
              </a:extLst>
            </p:cNvPr>
            <p:cNvSpPr/>
            <p:nvPr/>
          </p:nvSpPr>
          <p:spPr>
            <a:xfrm>
              <a:off x="174823" y="2679699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3979F3F7-3372-3622-6A04-F3F564621A20}"/>
                </a:ext>
              </a:extLst>
            </p:cNvPr>
            <p:cNvSpPr/>
            <p:nvPr/>
          </p:nvSpPr>
          <p:spPr>
            <a:xfrm>
              <a:off x="3219254" y="2702234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1576B7CA-FCD5-D93B-F71F-C425E88AD01E}"/>
                </a:ext>
              </a:extLst>
            </p:cNvPr>
            <p:cNvSpPr/>
            <p:nvPr/>
          </p:nvSpPr>
          <p:spPr>
            <a:xfrm>
              <a:off x="6263685" y="2702234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2C080A3E-EDC1-45A4-5416-B0DFE205DA8F}"/>
                </a:ext>
              </a:extLst>
            </p:cNvPr>
            <p:cNvSpPr/>
            <p:nvPr/>
          </p:nvSpPr>
          <p:spPr>
            <a:xfrm>
              <a:off x="9308117" y="2724770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49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HIPÓTESES​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6B1A21-397D-96AA-E5BB-AC1E001FBB62}"/>
              </a:ext>
            </a:extLst>
          </p:cNvPr>
          <p:cNvSpPr txBox="1"/>
          <p:nvPr/>
        </p:nvSpPr>
        <p:spPr>
          <a:xfrm>
            <a:off x="950655" y="893988"/>
            <a:ext cx="967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De &gt; Para de forma objetiva e visual​​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Google Shape;279;p8">
            <a:extLst>
              <a:ext uri="{FF2B5EF4-FFF2-40B4-BE49-F238E27FC236}">
                <a16:creationId xmlns:a16="http://schemas.microsoft.com/office/drawing/2014/main" id="{7129B7FC-1079-5F74-B98A-939A7A2E64A3}"/>
              </a:ext>
            </a:extLst>
          </p:cNvPr>
          <p:cNvSpPr/>
          <p:nvPr/>
        </p:nvSpPr>
        <p:spPr>
          <a:xfrm>
            <a:off x="6817449" y="398354"/>
            <a:ext cx="5031230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*Você pode utilizar elementos visuais para tangibilizar o entendimento do público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C58AEC8-D0F5-AE41-2145-AB0B86E7361A}"/>
              </a:ext>
            </a:extLst>
          </p:cNvPr>
          <p:cNvGrpSpPr/>
          <p:nvPr/>
        </p:nvGrpSpPr>
        <p:grpSpPr>
          <a:xfrm>
            <a:off x="580514" y="1201651"/>
            <a:ext cx="11030973" cy="4810740"/>
            <a:chOff x="614180" y="878092"/>
            <a:chExt cx="11713437" cy="5134299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61BBE450-924F-C144-2A60-F859121701C4}"/>
                </a:ext>
              </a:extLst>
            </p:cNvPr>
            <p:cNvSpPr/>
            <p:nvPr/>
          </p:nvSpPr>
          <p:spPr>
            <a:xfrm>
              <a:off x="614180" y="2315032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AF6C1860-EBC1-9BDD-B18F-D6927CF78797}"/>
                </a:ext>
              </a:extLst>
            </p:cNvPr>
            <p:cNvSpPr/>
            <p:nvPr/>
          </p:nvSpPr>
          <p:spPr>
            <a:xfrm>
              <a:off x="3641014" y="2315032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EAC1163E-67F9-853F-ABDA-6DA23BE76D19}"/>
                </a:ext>
              </a:extLst>
            </p:cNvPr>
            <p:cNvSpPr/>
            <p:nvPr/>
          </p:nvSpPr>
          <p:spPr>
            <a:xfrm>
              <a:off x="6667847" y="2315032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08A335E1-D957-7C52-05C1-190FD10634D3}"/>
                </a:ext>
              </a:extLst>
            </p:cNvPr>
            <p:cNvGrpSpPr/>
            <p:nvPr/>
          </p:nvGrpSpPr>
          <p:grpSpPr>
            <a:xfrm>
              <a:off x="614181" y="878092"/>
              <a:ext cx="11698745" cy="1231462"/>
              <a:chOff x="221921" y="878092"/>
              <a:chExt cx="11698745" cy="1231462"/>
            </a:xfrm>
          </p:grpSpPr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7CFB8BC1-69C1-3817-B108-5C42AE1DC87F}"/>
                  </a:ext>
                </a:extLst>
              </p:cNvPr>
              <p:cNvSpPr/>
              <p:nvPr/>
            </p:nvSpPr>
            <p:spPr>
              <a:xfrm>
                <a:off x="221921" y="1424131"/>
                <a:ext cx="2632937" cy="685423"/>
              </a:xfrm>
              <a:prstGeom prst="roundRect">
                <a:avLst/>
              </a:prstGeom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INCERTEZAS</a:t>
                </a:r>
              </a:p>
            </p:txBody>
          </p:sp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5579B808-21B0-41E9-D25C-C51B71FC9D0D}"/>
                  </a:ext>
                </a:extLst>
              </p:cNvPr>
              <p:cNvSpPr/>
              <p:nvPr/>
            </p:nvSpPr>
            <p:spPr>
              <a:xfrm>
                <a:off x="3248754" y="1424131"/>
                <a:ext cx="2632937" cy="685423"/>
              </a:xfrm>
              <a:prstGeom prst="roundRect">
                <a:avLst/>
              </a:prstGeom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KPI</a:t>
                </a:r>
              </a:p>
            </p:txBody>
          </p:sp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23103DBF-2D6A-DDBA-BE82-91B0C161CDB1}"/>
                  </a:ext>
                </a:extLst>
              </p:cNvPr>
              <p:cNvSpPr/>
              <p:nvPr/>
            </p:nvSpPr>
            <p:spPr>
              <a:xfrm>
                <a:off x="6275587" y="1424131"/>
                <a:ext cx="2632937" cy="685423"/>
              </a:xfrm>
              <a:prstGeom prst="roundRect">
                <a:avLst/>
              </a:prstGeom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ESPERADOS</a:t>
                </a:r>
              </a:p>
            </p:txBody>
          </p:sp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CE7524C9-99D6-2D30-6E01-BC2EA9817690}"/>
                  </a:ext>
                </a:extLst>
              </p:cNvPr>
              <p:cNvSpPr/>
              <p:nvPr/>
            </p:nvSpPr>
            <p:spPr>
              <a:xfrm>
                <a:off x="9287729" y="1424131"/>
                <a:ext cx="2632937" cy="685423"/>
              </a:xfrm>
              <a:prstGeom prst="roundRect">
                <a:avLst/>
              </a:prstGeom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OBTIDOS</a:t>
                </a:r>
              </a:p>
            </p:txBody>
          </p:sp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AFF334D8-FEA5-0EA4-015E-84B669BB2599}"/>
                  </a:ext>
                </a:extLst>
              </p:cNvPr>
              <p:cNvSpPr/>
              <p:nvPr/>
            </p:nvSpPr>
            <p:spPr>
              <a:xfrm>
                <a:off x="6275587" y="878092"/>
                <a:ext cx="5645079" cy="386904"/>
              </a:xfrm>
              <a:prstGeom prst="roundRect">
                <a:avLst/>
              </a:prstGeom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RESULTADOS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D894E0C0-9600-4C43-7E12-CD066443E055}"/>
                </a:ext>
              </a:extLst>
            </p:cNvPr>
            <p:cNvSpPr/>
            <p:nvPr/>
          </p:nvSpPr>
          <p:spPr>
            <a:xfrm>
              <a:off x="614180" y="362577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B7AD4503-89DD-00AC-26D2-9010E17FD56F}"/>
                </a:ext>
              </a:extLst>
            </p:cNvPr>
            <p:cNvSpPr/>
            <p:nvPr/>
          </p:nvSpPr>
          <p:spPr>
            <a:xfrm>
              <a:off x="3641014" y="362577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69B692B3-F4E8-C165-FC5E-12429B3D6DF4}"/>
                </a:ext>
              </a:extLst>
            </p:cNvPr>
            <p:cNvSpPr/>
            <p:nvPr/>
          </p:nvSpPr>
          <p:spPr>
            <a:xfrm>
              <a:off x="6667847" y="362577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6556D0EC-42D1-825B-5BD7-32588349E977}"/>
                </a:ext>
              </a:extLst>
            </p:cNvPr>
            <p:cNvSpPr/>
            <p:nvPr/>
          </p:nvSpPr>
          <p:spPr>
            <a:xfrm>
              <a:off x="614180" y="489842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C62BDA45-CB3B-6158-969A-1566EDCE40F1}"/>
                </a:ext>
              </a:extLst>
            </p:cNvPr>
            <p:cNvSpPr/>
            <p:nvPr/>
          </p:nvSpPr>
          <p:spPr>
            <a:xfrm>
              <a:off x="3641014" y="489842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E6E2B55D-8E90-1A56-D4A9-D7BFE2118686}"/>
                </a:ext>
              </a:extLst>
            </p:cNvPr>
            <p:cNvSpPr/>
            <p:nvPr/>
          </p:nvSpPr>
          <p:spPr>
            <a:xfrm>
              <a:off x="6667847" y="489842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A600FD37-A1B1-B589-8642-483BFD7B45B7}"/>
                </a:ext>
              </a:extLst>
            </p:cNvPr>
            <p:cNvGrpSpPr/>
            <p:nvPr/>
          </p:nvGrpSpPr>
          <p:grpSpPr>
            <a:xfrm>
              <a:off x="3309068" y="2628769"/>
              <a:ext cx="6343774" cy="3069885"/>
              <a:chOff x="2905659" y="2628769"/>
              <a:chExt cx="6343774" cy="3069885"/>
            </a:xfr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</p:grpSpPr>
          <p:sp>
            <p:nvSpPr>
              <p:cNvPr id="34" name="bg object 23">
                <a:extLst>
                  <a:ext uri="{FF2B5EF4-FFF2-40B4-BE49-F238E27FC236}">
                    <a16:creationId xmlns:a16="http://schemas.microsoft.com/office/drawing/2014/main" id="{BCE966C0-E034-58C7-00DA-27CD6ABFA950}"/>
                  </a:ext>
                </a:extLst>
              </p:cNvPr>
              <p:cNvSpPr/>
              <p:nvPr/>
            </p:nvSpPr>
            <p:spPr>
              <a:xfrm>
                <a:off x="2905659" y="2628769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bg object 23">
                <a:extLst>
                  <a:ext uri="{FF2B5EF4-FFF2-40B4-BE49-F238E27FC236}">
                    <a16:creationId xmlns:a16="http://schemas.microsoft.com/office/drawing/2014/main" id="{F07D3D81-8255-11FD-BD18-AE111082A051}"/>
                  </a:ext>
                </a:extLst>
              </p:cNvPr>
              <p:cNvSpPr/>
              <p:nvPr/>
            </p:nvSpPr>
            <p:spPr>
              <a:xfrm>
                <a:off x="5932493" y="2628769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bg object 23">
                <a:extLst>
                  <a:ext uri="{FF2B5EF4-FFF2-40B4-BE49-F238E27FC236}">
                    <a16:creationId xmlns:a16="http://schemas.microsoft.com/office/drawing/2014/main" id="{19BDC209-C244-6524-D756-C254ED0974FA}"/>
                  </a:ext>
                </a:extLst>
              </p:cNvPr>
              <p:cNvSpPr/>
              <p:nvPr/>
            </p:nvSpPr>
            <p:spPr>
              <a:xfrm>
                <a:off x="2905659" y="393951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bg object 23">
                <a:extLst>
                  <a:ext uri="{FF2B5EF4-FFF2-40B4-BE49-F238E27FC236}">
                    <a16:creationId xmlns:a16="http://schemas.microsoft.com/office/drawing/2014/main" id="{92B06B98-4432-BB33-898E-50C0176B3CFB}"/>
                  </a:ext>
                </a:extLst>
              </p:cNvPr>
              <p:cNvSpPr/>
              <p:nvPr/>
            </p:nvSpPr>
            <p:spPr>
              <a:xfrm>
                <a:off x="5932493" y="393951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bg object 23">
                <a:extLst>
                  <a:ext uri="{FF2B5EF4-FFF2-40B4-BE49-F238E27FC236}">
                    <a16:creationId xmlns:a16="http://schemas.microsoft.com/office/drawing/2014/main" id="{627338D8-1204-611C-AB68-7BB0E2552CB8}"/>
                  </a:ext>
                </a:extLst>
              </p:cNvPr>
              <p:cNvSpPr/>
              <p:nvPr/>
            </p:nvSpPr>
            <p:spPr>
              <a:xfrm>
                <a:off x="2905659" y="521216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bg object 23">
                <a:extLst>
                  <a:ext uri="{FF2B5EF4-FFF2-40B4-BE49-F238E27FC236}">
                    <a16:creationId xmlns:a16="http://schemas.microsoft.com/office/drawing/2014/main" id="{EFE998F5-B402-6685-0B4B-73ACF97D27C8}"/>
                  </a:ext>
                </a:extLst>
              </p:cNvPr>
              <p:cNvSpPr/>
              <p:nvPr/>
            </p:nvSpPr>
            <p:spPr>
              <a:xfrm>
                <a:off x="5932493" y="521216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bg object 23">
                <a:extLst>
                  <a:ext uri="{FF2B5EF4-FFF2-40B4-BE49-F238E27FC236}">
                    <a16:creationId xmlns:a16="http://schemas.microsoft.com/office/drawing/2014/main" id="{D361D44F-55AA-3C54-5953-BFB65A7029BA}"/>
                  </a:ext>
                </a:extLst>
              </p:cNvPr>
              <p:cNvSpPr/>
              <p:nvPr/>
            </p:nvSpPr>
            <p:spPr>
              <a:xfrm>
                <a:off x="8957142" y="2628769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bg object 23">
                <a:extLst>
                  <a:ext uri="{FF2B5EF4-FFF2-40B4-BE49-F238E27FC236}">
                    <a16:creationId xmlns:a16="http://schemas.microsoft.com/office/drawing/2014/main" id="{A8603F0C-0D4C-8475-A817-29D6055B07F0}"/>
                  </a:ext>
                </a:extLst>
              </p:cNvPr>
              <p:cNvSpPr/>
              <p:nvPr/>
            </p:nvSpPr>
            <p:spPr>
              <a:xfrm>
                <a:off x="8957142" y="393951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bg object 23">
                <a:extLst>
                  <a:ext uri="{FF2B5EF4-FFF2-40B4-BE49-F238E27FC236}">
                    <a16:creationId xmlns:a16="http://schemas.microsoft.com/office/drawing/2014/main" id="{93FAC76E-292A-AA8B-8B96-0F86FD748AAA}"/>
                  </a:ext>
                </a:extLst>
              </p:cNvPr>
              <p:cNvSpPr/>
              <p:nvPr/>
            </p:nvSpPr>
            <p:spPr>
              <a:xfrm>
                <a:off x="8957142" y="5212160"/>
                <a:ext cx="292291" cy="486494"/>
              </a:xfrm>
              <a:custGeom>
                <a:avLst/>
                <a:gdLst/>
                <a:ahLst/>
                <a:cxnLst/>
                <a:rect l="l" t="t" r="r" b="b"/>
                <a:pathLst>
                  <a:path w="758825" h="1108710">
                    <a:moveTo>
                      <a:pt x="0" y="0"/>
                    </a:moveTo>
                    <a:lnTo>
                      <a:pt x="0" y="388099"/>
                    </a:lnTo>
                    <a:lnTo>
                      <a:pt x="226415" y="554240"/>
                    </a:lnTo>
                    <a:lnTo>
                      <a:pt x="0" y="720039"/>
                    </a:lnTo>
                    <a:lnTo>
                      <a:pt x="0" y="1108151"/>
                    </a:lnTo>
                    <a:lnTo>
                      <a:pt x="758405" y="5542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31ACBDAB-269C-0569-8947-D9135C7789D5}"/>
                </a:ext>
              </a:extLst>
            </p:cNvPr>
            <p:cNvSpPr/>
            <p:nvPr/>
          </p:nvSpPr>
          <p:spPr>
            <a:xfrm>
              <a:off x="9694680" y="2315032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62C5245D-4E11-5879-7F34-595957397852}"/>
                </a:ext>
              </a:extLst>
            </p:cNvPr>
            <p:cNvSpPr/>
            <p:nvPr/>
          </p:nvSpPr>
          <p:spPr>
            <a:xfrm>
              <a:off x="9694680" y="362577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2E6717DF-CF6B-DDE6-7367-11E61875F05B}"/>
                </a:ext>
              </a:extLst>
            </p:cNvPr>
            <p:cNvSpPr/>
            <p:nvPr/>
          </p:nvSpPr>
          <p:spPr>
            <a:xfrm>
              <a:off x="9694680" y="4898423"/>
              <a:ext cx="2632937" cy="1113968"/>
            </a:xfrm>
            <a:prstGeom prst="roundRect">
              <a:avLst>
                <a:gd name="adj" fmla="val 57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69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8CD22DAC-EB0B-2DAC-DBAA-32EFC3A764AF}"/>
              </a:ext>
            </a:extLst>
          </p:cNvPr>
          <p:cNvGrpSpPr/>
          <p:nvPr/>
        </p:nvGrpSpPr>
        <p:grpSpPr>
          <a:xfrm>
            <a:off x="1715370" y="2026553"/>
            <a:ext cx="5890687" cy="3270315"/>
            <a:chOff x="1715370" y="2026553"/>
            <a:chExt cx="5890687" cy="3270315"/>
          </a:xfr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  <a:tileRect/>
          </a:gradFill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3F6F57D-6CB6-8880-2B25-CE967A72BB89}"/>
                </a:ext>
              </a:extLst>
            </p:cNvPr>
            <p:cNvSpPr/>
            <p:nvPr/>
          </p:nvSpPr>
          <p:spPr>
            <a:xfrm>
              <a:off x="1715370" y="2026553"/>
              <a:ext cx="1116000" cy="11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0AA2A34-30A0-F706-BFF5-BE6E7A748F1A}"/>
                </a:ext>
              </a:extLst>
            </p:cNvPr>
            <p:cNvSpPr/>
            <p:nvPr/>
          </p:nvSpPr>
          <p:spPr>
            <a:xfrm>
              <a:off x="6490057" y="2026553"/>
              <a:ext cx="1116000" cy="11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1DB1DB8-94D3-0FCA-944B-028BFAE25A21}"/>
                </a:ext>
              </a:extLst>
            </p:cNvPr>
            <p:cNvSpPr/>
            <p:nvPr/>
          </p:nvSpPr>
          <p:spPr>
            <a:xfrm>
              <a:off x="1719161" y="4118013"/>
              <a:ext cx="1116000" cy="11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2E0B48E-54D6-3F35-9EA3-8A3D79DD3579}"/>
                </a:ext>
              </a:extLst>
            </p:cNvPr>
            <p:cNvSpPr/>
            <p:nvPr/>
          </p:nvSpPr>
          <p:spPr>
            <a:xfrm>
              <a:off x="6490057" y="4180868"/>
              <a:ext cx="1116000" cy="11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EVENTOS INESPERADOS​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87FA3060-FF22-A0FD-A7F2-7E0BC3F0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70" y="2278553"/>
            <a:ext cx="612000" cy="612000"/>
          </a:xfrm>
          <a:prstGeom prst="rect">
            <a:avLst/>
          </a:prstGeom>
        </p:spPr>
      </p:pic>
      <p:sp>
        <p:nvSpPr>
          <p:cNvPr id="12" name="Google Shape;362;p11">
            <a:extLst>
              <a:ext uri="{FF2B5EF4-FFF2-40B4-BE49-F238E27FC236}">
                <a16:creationId xmlns:a16="http://schemas.microsoft.com/office/drawing/2014/main" id="{B332D7D0-777D-1483-ADA0-29F53797FDF8}"/>
              </a:ext>
            </a:extLst>
          </p:cNvPr>
          <p:cNvSpPr txBox="1"/>
          <p:nvPr/>
        </p:nvSpPr>
        <p:spPr>
          <a:xfrm>
            <a:off x="3083370" y="2010303"/>
            <a:ext cx="214170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0D639FAD-5AC4-F00E-0BC9-7B6611D239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57" y="2278553"/>
            <a:ext cx="612000" cy="612000"/>
          </a:xfrm>
          <a:prstGeom prst="rect">
            <a:avLst/>
          </a:prstGeom>
        </p:spPr>
      </p:pic>
      <p:sp>
        <p:nvSpPr>
          <p:cNvPr id="15" name="Google Shape;362;p11">
            <a:extLst>
              <a:ext uri="{FF2B5EF4-FFF2-40B4-BE49-F238E27FC236}">
                <a16:creationId xmlns:a16="http://schemas.microsoft.com/office/drawing/2014/main" id="{73B0422C-7F21-EE28-8FE2-D4A405FE9EAC}"/>
              </a:ext>
            </a:extLst>
          </p:cNvPr>
          <p:cNvSpPr txBox="1"/>
          <p:nvPr/>
        </p:nvSpPr>
        <p:spPr>
          <a:xfrm>
            <a:off x="7858057" y="2010303"/>
            <a:ext cx="214170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987F0CA-2D23-36D5-353F-362B045C96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61" y="4370013"/>
            <a:ext cx="612000" cy="612000"/>
          </a:xfrm>
          <a:prstGeom prst="rect">
            <a:avLst/>
          </a:prstGeom>
        </p:spPr>
      </p:pic>
      <p:sp>
        <p:nvSpPr>
          <p:cNvPr id="24" name="Google Shape;362;p11">
            <a:extLst>
              <a:ext uri="{FF2B5EF4-FFF2-40B4-BE49-F238E27FC236}">
                <a16:creationId xmlns:a16="http://schemas.microsoft.com/office/drawing/2014/main" id="{BCFF2EFA-8433-6C1B-FCD4-17D85F8A45AB}"/>
              </a:ext>
            </a:extLst>
          </p:cNvPr>
          <p:cNvSpPr txBox="1"/>
          <p:nvPr/>
        </p:nvSpPr>
        <p:spPr>
          <a:xfrm>
            <a:off x="3087161" y="4101763"/>
            <a:ext cx="214170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2BA65398-B3DE-D72E-820D-33DFF2608F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57" y="4432868"/>
            <a:ext cx="612000" cy="612000"/>
          </a:xfrm>
          <a:prstGeom prst="rect">
            <a:avLst/>
          </a:prstGeom>
        </p:spPr>
      </p:pic>
      <p:sp>
        <p:nvSpPr>
          <p:cNvPr id="27" name="Google Shape;362;p11">
            <a:extLst>
              <a:ext uri="{FF2B5EF4-FFF2-40B4-BE49-F238E27FC236}">
                <a16:creationId xmlns:a16="http://schemas.microsoft.com/office/drawing/2014/main" id="{DAF9526C-AE89-972F-1B1A-64F311F02363}"/>
              </a:ext>
            </a:extLst>
          </p:cNvPr>
          <p:cNvSpPr txBox="1"/>
          <p:nvPr/>
        </p:nvSpPr>
        <p:spPr>
          <a:xfrm>
            <a:off x="7858057" y="4164618"/>
            <a:ext cx="214170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ipsum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442B249-DA55-3012-D19E-AD5541EDC37B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2C1599-D16D-4D8A-6283-26ADF30F1923}"/>
              </a:ext>
            </a:extLst>
          </p:cNvPr>
          <p:cNvSpPr txBox="1"/>
          <p:nvPr/>
        </p:nvSpPr>
        <p:spPr>
          <a:xfrm>
            <a:off x="959671" y="886213"/>
            <a:ext cx="967998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Conte os acontecimentos inesperados e aprendizagens ao longo do processo de experimentação.</a:t>
            </a:r>
          </a:p>
        </p:txBody>
      </p:sp>
    </p:spTree>
    <p:extLst>
      <p:ext uri="{BB962C8B-B14F-4D97-AF65-F5344CB8AC3E}">
        <p14:creationId xmlns:p14="http://schemas.microsoft.com/office/powerpoint/2010/main" val="339014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06;p2">
            <a:extLst>
              <a:ext uri="{FF2B5EF4-FFF2-40B4-BE49-F238E27FC236}">
                <a16:creationId xmlns:a16="http://schemas.microsoft.com/office/drawing/2014/main" id="{EFE2EF13-D08D-8861-73A2-E6E6CC88070D}"/>
              </a:ext>
            </a:extLst>
          </p:cNvPr>
          <p:cNvSpPr txBox="1"/>
          <p:nvPr/>
        </p:nvSpPr>
        <p:spPr>
          <a:xfrm>
            <a:off x="-27352" y="1160586"/>
            <a:ext cx="12219352" cy="1220394"/>
          </a:xfrm>
          <a:prstGeom prst="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Quais são os 3 ou 4 benefícios que a solução entregou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para a empresa durante esse período?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0"/>
          <a:stretch/>
        </p:blipFill>
        <p:spPr>
          <a:xfrm>
            <a:off x="11070559" y="4707730"/>
            <a:ext cx="2121592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9"/>
          <a:stretch/>
        </p:blipFill>
        <p:spPr>
          <a:xfrm>
            <a:off x="-27352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5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362;p11">
            <a:extLst>
              <a:ext uri="{FF2B5EF4-FFF2-40B4-BE49-F238E27FC236}">
                <a16:creationId xmlns:a16="http://schemas.microsoft.com/office/drawing/2014/main" id="{F28DFADF-033B-C611-0448-45D543522911}"/>
              </a:ext>
            </a:extLst>
          </p:cNvPr>
          <p:cNvSpPr txBox="1"/>
          <p:nvPr/>
        </p:nvSpPr>
        <p:spPr>
          <a:xfrm>
            <a:off x="1417251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6" name="Google Shape;362;p11">
            <a:extLst>
              <a:ext uri="{FF2B5EF4-FFF2-40B4-BE49-F238E27FC236}">
                <a16:creationId xmlns:a16="http://schemas.microsoft.com/office/drawing/2014/main" id="{06B2F019-611F-6546-0220-48F9D33E8C15}"/>
              </a:ext>
            </a:extLst>
          </p:cNvPr>
          <p:cNvSpPr txBox="1"/>
          <p:nvPr/>
        </p:nvSpPr>
        <p:spPr>
          <a:xfrm>
            <a:off x="3822514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7" name="Google Shape;362;p11">
            <a:extLst>
              <a:ext uri="{FF2B5EF4-FFF2-40B4-BE49-F238E27FC236}">
                <a16:creationId xmlns:a16="http://schemas.microsoft.com/office/drawing/2014/main" id="{39CCA7DA-6B59-6490-36CB-D5D4DB483338}"/>
              </a:ext>
            </a:extLst>
          </p:cNvPr>
          <p:cNvSpPr txBox="1"/>
          <p:nvPr/>
        </p:nvSpPr>
        <p:spPr>
          <a:xfrm>
            <a:off x="6227777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8" name="Google Shape;362;p11">
            <a:extLst>
              <a:ext uri="{FF2B5EF4-FFF2-40B4-BE49-F238E27FC236}">
                <a16:creationId xmlns:a16="http://schemas.microsoft.com/office/drawing/2014/main" id="{88789098-5834-A58B-035E-4E775534F131}"/>
              </a:ext>
            </a:extLst>
          </p:cNvPr>
          <p:cNvSpPr txBox="1"/>
          <p:nvPr/>
        </p:nvSpPr>
        <p:spPr>
          <a:xfrm>
            <a:off x="8633040" y="4356278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51" name="Imagem 50" descr="Ícone&#10;&#10;Descrição gerada automaticamente">
            <a:extLst>
              <a:ext uri="{FF2B5EF4-FFF2-40B4-BE49-F238E27FC236}">
                <a16:creationId xmlns:a16="http://schemas.microsoft.com/office/drawing/2014/main" id="{9247CE9A-25E0-68E1-E4FA-0155E3859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8" y="2835955"/>
            <a:ext cx="1219200" cy="1219200"/>
          </a:xfrm>
          <a:prstGeom prst="rect">
            <a:avLst/>
          </a:prstGeom>
        </p:spPr>
      </p:pic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009B6924-1B70-78CF-72F1-2CF5D1FA5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8" y="2835955"/>
            <a:ext cx="1219200" cy="1219200"/>
          </a:xfrm>
          <a:prstGeom prst="rect">
            <a:avLst/>
          </a:prstGeom>
        </p:spPr>
      </p:pic>
      <p:pic>
        <p:nvPicPr>
          <p:cNvPr id="53" name="Imagem 52" descr="Ícone&#10;&#10;Descrição gerada automaticamente">
            <a:extLst>
              <a:ext uri="{FF2B5EF4-FFF2-40B4-BE49-F238E27FC236}">
                <a16:creationId xmlns:a16="http://schemas.microsoft.com/office/drawing/2014/main" id="{0F672482-F189-BC27-DCE5-8D326C6E7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1" y="2835955"/>
            <a:ext cx="1219200" cy="1219200"/>
          </a:xfrm>
          <a:prstGeom prst="rect">
            <a:avLst/>
          </a:prstGeom>
        </p:spPr>
      </p:pic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5432F72-11D9-C33F-8745-FC4563D5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94" y="2819400"/>
            <a:ext cx="1219200" cy="1219200"/>
          </a:xfrm>
          <a:prstGeom prst="rect">
            <a:avLst/>
          </a:prstGeom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8E375477-44DC-E0B0-F41A-5F67B59496CE}"/>
              </a:ext>
            </a:extLst>
          </p:cNvPr>
          <p:cNvSpPr txBox="1"/>
          <p:nvPr/>
        </p:nvSpPr>
        <p:spPr>
          <a:xfrm>
            <a:off x="3995930" y="366935"/>
            <a:ext cx="4813603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apresentar os benefícios identificados ocasionados pela solução implementada.</a:t>
            </a:r>
          </a:p>
        </p:txBody>
      </p:sp>
    </p:spTree>
    <p:extLst>
      <p:ext uri="{BB962C8B-B14F-4D97-AF65-F5344CB8AC3E}">
        <p14:creationId xmlns:p14="http://schemas.microsoft.com/office/powerpoint/2010/main" val="18073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2579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RECOMENDAÇÃO DE CONTINUIDADE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684F797A-0628-C7B2-08BF-8F0D642CA707}"/>
              </a:ext>
            </a:extLst>
          </p:cNvPr>
          <p:cNvSpPr/>
          <p:nvPr/>
        </p:nvSpPr>
        <p:spPr>
          <a:xfrm>
            <a:off x="651553" y="1842425"/>
            <a:ext cx="5431983" cy="4063842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C920AD9-5F83-ECA3-CBA3-92EEA97A3149}"/>
              </a:ext>
            </a:extLst>
          </p:cNvPr>
          <p:cNvSpPr/>
          <p:nvPr/>
        </p:nvSpPr>
        <p:spPr>
          <a:xfrm>
            <a:off x="6363156" y="1842426"/>
            <a:ext cx="4892754" cy="4085224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072CFB5-4B4E-C732-0004-F02D615EB6F5}"/>
              </a:ext>
            </a:extLst>
          </p:cNvPr>
          <p:cNvGrpSpPr/>
          <p:nvPr/>
        </p:nvGrpSpPr>
        <p:grpSpPr>
          <a:xfrm>
            <a:off x="654818" y="1701568"/>
            <a:ext cx="10601090" cy="567929"/>
            <a:chOff x="654818" y="1701568"/>
            <a:chExt cx="10601090" cy="567929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9728F6D9-7032-49FF-A326-7EC049444ECE}"/>
                </a:ext>
              </a:extLst>
            </p:cNvPr>
            <p:cNvSpPr/>
            <p:nvPr/>
          </p:nvSpPr>
          <p:spPr>
            <a:xfrm>
              <a:off x="654818" y="1701568"/>
              <a:ext cx="5428718" cy="566465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RECOMENDAÇÃO DO TIME DA IDEIA</a:t>
              </a:r>
            </a:p>
          </p:txBody>
        </p:sp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id="{35FCB121-EA90-C99A-7641-6E83475961C6}"/>
                </a:ext>
              </a:extLst>
            </p:cNvPr>
            <p:cNvSpPr/>
            <p:nvPr/>
          </p:nvSpPr>
          <p:spPr>
            <a:xfrm>
              <a:off x="6363155" y="1703032"/>
              <a:ext cx="4892753" cy="566465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PROPOSTA</a:t>
              </a:r>
            </a:p>
          </p:txBody>
        </p:sp>
      </p:grpSp>
      <p:sp>
        <p:nvSpPr>
          <p:cNvPr id="70" name="Google Shape;526;p50">
            <a:extLst>
              <a:ext uri="{FF2B5EF4-FFF2-40B4-BE49-F238E27FC236}">
                <a16:creationId xmlns:a16="http://schemas.microsoft.com/office/drawing/2014/main" id="{34B5AD2A-2A03-9A1A-9FC9-28C3DC0F0A2D}"/>
              </a:ext>
            </a:extLst>
          </p:cNvPr>
          <p:cNvSpPr/>
          <p:nvPr/>
        </p:nvSpPr>
        <p:spPr>
          <a:xfrm>
            <a:off x="911388" y="2550664"/>
            <a:ext cx="274541" cy="2745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71" name="Google Shape;527;p50">
            <a:extLst>
              <a:ext uri="{FF2B5EF4-FFF2-40B4-BE49-F238E27FC236}">
                <a16:creationId xmlns:a16="http://schemas.microsoft.com/office/drawing/2014/main" id="{3A4A09FC-A659-97CF-E836-61A3341E9E58}"/>
              </a:ext>
            </a:extLst>
          </p:cNvPr>
          <p:cNvSpPr/>
          <p:nvPr/>
        </p:nvSpPr>
        <p:spPr>
          <a:xfrm>
            <a:off x="1220213" y="2497377"/>
            <a:ext cx="3888470" cy="41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Encerrar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(não faz sentido avançar a relação, em resultado dentro dos critérios de avaliação);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73" name="Google Shape;530;p50">
            <a:extLst>
              <a:ext uri="{FF2B5EF4-FFF2-40B4-BE49-F238E27FC236}">
                <a16:creationId xmlns:a16="http://schemas.microsoft.com/office/drawing/2014/main" id="{55A7C14D-5A00-8C89-A88B-2C7DC5F84A04}"/>
              </a:ext>
            </a:extLst>
          </p:cNvPr>
          <p:cNvSpPr/>
          <p:nvPr/>
        </p:nvSpPr>
        <p:spPr>
          <a:xfrm>
            <a:off x="911388" y="3301270"/>
            <a:ext cx="274541" cy="2745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74" name="Google Shape;531;p50">
            <a:extLst>
              <a:ext uri="{FF2B5EF4-FFF2-40B4-BE49-F238E27FC236}">
                <a16:creationId xmlns:a16="http://schemas.microsoft.com/office/drawing/2014/main" id="{F1155675-DF49-2B2E-CB8F-E1116183076E}"/>
              </a:ext>
            </a:extLst>
          </p:cNvPr>
          <p:cNvSpPr/>
          <p:nvPr/>
        </p:nvSpPr>
        <p:spPr>
          <a:xfrm>
            <a:off x="1220213" y="3296714"/>
            <a:ext cx="4076729" cy="64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Estender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(determinar um período adicional para acompanhamento e análise do experimento. Alinhar e formalizar com o time da solução o período e se há custos envolvidos);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76" name="Google Shape;533;p50">
            <a:extLst>
              <a:ext uri="{FF2B5EF4-FFF2-40B4-BE49-F238E27FC236}">
                <a16:creationId xmlns:a16="http://schemas.microsoft.com/office/drawing/2014/main" id="{9971DFCA-AE5E-540D-F25C-73E4D10AC2A2}"/>
              </a:ext>
            </a:extLst>
          </p:cNvPr>
          <p:cNvSpPr/>
          <p:nvPr/>
        </p:nvSpPr>
        <p:spPr>
          <a:xfrm>
            <a:off x="911388" y="4312225"/>
            <a:ext cx="274541" cy="2745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77" name="Google Shape;534;p50">
            <a:extLst>
              <a:ext uri="{FF2B5EF4-FFF2-40B4-BE49-F238E27FC236}">
                <a16:creationId xmlns:a16="http://schemas.microsoft.com/office/drawing/2014/main" id="{312DCFFA-3E8C-8B4C-2B81-BBB3B01D889C}"/>
              </a:ext>
            </a:extLst>
          </p:cNvPr>
          <p:cNvSpPr/>
          <p:nvPr/>
        </p:nvSpPr>
        <p:spPr>
          <a:xfrm>
            <a:off x="1220213" y="4241009"/>
            <a:ext cx="4694362" cy="41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Escalar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 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Arial"/>
              </a:rPr>
              <a:t>(avançar a contratação da solução).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sym typeface="Arial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B974940-6C63-B074-DF42-A9AD3021862A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C933F1-BC67-DD54-2195-9660D16D737C}"/>
              </a:ext>
            </a:extLst>
          </p:cNvPr>
          <p:cNvSpPr txBox="1"/>
          <p:nvPr/>
        </p:nvSpPr>
        <p:spPr>
          <a:xfrm>
            <a:off x="959671" y="886213"/>
            <a:ext cx="1035378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Aqui você irá expor a proposta de uma possível continuidade do experimento, sugerindo, por exemplo: maior período de tempo, atividades de expansão, maior quantidade de amostras de resultados.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DCEA84-8FFB-5EFE-636F-42E8E3912911}"/>
              </a:ext>
            </a:extLst>
          </p:cNvPr>
          <p:cNvSpPr txBox="1"/>
          <p:nvPr/>
        </p:nvSpPr>
        <p:spPr>
          <a:xfrm>
            <a:off x="6571576" y="2438290"/>
            <a:ext cx="304755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Atividades sugeridas que embasem a recomendação.</a:t>
            </a:r>
          </a:p>
        </p:txBody>
      </p:sp>
    </p:spTree>
    <p:extLst>
      <p:ext uri="{BB962C8B-B14F-4D97-AF65-F5344CB8AC3E}">
        <p14:creationId xmlns:p14="http://schemas.microsoft.com/office/powerpoint/2010/main" val="32584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2579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PRÓXIMOS PASSOS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grpSp>
        <p:nvGrpSpPr>
          <p:cNvPr id="61" name="Agrupar 60">
            <a:extLst>
              <a:ext uri="{FF2B5EF4-FFF2-40B4-BE49-F238E27FC236}">
                <a16:creationId xmlns:a16="http://schemas.microsoft.com/office/drawing/2014/main" id="{975732BA-82CD-8DB0-320F-93117D76DFD8}"/>
              </a:ext>
            </a:extLst>
          </p:cNvPr>
          <p:cNvGrpSpPr/>
          <p:nvPr/>
        </p:nvGrpSpPr>
        <p:grpSpPr>
          <a:xfrm>
            <a:off x="1216131" y="1690507"/>
            <a:ext cx="9922746" cy="4468117"/>
            <a:chOff x="1861112" y="2288283"/>
            <a:chExt cx="8114175" cy="3602234"/>
          </a:xfrm>
          <a:effectLst/>
        </p:grpSpPr>
        <p:sp>
          <p:nvSpPr>
            <p:cNvPr id="6" name="Google Shape;957;p43">
              <a:extLst>
                <a:ext uri="{FF2B5EF4-FFF2-40B4-BE49-F238E27FC236}">
                  <a16:creationId xmlns:a16="http://schemas.microsoft.com/office/drawing/2014/main" id="{FB2DC8C0-7B8D-8156-F294-9A910A007D72}"/>
                </a:ext>
              </a:extLst>
            </p:cNvPr>
            <p:cNvSpPr/>
            <p:nvPr/>
          </p:nvSpPr>
          <p:spPr>
            <a:xfrm>
              <a:off x="1861112" y="3296576"/>
              <a:ext cx="7871681" cy="2560431"/>
            </a:xfrm>
            <a:custGeom>
              <a:avLst/>
              <a:gdLst/>
              <a:ahLst/>
              <a:cxnLst/>
              <a:rect l="l" t="t" r="r" b="b"/>
              <a:pathLst>
                <a:path w="225857" h="146919" extrusionOk="0">
                  <a:moveTo>
                    <a:pt x="197538" y="3343"/>
                  </a:moveTo>
                  <a:cubicBezTo>
                    <a:pt x="198976" y="2573"/>
                    <a:pt x="206714" y="1945"/>
                    <a:pt x="215688" y="1621"/>
                  </a:cubicBezTo>
                  <a:cubicBezTo>
                    <a:pt x="217166" y="1581"/>
                    <a:pt x="220650" y="1439"/>
                    <a:pt x="224641" y="1216"/>
                  </a:cubicBezTo>
                  <a:lnTo>
                    <a:pt x="224641" y="1"/>
                  </a:lnTo>
                  <a:cubicBezTo>
                    <a:pt x="214148" y="345"/>
                    <a:pt x="192839" y="1074"/>
                    <a:pt x="189962" y="2695"/>
                  </a:cubicBezTo>
                  <a:cubicBezTo>
                    <a:pt x="186620" y="4579"/>
                    <a:pt x="192859" y="5409"/>
                    <a:pt x="199625" y="7050"/>
                  </a:cubicBezTo>
                  <a:cubicBezTo>
                    <a:pt x="206755" y="8792"/>
                    <a:pt x="214270" y="9339"/>
                    <a:pt x="211677" y="11000"/>
                  </a:cubicBezTo>
                  <a:cubicBezTo>
                    <a:pt x="208841" y="12823"/>
                    <a:pt x="197498" y="12681"/>
                    <a:pt x="185506" y="12985"/>
                  </a:cubicBezTo>
                  <a:cubicBezTo>
                    <a:pt x="173535" y="13289"/>
                    <a:pt x="160490" y="13836"/>
                    <a:pt x="154069" y="16307"/>
                  </a:cubicBezTo>
                  <a:cubicBezTo>
                    <a:pt x="146898" y="19062"/>
                    <a:pt x="153967" y="21999"/>
                    <a:pt x="161259" y="25037"/>
                  </a:cubicBezTo>
                  <a:cubicBezTo>
                    <a:pt x="169605" y="28522"/>
                    <a:pt x="178031" y="32046"/>
                    <a:pt x="171306" y="36361"/>
                  </a:cubicBezTo>
                  <a:cubicBezTo>
                    <a:pt x="163569" y="41323"/>
                    <a:pt x="146736" y="41263"/>
                    <a:pt x="127999" y="41202"/>
                  </a:cubicBezTo>
                  <a:cubicBezTo>
                    <a:pt x="109606" y="41121"/>
                    <a:pt x="89634" y="41060"/>
                    <a:pt x="72153" y="47765"/>
                  </a:cubicBezTo>
                  <a:cubicBezTo>
                    <a:pt x="51026" y="55867"/>
                    <a:pt x="49304" y="67110"/>
                    <a:pt x="47258" y="80418"/>
                  </a:cubicBezTo>
                  <a:cubicBezTo>
                    <a:pt x="44564" y="97919"/>
                    <a:pt x="41303" y="119168"/>
                    <a:pt x="0" y="146493"/>
                  </a:cubicBezTo>
                  <a:lnTo>
                    <a:pt x="2573" y="146919"/>
                  </a:lnTo>
                  <a:lnTo>
                    <a:pt x="45921" y="146919"/>
                  </a:lnTo>
                  <a:cubicBezTo>
                    <a:pt x="69317" y="117547"/>
                    <a:pt x="68142" y="95509"/>
                    <a:pt x="67372" y="81329"/>
                  </a:cubicBezTo>
                  <a:cubicBezTo>
                    <a:pt x="66663" y="67920"/>
                    <a:pt x="66177" y="58967"/>
                    <a:pt x="83071" y="51755"/>
                  </a:cubicBezTo>
                  <a:cubicBezTo>
                    <a:pt x="97432" y="45638"/>
                    <a:pt x="113658" y="45780"/>
                    <a:pt x="133245" y="45942"/>
                  </a:cubicBezTo>
                  <a:cubicBezTo>
                    <a:pt x="154129" y="46144"/>
                    <a:pt x="179004" y="46367"/>
                    <a:pt x="187856" y="39278"/>
                  </a:cubicBezTo>
                  <a:cubicBezTo>
                    <a:pt x="195209" y="33383"/>
                    <a:pt x="182062" y="28481"/>
                    <a:pt x="172441" y="24896"/>
                  </a:cubicBezTo>
                  <a:cubicBezTo>
                    <a:pt x="164399" y="21857"/>
                    <a:pt x="158221" y="19244"/>
                    <a:pt x="163791" y="17279"/>
                  </a:cubicBezTo>
                  <a:cubicBezTo>
                    <a:pt x="169362" y="15314"/>
                    <a:pt x="179186" y="15071"/>
                    <a:pt x="191522" y="14788"/>
                  </a:cubicBezTo>
                  <a:cubicBezTo>
                    <a:pt x="204445" y="14484"/>
                    <a:pt x="220063" y="14261"/>
                    <a:pt x="223122" y="11810"/>
                  </a:cubicBezTo>
                  <a:cubicBezTo>
                    <a:pt x="225856" y="9623"/>
                    <a:pt x="214574" y="7880"/>
                    <a:pt x="206451" y="6604"/>
                  </a:cubicBezTo>
                  <a:cubicBezTo>
                    <a:pt x="199280" y="5470"/>
                    <a:pt x="195006" y="4700"/>
                    <a:pt x="197538" y="334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0" name="Google Shape;958;p43">
              <a:extLst>
                <a:ext uri="{FF2B5EF4-FFF2-40B4-BE49-F238E27FC236}">
                  <a16:creationId xmlns:a16="http://schemas.microsoft.com/office/drawing/2014/main" id="{E3BE5CCD-F818-BD23-FE11-A9EEE1AABFD6}"/>
                </a:ext>
              </a:extLst>
            </p:cNvPr>
            <p:cNvCxnSpPr/>
            <p:nvPr/>
          </p:nvCxnSpPr>
          <p:spPr>
            <a:xfrm>
              <a:off x="2362241" y="3118856"/>
              <a:ext cx="0" cy="25491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20" name="Google Shape;960;p43">
              <a:extLst>
                <a:ext uri="{FF2B5EF4-FFF2-40B4-BE49-F238E27FC236}">
                  <a16:creationId xmlns:a16="http://schemas.microsoft.com/office/drawing/2014/main" id="{422D99D7-E032-581F-5EAB-8DE778B991DA}"/>
                </a:ext>
              </a:extLst>
            </p:cNvPr>
            <p:cNvGrpSpPr/>
            <p:nvPr/>
          </p:nvGrpSpPr>
          <p:grpSpPr>
            <a:xfrm>
              <a:off x="1922892" y="2342365"/>
              <a:ext cx="878591" cy="878591"/>
              <a:chOff x="3403200" y="1694625"/>
              <a:chExt cx="820500" cy="820500"/>
            </a:xfrm>
          </p:grpSpPr>
          <p:sp>
            <p:nvSpPr>
              <p:cNvPr id="59" name="Google Shape;961;p43">
                <a:extLst>
                  <a:ext uri="{FF2B5EF4-FFF2-40B4-BE49-F238E27FC236}">
                    <a16:creationId xmlns:a16="http://schemas.microsoft.com/office/drawing/2014/main" id="{0F52923E-B4A2-DF06-08D1-EFBB6CEE378E}"/>
                  </a:ext>
                </a:extLst>
              </p:cNvPr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959;p43">
                <a:extLst>
                  <a:ext uri="{FF2B5EF4-FFF2-40B4-BE49-F238E27FC236}">
                    <a16:creationId xmlns:a16="http://schemas.microsoft.com/office/drawing/2014/main" id="{F58858F5-4EB8-8E68-892D-A9849760F76A}"/>
                  </a:ext>
                </a:extLst>
              </p:cNvPr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962;p43">
              <a:extLst>
                <a:ext uri="{FF2B5EF4-FFF2-40B4-BE49-F238E27FC236}">
                  <a16:creationId xmlns:a16="http://schemas.microsoft.com/office/drawing/2014/main" id="{1DFACD06-231E-A2FD-56DF-8A0D167143A6}"/>
                </a:ext>
              </a:extLst>
            </p:cNvPr>
            <p:cNvSpPr txBox="1"/>
            <p:nvPr/>
          </p:nvSpPr>
          <p:spPr>
            <a:xfrm>
              <a:off x="2865447" y="2539031"/>
              <a:ext cx="1541700" cy="9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Lorem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ipsum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dolor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amet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consectetur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adipiscing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elit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sed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do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eiusmod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tempor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.</a:t>
              </a:r>
            </a:p>
          </p:txBody>
        </p:sp>
        <p:sp>
          <p:nvSpPr>
            <p:cNvPr id="22" name="Google Shape;963;p43">
              <a:extLst>
                <a:ext uri="{FF2B5EF4-FFF2-40B4-BE49-F238E27FC236}">
                  <a16:creationId xmlns:a16="http://schemas.microsoft.com/office/drawing/2014/main" id="{3DC1F2AE-4DC3-8F98-B6DF-88066515EBBF}"/>
                </a:ext>
              </a:extLst>
            </p:cNvPr>
            <p:cNvSpPr txBox="1"/>
            <p:nvPr/>
          </p:nvSpPr>
          <p:spPr>
            <a:xfrm>
              <a:off x="2865447" y="2288283"/>
              <a:ext cx="154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700" b="1" i="0" u="none" strike="noStrike" kern="1200" cap="none" spc="0" normalizeH="0" baseline="0" noProof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kumimoji="0" lang="pt-BR" sz="17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Ipsum</a:t>
              </a:r>
            </a:p>
          </p:txBody>
        </p:sp>
        <p:cxnSp>
          <p:nvCxnSpPr>
            <p:cNvPr id="23" name="Google Shape;964;p43">
              <a:extLst>
                <a:ext uri="{FF2B5EF4-FFF2-40B4-BE49-F238E27FC236}">
                  <a16:creationId xmlns:a16="http://schemas.microsoft.com/office/drawing/2014/main" id="{26827FF3-97C9-1CAB-56D2-891002B04898}"/>
                </a:ext>
              </a:extLst>
            </p:cNvPr>
            <p:cNvCxnSpPr/>
            <p:nvPr/>
          </p:nvCxnSpPr>
          <p:spPr>
            <a:xfrm>
              <a:off x="4992337" y="3118856"/>
              <a:ext cx="0" cy="9579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24" name="Google Shape;966;p43">
              <a:extLst>
                <a:ext uri="{FF2B5EF4-FFF2-40B4-BE49-F238E27FC236}">
                  <a16:creationId xmlns:a16="http://schemas.microsoft.com/office/drawing/2014/main" id="{4D81F2F2-1B88-A94B-ADC5-72A1C3D3B0E0}"/>
                </a:ext>
              </a:extLst>
            </p:cNvPr>
            <p:cNvGrpSpPr/>
            <p:nvPr/>
          </p:nvGrpSpPr>
          <p:grpSpPr>
            <a:xfrm>
              <a:off x="4552988" y="2342365"/>
              <a:ext cx="878591" cy="878591"/>
              <a:chOff x="3403200" y="1694625"/>
              <a:chExt cx="820500" cy="820500"/>
            </a:xfrm>
          </p:grpSpPr>
          <p:sp>
            <p:nvSpPr>
              <p:cNvPr id="57" name="Google Shape;967;p43">
                <a:extLst>
                  <a:ext uri="{FF2B5EF4-FFF2-40B4-BE49-F238E27FC236}">
                    <a16:creationId xmlns:a16="http://schemas.microsoft.com/office/drawing/2014/main" id="{4AFAB742-ECBF-8E70-0B86-A16AAC69BBC2}"/>
                  </a:ext>
                </a:extLst>
              </p:cNvPr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965;p43">
                <a:extLst>
                  <a:ext uri="{FF2B5EF4-FFF2-40B4-BE49-F238E27FC236}">
                    <a16:creationId xmlns:a16="http://schemas.microsoft.com/office/drawing/2014/main" id="{BC5DE00B-9D39-40C0-2AA8-A993FFAB8F67}"/>
                  </a:ext>
                </a:extLst>
              </p:cNvPr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968;p43">
              <a:extLst>
                <a:ext uri="{FF2B5EF4-FFF2-40B4-BE49-F238E27FC236}">
                  <a16:creationId xmlns:a16="http://schemas.microsoft.com/office/drawing/2014/main" id="{8FFE1715-21C4-4D86-CE4B-245081E732F7}"/>
                </a:ext>
              </a:extLst>
            </p:cNvPr>
            <p:cNvSpPr txBox="1"/>
            <p:nvPr/>
          </p:nvSpPr>
          <p:spPr>
            <a:xfrm>
              <a:off x="5495543" y="2539031"/>
              <a:ext cx="1541700" cy="9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Lorem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ipsum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dolor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amet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consectetur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adipiscing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elit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sed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do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eiusmod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tempor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.</a:t>
              </a:r>
            </a:p>
          </p:txBody>
        </p:sp>
        <p:sp>
          <p:nvSpPr>
            <p:cNvPr id="26" name="Google Shape;969;p43">
              <a:extLst>
                <a:ext uri="{FF2B5EF4-FFF2-40B4-BE49-F238E27FC236}">
                  <a16:creationId xmlns:a16="http://schemas.microsoft.com/office/drawing/2014/main" id="{ED3F3FD7-0765-BE8C-BE2F-881A32EE3E54}"/>
                </a:ext>
              </a:extLst>
            </p:cNvPr>
            <p:cNvSpPr txBox="1"/>
            <p:nvPr/>
          </p:nvSpPr>
          <p:spPr>
            <a:xfrm>
              <a:off x="5495543" y="2288283"/>
              <a:ext cx="154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700" b="1" i="0" u="none" strike="noStrike" kern="1200" cap="none" spc="0" normalizeH="0" baseline="0" noProof="0" err="1">
                  <a:ln>
                    <a:noFill/>
                  </a:ln>
                  <a:solidFill>
                    <a:srgbClr val="8800CC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kumimoji="0" lang="pt-BR" sz="1700" b="1" i="0" u="none" strike="noStrike" kern="1200" cap="none" spc="0" normalizeH="0" baseline="0" noProof="0">
                  <a:ln>
                    <a:noFill/>
                  </a:ln>
                  <a:solidFill>
                    <a:srgbClr val="8800CC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Ipsum</a:t>
              </a:r>
            </a:p>
          </p:txBody>
        </p:sp>
        <p:cxnSp>
          <p:nvCxnSpPr>
            <p:cNvPr id="27" name="Google Shape;970;p43">
              <a:extLst>
                <a:ext uri="{FF2B5EF4-FFF2-40B4-BE49-F238E27FC236}">
                  <a16:creationId xmlns:a16="http://schemas.microsoft.com/office/drawing/2014/main" id="{7D899B9E-CCA2-EAD2-40B0-3420C0C310D7}"/>
                </a:ext>
              </a:extLst>
            </p:cNvPr>
            <p:cNvCxnSpPr/>
            <p:nvPr/>
          </p:nvCxnSpPr>
          <p:spPr>
            <a:xfrm rot="10800000">
              <a:off x="6916098" y="4053891"/>
              <a:ext cx="0" cy="10599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28" name="Google Shape;972;p43">
              <a:extLst>
                <a:ext uri="{FF2B5EF4-FFF2-40B4-BE49-F238E27FC236}">
                  <a16:creationId xmlns:a16="http://schemas.microsoft.com/office/drawing/2014/main" id="{E91070ED-B938-9342-DC1D-795776F07290}"/>
                </a:ext>
              </a:extLst>
            </p:cNvPr>
            <p:cNvGrpSpPr/>
            <p:nvPr/>
          </p:nvGrpSpPr>
          <p:grpSpPr>
            <a:xfrm rot="10800000">
              <a:off x="6476856" y="5011690"/>
              <a:ext cx="878591" cy="878591"/>
              <a:chOff x="3403200" y="1694625"/>
              <a:chExt cx="820500" cy="820500"/>
            </a:xfrm>
          </p:grpSpPr>
          <p:sp>
            <p:nvSpPr>
              <p:cNvPr id="55" name="Google Shape;973;p43">
                <a:extLst>
                  <a:ext uri="{FF2B5EF4-FFF2-40B4-BE49-F238E27FC236}">
                    <a16:creationId xmlns:a16="http://schemas.microsoft.com/office/drawing/2014/main" id="{F38B2BFC-32EE-6EF8-998A-98091636A4E8}"/>
                  </a:ext>
                </a:extLst>
              </p:cNvPr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971;p43">
                <a:extLst>
                  <a:ext uri="{FF2B5EF4-FFF2-40B4-BE49-F238E27FC236}">
                    <a16:creationId xmlns:a16="http://schemas.microsoft.com/office/drawing/2014/main" id="{C00E8C60-87B4-4996-611E-D8C12D90BC73}"/>
                  </a:ext>
                </a:extLst>
              </p:cNvPr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974;p43">
              <a:extLst>
                <a:ext uri="{FF2B5EF4-FFF2-40B4-BE49-F238E27FC236}">
                  <a16:creationId xmlns:a16="http://schemas.microsoft.com/office/drawing/2014/main" id="{AC8B344A-C884-84AF-68CD-6B63805FB72E}"/>
                </a:ext>
              </a:extLst>
            </p:cNvPr>
            <p:cNvSpPr txBox="1"/>
            <p:nvPr/>
          </p:nvSpPr>
          <p:spPr>
            <a:xfrm>
              <a:off x="4870973" y="4925367"/>
              <a:ext cx="1541700" cy="9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Lorem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ipsum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dolor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amet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consectetur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adipiscing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elit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sed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do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eiusmod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tempor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.</a:t>
              </a:r>
            </a:p>
          </p:txBody>
        </p:sp>
        <p:sp>
          <p:nvSpPr>
            <p:cNvPr id="30" name="Google Shape;975;p43">
              <a:extLst>
                <a:ext uri="{FF2B5EF4-FFF2-40B4-BE49-F238E27FC236}">
                  <a16:creationId xmlns:a16="http://schemas.microsoft.com/office/drawing/2014/main" id="{2076253F-14A9-37E1-9809-783E1CBD565A}"/>
                </a:ext>
              </a:extLst>
            </p:cNvPr>
            <p:cNvSpPr txBox="1"/>
            <p:nvPr/>
          </p:nvSpPr>
          <p:spPr>
            <a:xfrm>
              <a:off x="4870973" y="4674618"/>
              <a:ext cx="154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700" b="1" i="0" u="none" strike="noStrike" kern="1200" cap="none" spc="0" normalizeH="0" baseline="0" noProof="0" err="1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kumimoji="0" lang="pt-BR" sz="1700" b="1" i="0" u="none" strike="noStrike" kern="1200" cap="none" spc="0" normalizeH="0" baseline="0" noProof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Ipsum</a:t>
              </a:r>
            </a:p>
          </p:txBody>
        </p:sp>
        <p:cxnSp>
          <p:nvCxnSpPr>
            <p:cNvPr id="33" name="Google Shape;976;p43">
              <a:extLst>
                <a:ext uri="{FF2B5EF4-FFF2-40B4-BE49-F238E27FC236}">
                  <a16:creationId xmlns:a16="http://schemas.microsoft.com/office/drawing/2014/main" id="{A0C30025-E024-E3BB-7719-41FCF676326B}"/>
                </a:ext>
              </a:extLst>
            </p:cNvPr>
            <p:cNvCxnSpPr/>
            <p:nvPr/>
          </p:nvCxnSpPr>
          <p:spPr>
            <a:xfrm rot="10800000">
              <a:off x="9535567" y="3470691"/>
              <a:ext cx="0" cy="16431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pSp>
          <p:nvGrpSpPr>
            <p:cNvPr id="34" name="Google Shape;978;p43">
              <a:extLst>
                <a:ext uri="{FF2B5EF4-FFF2-40B4-BE49-F238E27FC236}">
                  <a16:creationId xmlns:a16="http://schemas.microsoft.com/office/drawing/2014/main" id="{F1604BEB-C00A-D77A-C1AF-7B03B68B378F}"/>
                </a:ext>
              </a:extLst>
            </p:cNvPr>
            <p:cNvGrpSpPr/>
            <p:nvPr/>
          </p:nvGrpSpPr>
          <p:grpSpPr>
            <a:xfrm rot="10800000">
              <a:off x="9096374" y="5011604"/>
              <a:ext cx="878913" cy="878913"/>
              <a:chOff x="3402854" y="1694405"/>
              <a:chExt cx="820800" cy="820800"/>
            </a:xfrm>
          </p:grpSpPr>
          <p:sp>
            <p:nvSpPr>
              <p:cNvPr id="53" name="Google Shape;979;p43">
                <a:extLst>
                  <a:ext uri="{FF2B5EF4-FFF2-40B4-BE49-F238E27FC236}">
                    <a16:creationId xmlns:a16="http://schemas.microsoft.com/office/drawing/2014/main" id="{6D7015AD-A772-2622-E68A-0F3C608F8D1B}"/>
                  </a:ext>
                </a:extLst>
              </p:cNvPr>
              <p:cNvSpPr/>
              <p:nvPr/>
            </p:nvSpPr>
            <p:spPr>
              <a:xfrm rot="10800000">
                <a:off x="3402854" y="1694405"/>
                <a:ext cx="820800" cy="82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977;p43">
                <a:extLst>
                  <a:ext uri="{FF2B5EF4-FFF2-40B4-BE49-F238E27FC236}">
                    <a16:creationId xmlns:a16="http://schemas.microsoft.com/office/drawing/2014/main" id="{1403FC68-6C26-D121-5646-6E336F36D32F}"/>
                  </a:ext>
                </a:extLst>
              </p:cNvPr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980;p43">
              <a:extLst>
                <a:ext uri="{FF2B5EF4-FFF2-40B4-BE49-F238E27FC236}">
                  <a16:creationId xmlns:a16="http://schemas.microsoft.com/office/drawing/2014/main" id="{F172588F-5A0A-3C57-F9E5-D3F9562E3C0E}"/>
                </a:ext>
              </a:extLst>
            </p:cNvPr>
            <p:cNvSpPr txBox="1"/>
            <p:nvPr/>
          </p:nvSpPr>
          <p:spPr>
            <a:xfrm>
              <a:off x="7490441" y="4925367"/>
              <a:ext cx="1541700" cy="9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Lorem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ipsum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dolor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amet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consectetur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adipiscing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elit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,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sed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do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eiusmod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 </a:t>
              </a:r>
              <a:r>
                <a:rPr kumimoji="0" lang="pt-BR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tempor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Lexend Deca"/>
                </a:rPr>
                <a:t>.</a:t>
              </a:r>
            </a:p>
          </p:txBody>
        </p:sp>
        <p:sp>
          <p:nvSpPr>
            <p:cNvPr id="36" name="Google Shape;981;p43">
              <a:extLst>
                <a:ext uri="{FF2B5EF4-FFF2-40B4-BE49-F238E27FC236}">
                  <a16:creationId xmlns:a16="http://schemas.microsoft.com/office/drawing/2014/main" id="{9DBADE78-406E-1C8D-5E1C-8184695E9C1D}"/>
                </a:ext>
              </a:extLst>
            </p:cNvPr>
            <p:cNvSpPr txBox="1"/>
            <p:nvPr/>
          </p:nvSpPr>
          <p:spPr>
            <a:xfrm>
              <a:off x="7490441" y="4674618"/>
              <a:ext cx="154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700" b="1" i="0" u="none" strike="noStrike" kern="1200" cap="none" spc="0" normalizeH="0" baseline="0" noProof="0" err="1">
                  <a:ln>
                    <a:noFill/>
                  </a:ln>
                  <a:solidFill>
                    <a:srgbClr val="3485FE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kumimoji="0" lang="pt-BR" sz="1700" b="1" i="0" u="none" strike="noStrike" kern="1200" cap="none" spc="0" normalizeH="0" baseline="0" noProof="0">
                  <a:ln>
                    <a:noFill/>
                  </a:ln>
                  <a:solidFill>
                    <a:srgbClr val="3485FE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Ipsum</a:t>
              </a:r>
            </a:p>
          </p:txBody>
        </p:sp>
        <p:sp>
          <p:nvSpPr>
            <p:cNvPr id="37" name="Google Shape;982;p43">
              <a:extLst>
                <a:ext uri="{FF2B5EF4-FFF2-40B4-BE49-F238E27FC236}">
                  <a16:creationId xmlns:a16="http://schemas.microsoft.com/office/drawing/2014/main" id="{00742708-2E45-29EA-CB0F-0B1D91DE5690}"/>
                </a:ext>
              </a:extLst>
            </p:cNvPr>
            <p:cNvSpPr/>
            <p:nvPr/>
          </p:nvSpPr>
          <p:spPr>
            <a:xfrm>
              <a:off x="2179656" y="2595931"/>
              <a:ext cx="362288" cy="36228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3;p43">
              <a:extLst>
                <a:ext uri="{FF2B5EF4-FFF2-40B4-BE49-F238E27FC236}">
                  <a16:creationId xmlns:a16="http://schemas.microsoft.com/office/drawing/2014/main" id="{413CDB1C-0FE3-759C-C40C-D4A7233B60E4}"/>
                </a:ext>
              </a:extLst>
            </p:cNvPr>
            <p:cNvSpPr/>
            <p:nvPr/>
          </p:nvSpPr>
          <p:spPr>
            <a:xfrm>
              <a:off x="2283401" y="2698786"/>
              <a:ext cx="156556" cy="156542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4;p43">
              <a:extLst>
                <a:ext uri="{FF2B5EF4-FFF2-40B4-BE49-F238E27FC236}">
                  <a16:creationId xmlns:a16="http://schemas.microsoft.com/office/drawing/2014/main" id="{C2D34AA9-8976-6A00-2B33-F0E77002E74A}"/>
                </a:ext>
              </a:extLst>
            </p:cNvPr>
            <p:cNvSpPr/>
            <p:nvPr/>
          </p:nvSpPr>
          <p:spPr>
            <a:xfrm>
              <a:off x="4856219" y="2595775"/>
              <a:ext cx="265684" cy="362277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5;p43">
              <a:extLst>
                <a:ext uri="{FF2B5EF4-FFF2-40B4-BE49-F238E27FC236}">
                  <a16:creationId xmlns:a16="http://schemas.microsoft.com/office/drawing/2014/main" id="{3A7C9BC8-FAE0-23A6-1E3E-77CA91E1564A}"/>
                </a:ext>
              </a:extLst>
            </p:cNvPr>
            <p:cNvSpPr/>
            <p:nvPr/>
          </p:nvSpPr>
          <p:spPr>
            <a:xfrm>
              <a:off x="4977549" y="2800724"/>
              <a:ext cx="23928" cy="47678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986;p43">
              <a:extLst>
                <a:ext uri="{FF2B5EF4-FFF2-40B4-BE49-F238E27FC236}">
                  <a16:creationId xmlns:a16="http://schemas.microsoft.com/office/drawing/2014/main" id="{5483C857-29A0-5DE1-DC43-21638CA6DEA8}"/>
                </a:ext>
              </a:extLst>
            </p:cNvPr>
            <p:cNvGrpSpPr/>
            <p:nvPr/>
          </p:nvGrpSpPr>
          <p:grpSpPr>
            <a:xfrm>
              <a:off x="6729684" y="5263794"/>
              <a:ext cx="380867" cy="374251"/>
              <a:chOff x="-60988625" y="2310475"/>
              <a:chExt cx="316650" cy="311150"/>
            </a:xfrm>
          </p:grpSpPr>
          <p:sp>
            <p:nvSpPr>
              <p:cNvPr id="47" name="Google Shape;987;p43">
                <a:extLst>
                  <a:ext uri="{FF2B5EF4-FFF2-40B4-BE49-F238E27FC236}">
                    <a16:creationId xmlns:a16="http://schemas.microsoft.com/office/drawing/2014/main" id="{A3AC32AF-B832-1F9A-2B37-BB22C8EB252B}"/>
                  </a:ext>
                </a:extLst>
              </p:cNvPr>
              <p:cNvSpPr/>
              <p:nvPr/>
            </p:nvSpPr>
            <p:spPr>
              <a:xfrm>
                <a:off x="-60988625" y="2310475"/>
                <a:ext cx="3111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6" extrusionOk="0">
                    <a:moveTo>
                      <a:pt x="7877" y="883"/>
                    </a:moveTo>
                    <a:cubicBezTo>
                      <a:pt x="8097" y="883"/>
                      <a:pt x="8318" y="1072"/>
                      <a:pt x="8318" y="1324"/>
                    </a:cubicBezTo>
                    <a:lnTo>
                      <a:pt x="8318" y="10398"/>
                    </a:lnTo>
                    <a:cubicBezTo>
                      <a:pt x="8318" y="10870"/>
                      <a:pt x="8444" y="11311"/>
                      <a:pt x="8727" y="11626"/>
                    </a:cubicBezTo>
                    <a:lnTo>
                      <a:pt x="2111" y="11626"/>
                    </a:lnTo>
                    <a:cubicBezTo>
                      <a:pt x="1450" y="11626"/>
                      <a:pt x="851" y="11091"/>
                      <a:pt x="851" y="10398"/>
                    </a:cubicBezTo>
                    <a:lnTo>
                      <a:pt x="851" y="1324"/>
                    </a:lnTo>
                    <a:lnTo>
                      <a:pt x="820" y="1324"/>
                    </a:lnTo>
                    <a:cubicBezTo>
                      <a:pt x="820" y="1072"/>
                      <a:pt x="1009" y="883"/>
                      <a:pt x="1261" y="883"/>
                    </a:cubicBezTo>
                    <a:close/>
                    <a:moveTo>
                      <a:pt x="11500" y="10807"/>
                    </a:moveTo>
                    <a:cubicBezTo>
                      <a:pt x="11342" y="11280"/>
                      <a:pt x="10870" y="11626"/>
                      <a:pt x="10303" y="11626"/>
                    </a:cubicBezTo>
                    <a:cubicBezTo>
                      <a:pt x="9767" y="11626"/>
                      <a:pt x="9326" y="11280"/>
                      <a:pt x="9137" y="10807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30"/>
                    </a:cubicBezTo>
                    <a:lnTo>
                      <a:pt x="32" y="10334"/>
                    </a:lnTo>
                    <a:cubicBezTo>
                      <a:pt x="0" y="11563"/>
                      <a:pt x="946" y="12445"/>
                      <a:pt x="2080" y="12445"/>
                    </a:cubicBezTo>
                    <a:lnTo>
                      <a:pt x="10334" y="12445"/>
                    </a:lnTo>
                    <a:cubicBezTo>
                      <a:pt x="11500" y="12445"/>
                      <a:pt x="12445" y="11500"/>
                      <a:pt x="12445" y="10366"/>
                    </a:cubicBezTo>
                    <a:cubicBezTo>
                      <a:pt x="12445" y="10145"/>
                      <a:pt x="12224" y="9925"/>
                      <a:pt x="12004" y="9925"/>
                    </a:cubicBezTo>
                    <a:lnTo>
                      <a:pt x="9074" y="9925"/>
                    </a:lnTo>
                    <a:lnTo>
                      <a:pt x="9074" y="1230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88;p43">
                <a:extLst>
                  <a:ext uri="{FF2B5EF4-FFF2-40B4-BE49-F238E27FC236}">
                    <a16:creationId xmlns:a16="http://schemas.microsoft.com/office/drawing/2014/main" id="{B2E5F7C7-4A97-6E7F-0B91-3CAA1F297805}"/>
                  </a:ext>
                </a:extLst>
              </p:cNvPr>
              <p:cNvSpPr/>
              <p:nvPr/>
            </p:nvSpPr>
            <p:spPr>
              <a:xfrm>
                <a:off x="-60947675" y="2353025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441"/>
                    </a:cubicBez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89;p43">
                <a:extLst>
                  <a:ext uri="{FF2B5EF4-FFF2-40B4-BE49-F238E27FC236}">
                    <a16:creationId xmlns:a16="http://schemas.microsoft.com/office/drawing/2014/main" id="{03E55186-BA41-184D-57C3-78476D3F904C}"/>
                  </a:ext>
                </a:extLst>
              </p:cNvPr>
              <p:cNvSpPr/>
              <p:nvPr/>
            </p:nvSpPr>
            <p:spPr>
              <a:xfrm>
                <a:off x="-60947675" y="2415250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378"/>
                    </a:cubicBezTo>
                    <a:cubicBezTo>
                      <a:pt x="5829" y="158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90;p43">
                <a:extLst>
                  <a:ext uri="{FF2B5EF4-FFF2-40B4-BE49-F238E27FC236}">
                    <a16:creationId xmlns:a16="http://schemas.microsoft.com/office/drawing/2014/main" id="{676241D1-A058-F6EC-6C0C-6844AA6F36AC}"/>
                  </a:ext>
                </a:extLst>
              </p:cNvPr>
              <p:cNvSpPr/>
              <p:nvPr/>
            </p:nvSpPr>
            <p:spPr>
              <a:xfrm>
                <a:off x="-60947675" y="2475875"/>
                <a:ext cx="14572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4" extrusionOk="0">
                    <a:moveTo>
                      <a:pt x="442" y="1"/>
                    </a:moveTo>
                    <a:cubicBezTo>
                      <a:pt x="190" y="1"/>
                      <a:pt x="1" y="221"/>
                      <a:pt x="1" y="442"/>
                    </a:cubicBezTo>
                    <a:cubicBezTo>
                      <a:pt x="1" y="694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94"/>
                      <a:pt x="5829" y="442"/>
                    </a:cubicBezTo>
                    <a:cubicBezTo>
                      <a:pt x="5829" y="221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91;p43">
                <a:extLst>
                  <a:ext uri="{FF2B5EF4-FFF2-40B4-BE49-F238E27FC236}">
                    <a16:creationId xmlns:a16="http://schemas.microsoft.com/office/drawing/2014/main" id="{AA047F11-FE9E-5DAD-7B07-25E9BBFF3B48}"/>
                  </a:ext>
                </a:extLst>
              </p:cNvPr>
              <p:cNvSpPr/>
              <p:nvPr/>
            </p:nvSpPr>
            <p:spPr>
              <a:xfrm>
                <a:off x="-60947675" y="2538100"/>
                <a:ext cx="1457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3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42"/>
                    </a:cubicBezTo>
                    <a:cubicBezTo>
                      <a:pt x="1" y="662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62"/>
                      <a:pt x="5829" y="442"/>
                    </a:cubicBez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92;p43">
                <a:extLst>
                  <a:ext uri="{FF2B5EF4-FFF2-40B4-BE49-F238E27FC236}">
                    <a16:creationId xmlns:a16="http://schemas.microsoft.com/office/drawing/2014/main" id="{29D69F0D-0964-D552-1DB6-8BA7B73944A7}"/>
                  </a:ext>
                </a:extLst>
              </p:cNvPr>
              <p:cNvSpPr/>
              <p:nvPr/>
            </p:nvSpPr>
            <p:spPr>
              <a:xfrm>
                <a:off x="-60740525" y="2312050"/>
                <a:ext cx="685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9358" extrusionOk="0">
                    <a:moveTo>
                      <a:pt x="1796" y="789"/>
                    </a:moveTo>
                    <a:cubicBezTo>
                      <a:pt x="1891" y="789"/>
                      <a:pt x="1922" y="852"/>
                      <a:pt x="1922" y="946"/>
                    </a:cubicBezTo>
                    <a:lnTo>
                      <a:pt x="1922" y="1639"/>
                    </a:lnTo>
                    <a:lnTo>
                      <a:pt x="820" y="1639"/>
                    </a:lnTo>
                    <a:lnTo>
                      <a:pt x="820" y="946"/>
                    </a:lnTo>
                    <a:cubicBezTo>
                      <a:pt x="820" y="852"/>
                      <a:pt x="883" y="789"/>
                      <a:pt x="977" y="789"/>
                    </a:cubicBezTo>
                    <a:close/>
                    <a:moveTo>
                      <a:pt x="1922" y="2458"/>
                    </a:moveTo>
                    <a:lnTo>
                      <a:pt x="1922" y="6617"/>
                    </a:lnTo>
                    <a:lnTo>
                      <a:pt x="820" y="6617"/>
                    </a:lnTo>
                    <a:lnTo>
                      <a:pt x="820" y="2458"/>
                    </a:lnTo>
                    <a:close/>
                    <a:moveTo>
                      <a:pt x="1639" y="7436"/>
                    </a:moveTo>
                    <a:lnTo>
                      <a:pt x="1355" y="8035"/>
                    </a:lnTo>
                    <a:lnTo>
                      <a:pt x="1040" y="7436"/>
                    </a:lnTo>
                    <a:close/>
                    <a:moveTo>
                      <a:pt x="977" y="1"/>
                    </a:moveTo>
                    <a:cubicBezTo>
                      <a:pt x="410" y="1"/>
                      <a:pt x="1" y="410"/>
                      <a:pt x="1" y="946"/>
                    </a:cubicBezTo>
                    <a:lnTo>
                      <a:pt x="1" y="6995"/>
                    </a:lnTo>
                    <a:cubicBezTo>
                      <a:pt x="1" y="7090"/>
                      <a:pt x="1" y="7121"/>
                      <a:pt x="32" y="7184"/>
                    </a:cubicBezTo>
                    <a:lnTo>
                      <a:pt x="1009" y="9137"/>
                    </a:lnTo>
                    <a:cubicBezTo>
                      <a:pt x="1103" y="9295"/>
                      <a:pt x="1198" y="9358"/>
                      <a:pt x="1355" y="9358"/>
                    </a:cubicBezTo>
                    <a:cubicBezTo>
                      <a:pt x="1513" y="9358"/>
                      <a:pt x="1670" y="9295"/>
                      <a:pt x="1733" y="9137"/>
                    </a:cubicBezTo>
                    <a:lnTo>
                      <a:pt x="2678" y="7184"/>
                    </a:lnTo>
                    <a:cubicBezTo>
                      <a:pt x="2710" y="7153"/>
                      <a:pt x="2710" y="7090"/>
                      <a:pt x="2710" y="6995"/>
                    </a:cubicBezTo>
                    <a:lnTo>
                      <a:pt x="2710" y="946"/>
                    </a:lnTo>
                    <a:cubicBezTo>
                      <a:pt x="2741" y="410"/>
                      <a:pt x="2300" y="1"/>
                      <a:pt x="17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993;p43">
              <a:extLst>
                <a:ext uri="{FF2B5EF4-FFF2-40B4-BE49-F238E27FC236}">
                  <a16:creationId xmlns:a16="http://schemas.microsoft.com/office/drawing/2014/main" id="{73972B1F-D9E2-E086-D1BB-6B1A03DB61C8}"/>
                </a:ext>
              </a:extLst>
            </p:cNvPr>
            <p:cNvGrpSpPr/>
            <p:nvPr/>
          </p:nvGrpSpPr>
          <p:grpSpPr>
            <a:xfrm>
              <a:off x="9344598" y="5259881"/>
              <a:ext cx="390339" cy="382039"/>
              <a:chOff x="-63669700" y="2646600"/>
              <a:chExt cx="324525" cy="317625"/>
            </a:xfrm>
          </p:grpSpPr>
          <p:sp>
            <p:nvSpPr>
              <p:cNvPr id="43" name="Google Shape;994;p43">
                <a:extLst>
                  <a:ext uri="{FF2B5EF4-FFF2-40B4-BE49-F238E27FC236}">
                    <a16:creationId xmlns:a16="http://schemas.microsoft.com/office/drawing/2014/main" id="{033B0B7F-E854-4753-6A2F-AACFDC569A6C}"/>
                  </a:ext>
                </a:extLst>
              </p:cNvPr>
              <p:cNvSpPr/>
              <p:nvPr/>
            </p:nvSpPr>
            <p:spPr>
              <a:xfrm>
                <a:off x="-63669700" y="2646600"/>
                <a:ext cx="324525" cy="317550"/>
              </a:xfrm>
              <a:custGeom>
                <a:avLst/>
                <a:gdLst/>
                <a:ahLst/>
                <a:cxnLst/>
                <a:rect l="l" t="t" r="r" b="b"/>
                <a:pathLst>
                  <a:path w="12981" h="12702" extrusionOk="0">
                    <a:moveTo>
                      <a:pt x="6947" y="867"/>
                    </a:moveTo>
                    <a:cubicBezTo>
                      <a:pt x="7058" y="867"/>
                      <a:pt x="7168" y="906"/>
                      <a:pt x="7247" y="985"/>
                    </a:cubicBezTo>
                    <a:cubicBezTo>
                      <a:pt x="7404" y="1143"/>
                      <a:pt x="7404" y="1426"/>
                      <a:pt x="7247" y="1584"/>
                    </a:cubicBezTo>
                    <a:lnTo>
                      <a:pt x="5199" y="3632"/>
                    </a:lnTo>
                    <a:cubicBezTo>
                      <a:pt x="5120" y="3710"/>
                      <a:pt x="5010" y="3750"/>
                      <a:pt x="4900" y="3750"/>
                    </a:cubicBezTo>
                    <a:cubicBezTo>
                      <a:pt x="4789" y="3750"/>
                      <a:pt x="4679" y="3710"/>
                      <a:pt x="4600" y="3632"/>
                    </a:cubicBezTo>
                    <a:cubicBezTo>
                      <a:pt x="4443" y="3474"/>
                      <a:pt x="4443" y="3190"/>
                      <a:pt x="4600" y="3033"/>
                    </a:cubicBezTo>
                    <a:lnTo>
                      <a:pt x="6648" y="985"/>
                    </a:lnTo>
                    <a:cubicBezTo>
                      <a:pt x="6727" y="906"/>
                      <a:pt x="6837" y="867"/>
                      <a:pt x="6947" y="867"/>
                    </a:cubicBezTo>
                    <a:close/>
                    <a:moveTo>
                      <a:pt x="7530" y="2434"/>
                    </a:moveTo>
                    <a:lnTo>
                      <a:pt x="10429" y="5364"/>
                    </a:lnTo>
                    <a:lnTo>
                      <a:pt x="8979" y="6814"/>
                    </a:lnTo>
                    <a:lnTo>
                      <a:pt x="6050" y="3884"/>
                    </a:lnTo>
                    <a:lnTo>
                      <a:pt x="7530" y="2434"/>
                    </a:lnTo>
                    <a:close/>
                    <a:moveTo>
                      <a:pt x="6648" y="5679"/>
                    </a:moveTo>
                    <a:lnTo>
                      <a:pt x="7247" y="6246"/>
                    </a:lnTo>
                    <a:lnTo>
                      <a:pt x="5482" y="8042"/>
                    </a:lnTo>
                    <a:lnTo>
                      <a:pt x="4884" y="7444"/>
                    </a:lnTo>
                    <a:lnTo>
                      <a:pt x="6648" y="5679"/>
                    </a:lnTo>
                    <a:close/>
                    <a:moveTo>
                      <a:pt x="11642" y="5561"/>
                    </a:moveTo>
                    <a:cubicBezTo>
                      <a:pt x="11752" y="5561"/>
                      <a:pt x="11862" y="5601"/>
                      <a:pt x="11941" y="5679"/>
                    </a:cubicBezTo>
                    <a:cubicBezTo>
                      <a:pt x="12098" y="5837"/>
                      <a:pt x="12098" y="6089"/>
                      <a:pt x="11941" y="6246"/>
                    </a:cubicBezTo>
                    <a:lnTo>
                      <a:pt x="9893" y="8294"/>
                    </a:lnTo>
                    <a:cubicBezTo>
                      <a:pt x="9814" y="8373"/>
                      <a:pt x="9704" y="8412"/>
                      <a:pt x="9594" y="8412"/>
                    </a:cubicBezTo>
                    <a:cubicBezTo>
                      <a:pt x="9484" y="8412"/>
                      <a:pt x="9373" y="8373"/>
                      <a:pt x="9295" y="8294"/>
                    </a:cubicBezTo>
                    <a:cubicBezTo>
                      <a:pt x="9137" y="8137"/>
                      <a:pt x="9137" y="7885"/>
                      <a:pt x="9295" y="7727"/>
                    </a:cubicBezTo>
                    <a:lnTo>
                      <a:pt x="11342" y="5679"/>
                    </a:lnTo>
                    <a:cubicBezTo>
                      <a:pt x="11421" y="5601"/>
                      <a:pt x="11531" y="5561"/>
                      <a:pt x="11642" y="5561"/>
                    </a:cubicBezTo>
                    <a:close/>
                    <a:moveTo>
                      <a:pt x="4065" y="7664"/>
                    </a:moveTo>
                    <a:lnTo>
                      <a:pt x="5230" y="8861"/>
                    </a:lnTo>
                    <a:lnTo>
                      <a:pt x="2426" y="11665"/>
                    </a:lnTo>
                    <a:cubicBezTo>
                      <a:pt x="2269" y="11823"/>
                      <a:pt x="2064" y="11902"/>
                      <a:pt x="1855" y="11902"/>
                    </a:cubicBezTo>
                    <a:cubicBezTo>
                      <a:pt x="1647" y="11902"/>
                      <a:pt x="1434" y="11823"/>
                      <a:pt x="1261" y="11665"/>
                    </a:cubicBezTo>
                    <a:cubicBezTo>
                      <a:pt x="914" y="11350"/>
                      <a:pt x="914" y="10783"/>
                      <a:pt x="1261" y="10468"/>
                    </a:cubicBezTo>
                    <a:lnTo>
                      <a:pt x="4065" y="7664"/>
                    </a:lnTo>
                    <a:close/>
                    <a:moveTo>
                      <a:pt x="6971" y="1"/>
                    </a:moveTo>
                    <a:cubicBezTo>
                      <a:pt x="6648" y="1"/>
                      <a:pt x="6317" y="119"/>
                      <a:pt x="6050" y="355"/>
                    </a:cubicBezTo>
                    <a:lnTo>
                      <a:pt x="4002" y="2403"/>
                    </a:lnTo>
                    <a:cubicBezTo>
                      <a:pt x="3529" y="2875"/>
                      <a:pt x="3529" y="3663"/>
                      <a:pt x="4002" y="4167"/>
                    </a:cubicBezTo>
                    <a:cubicBezTo>
                      <a:pt x="4258" y="4424"/>
                      <a:pt x="4564" y="4544"/>
                      <a:pt x="4874" y="4544"/>
                    </a:cubicBezTo>
                    <a:cubicBezTo>
                      <a:pt x="5058" y="4544"/>
                      <a:pt x="5243" y="4501"/>
                      <a:pt x="5419" y="4419"/>
                    </a:cubicBezTo>
                    <a:lnTo>
                      <a:pt x="6081" y="5018"/>
                    </a:lnTo>
                    <a:lnTo>
                      <a:pt x="4285" y="6814"/>
                    </a:lnTo>
                    <a:cubicBezTo>
                      <a:pt x="4206" y="6735"/>
                      <a:pt x="4096" y="6695"/>
                      <a:pt x="3990" y="6695"/>
                    </a:cubicBezTo>
                    <a:cubicBezTo>
                      <a:pt x="3884" y="6695"/>
                      <a:pt x="3781" y="6735"/>
                      <a:pt x="3718" y="6814"/>
                    </a:cubicBezTo>
                    <a:lnTo>
                      <a:pt x="631" y="9869"/>
                    </a:lnTo>
                    <a:cubicBezTo>
                      <a:pt x="1" y="10500"/>
                      <a:pt x="1" y="11571"/>
                      <a:pt x="631" y="12201"/>
                    </a:cubicBezTo>
                    <a:cubicBezTo>
                      <a:pt x="965" y="12536"/>
                      <a:pt x="1405" y="12701"/>
                      <a:pt x="1840" y="12701"/>
                    </a:cubicBezTo>
                    <a:cubicBezTo>
                      <a:pt x="2264" y="12701"/>
                      <a:pt x="2682" y="12544"/>
                      <a:pt x="2994" y="12232"/>
                    </a:cubicBezTo>
                    <a:lnTo>
                      <a:pt x="6050" y="9176"/>
                    </a:lnTo>
                    <a:cubicBezTo>
                      <a:pt x="6207" y="9019"/>
                      <a:pt x="6207" y="8735"/>
                      <a:pt x="6050" y="8578"/>
                    </a:cubicBezTo>
                    <a:lnTo>
                      <a:pt x="7845" y="6814"/>
                    </a:lnTo>
                    <a:lnTo>
                      <a:pt x="8475" y="7444"/>
                    </a:lnTo>
                    <a:cubicBezTo>
                      <a:pt x="8255" y="7853"/>
                      <a:pt x="8318" y="8452"/>
                      <a:pt x="8696" y="8861"/>
                    </a:cubicBezTo>
                    <a:cubicBezTo>
                      <a:pt x="8932" y="9098"/>
                      <a:pt x="9247" y="9216"/>
                      <a:pt x="9566" y="9216"/>
                    </a:cubicBezTo>
                    <a:cubicBezTo>
                      <a:pt x="9885" y="9216"/>
                      <a:pt x="10208" y="9098"/>
                      <a:pt x="10460" y="8861"/>
                    </a:cubicBezTo>
                    <a:lnTo>
                      <a:pt x="12508" y="6814"/>
                    </a:lnTo>
                    <a:cubicBezTo>
                      <a:pt x="12981" y="6341"/>
                      <a:pt x="12981" y="5553"/>
                      <a:pt x="12508" y="5018"/>
                    </a:cubicBezTo>
                    <a:cubicBezTo>
                      <a:pt x="12274" y="4784"/>
                      <a:pt x="11979" y="4670"/>
                      <a:pt x="11669" y="4670"/>
                    </a:cubicBezTo>
                    <a:cubicBezTo>
                      <a:pt x="11479" y="4670"/>
                      <a:pt x="11282" y="4713"/>
                      <a:pt x="11090" y="4797"/>
                    </a:cubicBezTo>
                    <a:lnTo>
                      <a:pt x="8066" y="1773"/>
                    </a:lnTo>
                    <a:cubicBezTo>
                      <a:pt x="8255" y="1332"/>
                      <a:pt x="8223" y="733"/>
                      <a:pt x="7845" y="355"/>
                    </a:cubicBezTo>
                    <a:cubicBezTo>
                      <a:pt x="7609" y="119"/>
                      <a:pt x="7294" y="1"/>
                      <a:pt x="6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995;p43">
                <a:extLst>
                  <a:ext uri="{FF2B5EF4-FFF2-40B4-BE49-F238E27FC236}">
                    <a16:creationId xmlns:a16="http://schemas.microsoft.com/office/drawing/2014/main" id="{5F3C30FB-864E-36D3-E207-027CCE617F48}"/>
                  </a:ext>
                </a:extLst>
              </p:cNvPr>
              <p:cNvSpPr/>
              <p:nvPr/>
            </p:nvSpPr>
            <p:spPr>
              <a:xfrm>
                <a:off x="-63532650" y="2901200"/>
                <a:ext cx="18590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521" extrusionOk="0">
                    <a:moveTo>
                      <a:pt x="5356" y="851"/>
                    </a:moveTo>
                    <a:cubicBezTo>
                      <a:pt x="5577" y="851"/>
                      <a:pt x="5734" y="1040"/>
                      <a:pt x="5734" y="1261"/>
                    </a:cubicBezTo>
                    <a:lnTo>
                      <a:pt x="5734" y="1702"/>
                    </a:lnTo>
                    <a:lnTo>
                      <a:pt x="1607" y="1702"/>
                    </a:lnTo>
                    <a:lnTo>
                      <a:pt x="1607" y="1261"/>
                    </a:lnTo>
                    <a:cubicBezTo>
                      <a:pt x="1607" y="1040"/>
                      <a:pt x="1796" y="851"/>
                      <a:pt x="2048" y="851"/>
                    </a:cubicBezTo>
                    <a:close/>
                    <a:moveTo>
                      <a:pt x="2048" y="1"/>
                    </a:moveTo>
                    <a:cubicBezTo>
                      <a:pt x="1355" y="1"/>
                      <a:pt x="788" y="568"/>
                      <a:pt x="788" y="1261"/>
                    </a:cubicBezTo>
                    <a:lnTo>
                      <a:pt x="788" y="1702"/>
                    </a:lnTo>
                    <a:lnTo>
                      <a:pt x="378" y="1702"/>
                    </a:lnTo>
                    <a:cubicBezTo>
                      <a:pt x="158" y="1702"/>
                      <a:pt x="0" y="1891"/>
                      <a:pt x="0" y="2111"/>
                    </a:cubicBezTo>
                    <a:cubicBezTo>
                      <a:pt x="0" y="2332"/>
                      <a:pt x="189" y="2521"/>
                      <a:pt x="378" y="2521"/>
                    </a:cubicBezTo>
                    <a:lnTo>
                      <a:pt x="6995" y="2521"/>
                    </a:lnTo>
                    <a:cubicBezTo>
                      <a:pt x="7247" y="2521"/>
                      <a:pt x="7436" y="2332"/>
                      <a:pt x="7436" y="2111"/>
                    </a:cubicBezTo>
                    <a:cubicBezTo>
                      <a:pt x="7404" y="1891"/>
                      <a:pt x="7184" y="1702"/>
                      <a:pt x="6963" y="1702"/>
                    </a:cubicBezTo>
                    <a:lnTo>
                      <a:pt x="6553" y="1702"/>
                    </a:lnTo>
                    <a:lnTo>
                      <a:pt x="6553" y="1261"/>
                    </a:lnTo>
                    <a:cubicBezTo>
                      <a:pt x="6553" y="599"/>
                      <a:pt x="6018" y="1"/>
                      <a:pt x="5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D59CC13-7CD1-0028-C5E6-919D2B88B6BB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E96F13-FAF3-8573-A313-8600C1CA8223}"/>
              </a:ext>
            </a:extLst>
          </p:cNvPr>
          <p:cNvSpPr txBox="1"/>
          <p:nvPr/>
        </p:nvSpPr>
        <p:spPr>
          <a:xfrm>
            <a:off x="959671" y="886213"/>
            <a:ext cx="90258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Aqui você irá identificar os próximos passos da solução, baseado nos resultados obtidos durante o experimento, reajustando pontos de melhoria, aumentando escala, etc.</a:t>
            </a:r>
          </a:p>
        </p:txBody>
      </p:sp>
    </p:spTree>
    <p:extLst>
      <p:ext uri="{BB962C8B-B14F-4D97-AF65-F5344CB8AC3E}">
        <p14:creationId xmlns:p14="http://schemas.microsoft.com/office/powerpoint/2010/main" val="874200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8757486F-F170-4E11-A447-0DBD8D5A1254}"/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ca24610a-89d8-41ed-9d17-0839b3811cc0"/>
    <ds:schemaRef ds:uri="http://schemas.microsoft.com/office/infopath/2007/PartnerControls"/>
    <ds:schemaRef ds:uri="aee5329c-066a-4f26-a2c8-b375c9a21a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541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9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Cambria Bold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36</cp:revision>
  <dcterms:created xsi:type="dcterms:W3CDTF">2023-01-17T17:16:10Z</dcterms:created>
  <dcterms:modified xsi:type="dcterms:W3CDTF">2025-03-26T17:16:42Z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