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  <p:sldMasterId id="2147483885" r:id="rId8"/>
  </p:sldMasterIdLst>
  <p:notesMasterIdLst>
    <p:notesMasterId r:id="rId22"/>
  </p:notesMasterIdLst>
  <p:handoutMasterIdLst>
    <p:handoutMasterId r:id="rId23"/>
  </p:handoutMasterIdLst>
  <p:sldIdLst>
    <p:sldId id="2147474058" r:id="rId9"/>
    <p:sldId id="2147474062" r:id="rId10"/>
    <p:sldId id="2147474064" r:id="rId11"/>
    <p:sldId id="2147474066" r:id="rId12"/>
    <p:sldId id="2147473985" r:id="rId13"/>
    <p:sldId id="2147474069" r:id="rId14"/>
    <p:sldId id="2147473932" r:id="rId15"/>
    <p:sldId id="2147474067" r:id="rId16"/>
    <p:sldId id="2147474070" r:id="rId17"/>
    <p:sldId id="2147473934" r:id="rId18"/>
    <p:sldId id="2147473936" r:id="rId19"/>
    <p:sldId id="2147474016" r:id="rId20"/>
    <p:sldId id="21474740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2"/>
            <p14:sldId id="2147474064"/>
            <p14:sldId id="2147474066"/>
            <p14:sldId id="2147473985"/>
            <p14:sldId id="2147474069"/>
            <p14:sldId id="2147473932"/>
            <p14:sldId id="2147474067"/>
            <p14:sldId id="2147474070"/>
            <p14:sldId id="2147473934"/>
            <p14:sldId id="2147473936"/>
            <p14:sldId id="2147474016"/>
            <p14:sldId id="21474740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1BBFFF"/>
    <a:srgbClr val="CC59D5"/>
    <a:srgbClr val="3485FE"/>
    <a:srgbClr val="033C73"/>
    <a:srgbClr val="917BE4"/>
    <a:srgbClr val="B733FC"/>
    <a:srgbClr val="012965"/>
    <a:srgbClr val="FFFFFF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EA78F-94B0-4E0F-B569-81ED09F2BA8E}" v="25" dt="2025-04-04T18:35:22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27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21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84AEA78F-94B0-4E0F-B569-81ED09F2BA8E}"/>
    <pc:docChg chg="undo custSel addSld delSld modSld modMainMaster modSection">
      <pc:chgData name="Ândria Kaminski" userId="353dd59b-79f5-4f4a-adf8-a66dbee6ec45" providerId="ADAL" clId="{84AEA78F-94B0-4E0F-B569-81ED09F2BA8E}" dt="2025-04-04T18:38:36.024" v="243" actId="478"/>
      <pc:docMkLst>
        <pc:docMk/>
      </pc:docMkLst>
      <pc:sldChg chg="del">
        <pc:chgData name="Ândria Kaminski" userId="353dd59b-79f5-4f4a-adf8-a66dbee6ec45" providerId="ADAL" clId="{84AEA78F-94B0-4E0F-B569-81ED09F2BA8E}" dt="2025-03-26T16:24:29.502" v="34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84AEA78F-94B0-4E0F-B569-81ED09F2BA8E}" dt="2025-03-26T16:24:40.470" v="43" actId="47"/>
        <pc:sldMkLst>
          <pc:docMk/>
          <pc:sldMk cId="3889670657" sldId="2147473925"/>
        </pc:sldMkLst>
      </pc:sldChg>
      <pc:sldChg chg="del">
        <pc:chgData name="Ândria Kaminski" userId="353dd59b-79f5-4f4a-adf8-a66dbee6ec45" providerId="ADAL" clId="{84AEA78F-94B0-4E0F-B569-81ED09F2BA8E}" dt="2025-03-26T16:30:21.666" v="67" actId="47"/>
        <pc:sldMkLst>
          <pc:docMk/>
          <pc:sldMk cId="3715202598" sldId="2147473927"/>
        </pc:sldMkLst>
      </pc:sldChg>
      <pc:sldChg chg="add del">
        <pc:chgData name="Ândria Kaminski" userId="353dd59b-79f5-4f4a-adf8-a66dbee6ec45" providerId="ADAL" clId="{84AEA78F-94B0-4E0F-B569-81ED09F2BA8E}" dt="2025-03-26T16:31:08.271" v="73" actId="47"/>
        <pc:sldMkLst>
          <pc:docMk/>
          <pc:sldMk cId="2028907856" sldId="2147473928"/>
        </pc:sldMkLst>
      </pc:sldChg>
      <pc:sldChg chg="del">
        <pc:chgData name="Ândria Kaminski" userId="353dd59b-79f5-4f4a-adf8-a66dbee6ec45" providerId="ADAL" clId="{84AEA78F-94B0-4E0F-B569-81ED09F2BA8E}" dt="2025-03-26T16:31:35.549" v="75" actId="47"/>
        <pc:sldMkLst>
          <pc:docMk/>
          <pc:sldMk cId="3018482225" sldId="2147473929"/>
        </pc:sldMkLst>
      </pc:sldChg>
      <pc:sldChg chg="del">
        <pc:chgData name="Ândria Kaminski" userId="353dd59b-79f5-4f4a-adf8-a66dbee6ec45" providerId="ADAL" clId="{84AEA78F-94B0-4E0F-B569-81ED09F2BA8E}" dt="2025-03-26T16:39:17.977" v="92" actId="47"/>
        <pc:sldMkLst>
          <pc:docMk/>
          <pc:sldMk cId="2438452174" sldId="2147473931"/>
        </pc:sldMkLst>
      </pc:sldChg>
      <pc:sldChg chg="addSp delSp modSp mod">
        <pc:chgData name="Ândria Kaminski" userId="353dd59b-79f5-4f4a-adf8-a66dbee6ec45" providerId="ADAL" clId="{84AEA78F-94B0-4E0F-B569-81ED09F2BA8E}" dt="2025-03-26T16:41:53.761" v="134" actId="1076"/>
        <pc:sldMkLst>
          <pc:docMk/>
          <pc:sldMk cId="2881024882" sldId="2147473932"/>
        </pc:sldMkLst>
        <pc:spChg chg="mod">
          <ac:chgData name="Ândria Kaminski" userId="353dd59b-79f5-4f4a-adf8-a66dbee6ec45" providerId="ADAL" clId="{84AEA78F-94B0-4E0F-B569-81ED09F2BA8E}" dt="2025-03-26T16:41:02.342" v="112" actId="1035"/>
          <ac:spMkLst>
            <pc:docMk/>
            <pc:sldMk cId="2881024882" sldId="2147473932"/>
            <ac:spMk id="5" creationId="{056B1A21-397D-96AA-E5BB-AC1E001FBB62}"/>
          </ac:spMkLst>
        </pc:spChg>
        <pc:spChg chg="mod">
          <ac:chgData name="Ândria Kaminski" userId="353dd59b-79f5-4f4a-adf8-a66dbee6ec45" providerId="ADAL" clId="{84AEA78F-94B0-4E0F-B569-81ED09F2BA8E}" dt="2025-03-26T16:41:28.791" v="123" actId="1076"/>
          <ac:spMkLst>
            <pc:docMk/>
            <pc:sldMk cId="2881024882" sldId="2147473932"/>
            <ac:spMk id="6" creationId="{B8CB8FB3-E43C-D501-3D12-96A874D57449}"/>
          </ac:spMkLst>
        </pc:spChg>
        <pc:spChg chg="add mod">
          <ac:chgData name="Ândria Kaminski" userId="353dd59b-79f5-4f4a-adf8-a66dbee6ec45" providerId="ADAL" clId="{84AEA78F-94B0-4E0F-B569-81ED09F2BA8E}" dt="2025-03-26T16:40:24.524" v="100" actId="20577"/>
          <ac:spMkLst>
            <pc:docMk/>
            <pc:sldMk cId="2881024882" sldId="2147473932"/>
            <ac:spMk id="8" creationId="{BBAA4245-BE09-D229-39BF-13C85959A925}"/>
          </ac:spMkLst>
        </pc:spChg>
        <pc:spChg chg="add mod">
          <ac:chgData name="Ândria Kaminski" userId="353dd59b-79f5-4f4a-adf8-a66dbee6ec45" providerId="ADAL" clId="{84AEA78F-94B0-4E0F-B569-81ED09F2BA8E}" dt="2025-03-26T16:40:38.891" v="103"/>
          <ac:spMkLst>
            <pc:docMk/>
            <pc:sldMk cId="2881024882" sldId="2147473932"/>
            <ac:spMk id="9" creationId="{3222A04C-FCB4-C832-9F34-B18365BB000C}"/>
          </ac:spMkLst>
        </pc:spChg>
        <pc:spChg chg="mod">
          <ac:chgData name="Ândria Kaminski" userId="353dd59b-79f5-4f4a-adf8-a66dbee6ec45" providerId="ADAL" clId="{84AEA78F-94B0-4E0F-B569-81ED09F2BA8E}" dt="2025-03-26T16:41:50.741" v="133" actId="2085"/>
          <ac:spMkLst>
            <pc:docMk/>
            <pc:sldMk cId="2881024882" sldId="2147473932"/>
            <ac:spMk id="11" creationId="{4C5F88FE-7FA9-E3B8-108B-CE22BA975301}"/>
          </ac:spMkLst>
        </pc:spChg>
        <pc:spChg chg="mod">
          <ac:chgData name="Ândria Kaminski" userId="353dd59b-79f5-4f4a-adf8-a66dbee6ec45" providerId="ADAL" clId="{84AEA78F-94B0-4E0F-B569-81ED09F2BA8E}" dt="2025-03-26T16:41:50.741" v="133" actId="2085"/>
          <ac:spMkLst>
            <pc:docMk/>
            <pc:sldMk cId="2881024882" sldId="2147473932"/>
            <ac:spMk id="14" creationId="{EABB8DDB-3B8E-3200-DD15-7B228323BF91}"/>
          </ac:spMkLst>
        </pc:spChg>
        <pc:spChg chg="add del mod">
          <ac:chgData name="Ândria Kaminski" userId="353dd59b-79f5-4f4a-adf8-a66dbee6ec45" providerId="ADAL" clId="{84AEA78F-94B0-4E0F-B569-81ED09F2BA8E}" dt="2025-03-26T16:41:50.741" v="133" actId="2085"/>
          <ac:spMkLst>
            <pc:docMk/>
            <pc:sldMk cId="2881024882" sldId="2147473932"/>
            <ac:spMk id="17" creationId="{46B73BA6-8C48-8C6D-760C-E3DB31668686}"/>
          </ac:spMkLst>
        </pc:spChg>
        <pc:spChg chg="mod">
          <ac:chgData name="Ândria Kaminski" userId="353dd59b-79f5-4f4a-adf8-a66dbee6ec45" providerId="ADAL" clId="{84AEA78F-94B0-4E0F-B569-81ED09F2BA8E}" dt="2025-03-26T16:41:50.741" v="133" actId="2085"/>
          <ac:spMkLst>
            <pc:docMk/>
            <pc:sldMk cId="2881024882" sldId="2147473932"/>
            <ac:spMk id="26" creationId="{203B3EE9-1272-96E4-F80B-A6824C298FE8}"/>
          </ac:spMkLst>
        </pc:spChg>
        <pc:grpChg chg="add mod">
          <ac:chgData name="Ândria Kaminski" userId="353dd59b-79f5-4f4a-adf8-a66dbee6ec45" providerId="ADAL" clId="{84AEA78F-94B0-4E0F-B569-81ED09F2BA8E}" dt="2025-03-26T16:41:53.761" v="134" actId="1076"/>
          <ac:grpSpMkLst>
            <pc:docMk/>
            <pc:sldMk cId="2881024882" sldId="2147473932"/>
            <ac:grpSpMk id="18" creationId="{3FF630E3-7309-45A1-2127-E5F39B25EBF9}"/>
          </ac:grpSpMkLst>
        </pc:grpChg>
      </pc:sldChg>
      <pc:sldChg chg="del">
        <pc:chgData name="Ândria Kaminski" userId="353dd59b-79f5-4f4a-adf8-a66dbee6ec45" providerId="ADAL" clId="{84AEA78F-94B0-4E0F-B569-81ED09F2BA8E}" dt="2025-03-26T16:34:03.416" v="79" actId="47"/>
        <pc:sldMkLst>
          <pc:docMk/>
          <pc:sldMk cId="3814439195" sldId="2147473933"/>
        </pc:sldMkLst>
      </pc:sldChg>
      <pc:sldChg chg="addSp delSp modSp mod">
        <pc:chgData name="Ândria Kaminski" userId="353dd59b-79f5-4f4a-adf8-a66dbee6ec45" providerId="ADAL" clId="{84AEA78F-94B0-4E0F-B569-81ED09F2BA8E}" dt="2025-03-26T16:43:26.488" v="164" actId="1076"/>
        <pc:sldMkLst>
          <pc:docMk/>
          <pc:sldMk cId="4165767231" sldId="2147473934"/>
        </pc:sldMkLst>
        <pc:spChg chg="mod">
          <ac:chgData name="Ândria Kaminski" userId="353dd59b-79f5-4f4a-adf8-a66dbee6ec45" providerId="ADAL" clId="{84AEA78F-94B0-4E0F-B569-81ED09F2BA8E}" dt="2025-03-26T16:42:11.359" v="141" actId="1036"/>
          <ac:spMkLst>
            <pc:docMk/>
            <pc:sldMk cId="4165767231" sldId="2147473934"/>
            <ac:spMk id="2" creationId="{445E48D1-5F14-E0A2-8297-DEE6300F284A}"/>
          </ac:spMkLst>
        </pc:spChg>
        <pc:spChg chg="mod">
          <ac:chgData name="Ândria Kaminski" userId="353dd59b-79f5-4f4a-adf8-a66dbee6ec45" providerId="ADAL" clId="{84AEA78F-94B0-4E0F-B569-81ED09F2BA8E}" dt="2025-03-26T16:43:22.270" v="163" actId="14100"/>
          <ac:spMkLst>
            <pc:docMk/>
            <pc:sldMk cId="4165767231" sldId="2147473934"/>
            <ac:spMk id="6" creationId="{F3645A47-4ECD-E077-C640-8B244B9457DC}"/>
          </ac:spMkLst>
        </pc:spChg>
        <pc:spChg chg="add mod">
          <ac:chgData name="Ândria Kaminski" userId="353dd59b-79f5-4f4a-adf8-a66dbee6ec45" providerId="ADAL" clId="{84AEA78F-94B0-4E0F-B569-81ED09F2BA8E}" dt="2025-03-26T16:42:07.705" v="138" actId="20577"/>
          <ac:spMkLst>
            <pc:docMk/>
            <pc:sldMk cId="4165767231" sldId="2147473934"/>
            <ac:spMk id="7" creationId="{8BCEA84C-74CC-4115-B3EE-EE1E7C237F45}"/>
          </ac:spMkLst>
        </pc:spChg>
        <pc:spChg chg="add mod">
          <ac:chgData name="Ândria Kaminski" userId="353dd59b-79f5-4f4a-adf8-a66dbee6ec45" providerId="ADAL" clId="{84AEA78F-94B0-4E0F-B569-81ED09F2BA8E}" dt="2025-03-26T16:42:38.724" v="152"/>
          <ac:spMkLst>
            <pc:docMk/>
            <pc:sldMk cId="4165767231" sldId="2147473934"/>
            <ac:spMk id="8" creationId="{E98240E0-2533-5531-9D1D-5A00506FF3BD}"/>
          </ac:spMkLst>
        </pc:spChg>
        <pc:spChg chg="add mod">
          <ac:chgData name="Ândria Kaminski" userId="353dd59b-79f5-4f4a-adf8-a66dbee6ec45" providerId="ADAL" clId="{84AEA78F-94B0-4E0F-B569-81ED09F2BA8E}" dt="2025-03-26T16:43:00.556" v="160" actId="14100"/>
          <ac:spMkLst>
            <pc:docMk/>
            <pc:sldMk cId="4165767231" sldId="2147473934"/>
            <ac:spMk id="9" creationId="{03767C00-E00B-34EF-13CB-DC497FD468ED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14" creationId="{3B76CE27-53F5-959E-48F2-1145DA4D55F6}"/>
          </ac:spMkLst>
        </pc:spChg>
        <pc:spChg chg="mod">
          <ac:chgData name="Ândria Kaminski" userId="353dd59b-79f5-4f4a-adf8-a66dbee6ec45" providerId="ADAL" clId="{84AEA78F-94B0-4E0F-B569-81ED09F2BA8E}" dt="2025-03-26T16:43:22.270" v="163" actId="14100"/>
          <ac:spMkLst>
            <pc:docMk/>
            <pc:sldMk cId="4165767231" sldId="2147473934"/>
            <ac:spMk id="17" creationId="{86B862E8-C905-8995-E944-E37ADF9CB764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20" creationId="{ABFE97DD-7A48-09C9-4D42-121BA3D653DC}"/>
          </ac:spMkLst>
        </pc:spChg>
        <pc:spChg chg="mod">
          <ac:chgData name="Ândria Kaminski" userId="353dd59b-79f5-4f4a-adf8-a66dbee6ec45" providerId="ADAL" clId="{84AEA78F-94B0-4E0F-B569-81ED09F2BA8E}" dt="2025-03-26T16:43:22.270" v="163" actId="14100"/>
          <ac:spMkLst>
            <pc:docMk/>
            <pc:sldMk cId="4165767231" sldId="2147473934"/>
            <ac:spMk id="21" creationId="{BC2D73C2-B660-9D85-5992-C6E51B4B0241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22" creationId="{29C6E227-BDC3-73DE-60FC-2DC6CBDD5783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23" creationId="{68E1B896-B311-EDBC-A4D4-BE42A823DDAD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24" creationId="{5D15E21B-F0FC-D0C3-6800-83E95366A101}"/>
          </ac:spMkLst>
        </pc:spChg>
        <pc:spChg chg="mod">
          <ac:chgData name="Ândria Kaminski" userId="353dd59b-79f5-4f4a-adf8-a66dbee6ec45" providerId="ADAL" clId="{84AEA78F-94B0-4E0F-B569-81ED09F2BA8E}" dt="2025-03-26T16:43:26.488" v="164" actId="1076"/>
          <ac:spMkLst>
            <pc:docMk/>
            <pc:sldMk cId="4165767231" sldId="2147473934"/>
            <ac:spMk id="25" creationId="{BE07DD1D-CD94-7FD1-1D97-676AB5DE5A8C}"/>
          </ac:spMkLst>
        </pc:spChg>
        <pc:spChg chg="mod">
          <ac:chgData name="Ândria Kaminski" userId="353dd59b-79f5-4f4a-adf8-a66dbee6ec45" providerId="ADAL" clId="{84AEA78F-94B0-4E0F-B569-81ED09F2BA8E}" dt="2025-03-26T16:43:10.336" v="161" actId="2711"/>
          <ac:spMkLst>
            <pc:docMk/>
            <pc:sldMk cId="4165767231" sldId="2147473934"/>
            <ac:spMk id="26" creationId="{24CB1C78-5243-128D-B4B9-4EE39AB0B434}"/>
          </ac:spMkLst>
        </pc:spChg>
        <pc:spChg chg="mod">
          <ac:chgData name="Ândria Kaminski" userId="353dd59b-79f5-4f4a-adf8-a66dbee6ec45" providerId="ADAL" clId="{84AEA78F-94B0-4E0F-B569-81ED09F2BA8E}" dt="2025-03-26T16:43:10.336" v="161" actId="2711"/>
          <ac:spMkLst>
            <pc:docMk/>
            <pc:sldMk cId="4165767231" sldId="2147473934"/>
            <ac:spMk id="27" creationId="{51A88714-BD20-AB77-9678-7160E13016FF}"/>
          </ac:spMkLst>
        </pc:spChg>
        <pc:spChg chg="mod">
          <ac:chgData name="Ândria Kaminski" userId="353dd59b-79f5-4f4a-adf8-a66dbee6ec45" providerId="ADAL" clId="{84AEA78F-94B0-4E0F-B569-81ED09F2BA8E}" dt="2025-03-26T16:43:10.336" v="161" actId="2711"/>
          <ac:spMkLst>
            <pc:docMk/>
            <pc:sldMk cId="4165767231" sldId="2147473934"/>
            <ac:spMk id="28" creationId="{DF5EEEB9-9202-7176-8D16-625B64A76CDA}"/>
          </ac:spMkLst>
        </pc:spChg>
      </pc:sldChg>
      <pc:sldChg chg="del">
        <pc:chgData name="Ândria Kaminski" userId="353dd59b-79f5-4f4a-adf8-a66dbee6ec45" providerId="ADAL" clId="{84AEA78F-94B0-4E0F-B569-81ED09F2BA8E}" dt="2025-03-26T16:39:51.047" v="96" actId="47"/>
        <pc:sldMkLst>
          <pc:docMk/>
          <pc:sldMk cId="132935790" sldId="2147473935"/>
        </pc:sldMkLst>
      </pc:sldChg>
      <pc:sldChg chg="addSp delSp modSp mod">
        <pc:chgData name="Ândria Kaminski" userId="353dd59b-79f5-4f4a-adf8-a66dbee6ec45" providerId="ADAL" clId="{84AEA78F-94B0-4E0F-B569-81ED09F2BA8E}" dt="2025-03-26T16:45:16.021" v="219" actId="20577"/>
        <pc:sldMkLst>
          <pc:docMk/>
          <pc:sldMk cId="1778163709" sldId="2147473936"/>
        </pc:sldMkLst>
        <pc:spChg chg="mod">
          <ac:chgData name="Ândria Kaminski" userId="353dd59b-79f5-4f4a-adf8-a66dbee6ec45" providerId="ADAL" clId="{84AEA78F-94B0-4E0F-B569-81ED09F2BA8E}" dt="2025-03-26T16:44:34.925" v="185" actId="14861"/>
          <ac:spMkLst>
            <pc:docMk/>
            <pc:sldMk cId="1778163709" sldId="2147473936"/>
            <ac:spMk id="6" creationId="{DF05F6A8-3457-804E-84F5-DABBB2E22997}"/>
          </ac:spMkLst>
        </pc:spChg>
        <pc:spChg chg="add mod">
          <ac:chgData name="Ândria Kaminski" userId="353dd59b-79f5-4f4a-adf8-a66dbee6ec45" providerId="ADAL" clId="{84AEA78F-94B0-4E0F-B569-81ED09F2BA8E}" dt="2025-03-26T16:42:18.028" v="145" actId="20577"/>
          <ac:spMkLst>
            <pc:docMk/>
            <pc:sldMk cId="1778163709" sldId="2147473936"/>
            <ac:spMk id="9" creationId="{C8DA29A1-045E-6D3A-19A7-14DB60CA4825}"/>
          </ac:spMkLst>
        </pc:spChg>
        <pc:spChg chg="mod">
          <ac:chgData name="Ândria Kaminski" userId="353dd59b-79f5-4f4a-adf8-a66dbee6ec45" providerId="ADAL" clId="{84AEA78F-94B0-4E0F-B569-81ED09F2BA8E}" dt="2025-03-26T16:44:55.250" v="205" actId="1037"/>
          <ac:spMkLst>
            <pc:docMk/>
            <pc:sldMk cId="1778163709" sldId="2147473936"/>
            <ac:spMk id="10" creationId="{C9464EB9-A846-73BE-27B4-405C7E175ADD}"/>
          </ac:spMkLst>
        </pc:spChg>
        <pc:spChg chg="mod">
          <ac:chgData name="Ândria Kaminski" userId="353dd59b-79f5-4f4a-adf8-a66dbee6ec45" providerId="ADAL" clId="{84AEA78F-94B0-4E0F-B569-81ED09F2BA8E}" dt="2025-03-26T16:45:11.757" v="215" actId="207"/>
          <ac:spMkLst>
            <pc:docMk/>
            <pc:sldMk cId="1778163709" sldId="2147473936"/>
            <ac:spMk id="11" creationId="{2870F2C7-25E7-5B7E-9B63-580CFC6C0E33}"/>
          </ac:spMkLst>
        </pc:spChg>
        <pc:spChg chg="add mod">
          <ac:chgData name="Ândria Kaminski" userId="353dd59b-79f5-4f4a-adf8-a66dbee6ec45" providerId="ADAL" clId="{84AEA78F-94B0-4E0F-B569-81ED09F2BA8E}" dt="2025-03-26T16:42:31.106" v="150"/>
          <ac:spMkLst>
            <pc:docMk/>
            <pc:sldMk cId="1778163709" sldId="2147473936"/>
            <ac:spMk id="12" creationId="{DFB0A966-303F-A6ED-E77E-8BFB4D310085}"/>
          </ac:spMkLst>
        </pc:spChg>
        <pc:spChg chg="mod">
          <ac:chgData name="Ândria Kaminski" userId="353dd59b-79f5-4f4a-adf8-a66dbee6ec45" providerId="ADAL" clId="{84AEA78F-94B0-4E0F-B569-81ED09F2BA8E}" dt="2025-03-26T16:44:30.365" v="184" actId="1582"/>
          <ac:spMkLst>
            <pc:docMk/>
            <pc:sldMk cId="1778163709" sldId="2147473936"/>
            <ac:spMk id="25" creationId="{1E8A5C70-489F-959A-0D20-8B8827C0A38E}"/>
          </ac:spMkLst>
        </pc:spChg>
        <pc:spChg chg="mod">
          <ac:chgData name="Ândria Kaminski" userId="353dd59b-79f5-4f4a-adf8-a66dbee6ec45" providerId="ADAL" clId="{84AEA78F-94B0-4E0F-B569-81ED09F2BA8E}" dt="2025-03-26T16:44:30.365" v="184" actId="1582"/>
          <ac:spMkLst>
            <pc:docMk/>
            <pc:sldMk cId="1778163709" sldId="2147473936"/>
            <ac:spMk id="28" creationId="{4121F620-EF14-9787-6758-D893311951EB}"/>
          </ac:spMkLst>
        </pc:spChg>
        <pc:spChg chg="mod">
          <ac:chgData name="Ândria Kaminski" userId="353dd59b-79f5-4f4a-adf8-a66dbee6ec45" providerId="ADAL" clId="{84AEA78F-94B0-4E0F-B569-81ED09F2BA8E}" dt="2025-03-26T16:43:46.084" v="174" actId="2711"/>
          <ac:spMkLst>
            <pc:docMk/>
            <pc:sldMk cId="1778163709" sldId="2147473936"/>
            <ac:spMk id="29" creationId="{EA84ECCE-21CF-0F8F-BB1F-2C2CB1251EAF}"/>
          </ac:spMkLst>
        </pc:spChg>
        <pc:spChg chg="mod">
          <ac:chgData name="Ândria Kaminski" userId="353dd59b-79f5-4f4a-adf8-a66dbee6ec45" providerId="ADAL" clId="{84AEA78F-94B0-4E0F-B569-81ED09F2BA8E}" dt="2025-03-26T16:44:55.250" v="205" actId="1037"/>
          <ac:spMkLst>
            <pc:docMk/>
            <pc:sldMk cId="1778163709" sldId="2147473936"/>
            <ac:spMk id="32" creationId="{5CE8970C-5F66-177F-1334-8538C3E2F79F}"/>
          </ac:spMkLst>
        </pc:spChg>
        <pc:spChg chg="mod">
          <ac:chgData name="Ândria Kaminski" userId="353dd59b-79f5-4f4a-adf8-a66dbee6ec45" providerId="ADAL" clId="{84AEA78F-94B0-4E0F-B569-81ED09F2BA8E}" dt="2025-03-26T16:45:14.319" v="217" actId="20577"/>
          <ac:spMkLst>
            <pc:docMk/>
            <pc:sldMk cId="1778163709" sldId="2147473936"/>
            <ac:spMk id="33" creationId="{A5E3FEE2-61EA-EDF1-7D18-11412D1C1F8D}"/>
          </ac:spMkLst>
        </pc:spChg>
        <pc:spChg chg="mod">
          <ac:chgData name="Ândria Kaminski" userId="353dd59b-79f5-4f4a-adf8-a66dbee6ec45" providerId="ADAL" clId="{84AEA78F-94B0-4E0F-B569-81ED09F2BA8E}" dt="2025-03-26T16:44:30.365" v="184" actId="1582"/>
          <ac:spMkLst>
            <pc:docMk/>
            <pc:sldMk cId="1778163709" sldId="2147473936"/>
            <ac:spMk id="37" creationId="{9D470DB5-79B8-B18A-38B3-9F328F53B4BB}"/>
          </ac:spMkLst>
        </pc:spChg>
        <pc:spChg chg="mod">
          <ac:chgData name="Ândria Kaminski" userId="353dd59b-79f5-4f4a-adf8-a66dbee6ec45" providerId="ADAL" clId="{84AEA78F-94B0-4E0F-B569-81ED09F2BA8E}" dt="2025-03-26T16:45:02.085" v="212" actId="1038"/>
          <ac:spMkLst>
            <pc:docMk/>
            <pc:sldMk cId="1778163709" sldId="2147473936"/>
            <ac:spMk id="40" creationId="{A098E41E-E055-BF44-68F3-0721C6247390}"/>
          </ac:spMkLst>
        </pc:spChg>
        <pc:spChg chg="mod">
          <ac:chgData name="Ândria Kaminski" userId="353dd59b-79f5-4f4a-adf8-a66dbee6ec45" providerId="ADAL" clId="{84AEA78F-94B0-4E0F-B569-81ED09F2BA8E}" dt="2025-03-26T16:45:16.021" v="219" actId="20577"/>
          <ac:spMkLst>
            <pc:docMk/>
            <pc:sldMk cId="1778163709" sldId="2147473936"/>
            <ac:spMk id="42" creationId="{52C04B79-380E-F025-8936-63F3B27C3587}"/>
          </ac:spMkLst>
        </pc:spChg>
        <pc:grpChg chg="add mod">
          <ac:chgData name="Ândria Kaminski" userId="353dd59b-79f5-4f4a-adf8-a66dbee6ec45" providerId="ADAL" clId="{84AEA78F-94B0-4E0F-B569-81ED09F2BA8E}" dt="2025-03-26T16:45:11.757" v="215" actId="207"/>
          <ac:grpSpMkLst>
            <pc:docMk/>
            <pc:sldMk cId="1778163709" sldId="2147473936"/>
            <ac:grpSpMk id="13" creationId="{17CA44DB-A526-3D6D-6875-2458007895CE}"/>
          </ac:grpSpMkLst>
        </pc:grpChg>
        <pc:picChg chg="mod">
          <ac:chgData name="Ândria Kaminski" userId="353dd59b-79f5-4f4a-adf8-a66dbee6ec45" providerId="ADAL" clId="{84AEA78F-94B0-4E0F-B569-81ED09F2BA8E}" dt="2025-03-26T16:44:55.250" v="205" actId="1037"/>
          <ac:picMkLst>
            <pc:docMk/>
            <pc:sldMk cId="1778163709" sldId="2147473936"/>
            <ac:picMk id="27" creationId="{E7384817-03EF-24A7-680D-D69C486C27BF}"/>
          </ac:picMkLst>
        </pc:picChg>
        <pc:picChg chg="mod">
          <ac:chgData name="Ândria Kaminski" userId="353dd59b-79f5-4f4a-adf8-a66dbee6ec45" providerId="ADAL" clId="{84AEA78F-94B0-4E0F-B569-81ED09F2BA8E}" dt="2025-03-26T16:44:55.250" v="205" actId="1037"/>
          <ac:picMkLst>
            <pc:docMk/>
            <pc:sldMk cId="1778163709" sldId="2147473936"/>
            <ac:picMk id="34" creationId="{B6BCBF5D-B99A-EE62-B760-67F98C20EA5A}"/>
          </ac:picMkLst>
        </pc:picChg>
        <pc:picChg chg="mod">
          <ac:chgData name="Ândria Kaminski" userId="353dd59b-79f5-4f4a-adf8-a66dbee6ec45" providerId="ADAL" clId="{84AEA78F-94B0-4E0F-B569-81ED09F2BA8E}" dt="2025-03-26T16:45:02.085" v="212" actId="1038"/>
          <ac:picMkLst>
            <pc:docMk/>
            <pc:sldMk cId="1778163709" sldId="2147473936"/>
            <ac:picMk id="43" creationId="{A4FE6AE5-4000-26BA-677D-91CE64DD2898}"/>
          </ac:picMkLst>
        </pc:picChg>
        <pc:picChg chg="mod">
          <ac:chgData name="Ândria Kaminski" userId="353dd59b-79f5-4f4a-adf8-a66dbee6ec45" providerId="ADAL" clId="{84AEA78F-94B0-4E0F-B569-81ED09F2BA8E}" dt="2025-03-26T16:44:59.897" v="207" actId="1076"/>
          <ac:picMkLst>
            <pc:docMk/>
            <pc:sldMk cId="1778163709" sldId="2147473936"/>
            <ac:picMk id="45" creationId="{CA4B0E48-6358-686C-90FE-E2E771B10DDE}"/>
          </ac:picMkLst>
        </pc:picChg>
      </pc:sldChg>
      <pc:sldChg chg="addSp delSp modSp add mod">
        <pc:chgData name="Ândria Kaminski" userId="353dd59b-79f5-4f4a-adf8-a66dbee6ec45" providerId="ADAL" clId="{84AEA78F-94B0-4E0F-B569-81ED09F2BA8E}" dt="2025-03-26T16:58:14.738" v="229" actId="478"/>
        <pc:sldMkLst>
          <pc:docMk/>
          <pc:sldMk cId="1164790071" sldId="2147473985"/>
        </pc:sldMkLst>
        <pc:spChg chg="mod">
          <ac:chgData name="Ândria Kaminski" userId="353dd59b-79f5-4f4a-adf8-a66dbee6ec45" providerId="ADAL" clId="{84AEA78F-94B0-4E0F-B569-81ED09F2BA8E}" dt="2025-03-26T16:31:38.303" v="77" actId="20577"/>
          <ac:spMkLst>
            <pc:docMk/>
            <pc:sldMk cId="1164790071" sldId="2147473985"/>
            <ac:spMk id="4" creationId="{CAF271F4-3940-29B2-6292-A656E99C88E5}"/>
          </ac:spMkLst>
        </pc:spChg>
        <pc:spChg chg="add mod">
          <ac:chgData name="Ândria Kaminski" userId="353dd59b-79f5-4f4a-adf8-a66dbee6ec45" providerId="ADAL" clId="{84AEA78F-94B0-4E0F-B569-81ED09F2BA8E}" dt="2025-03-26T16:58:01.608" v="222"/>
          <ac:spMkLst>
            <pc:docMk/>
            <pc:sldMk cId="1164790071" sldId="2147473985"/>
            <ac:spMk id="6" creationId="{6D24731C-13CF-ACC4-2669-BDABC25C7DE3}"/>
          </ac:spMkLst>
        </pc:spChg>
        <pc:spChg chg="add mod">
          <ac:chgData name="Ândria Kaminski" userId="353dd59b-79f5-4f4a-adf8-a66dbee6ec45" providerId="ADAL" clId="{84AEA78F-94B0-4E0F-B569-81ED09F2BA8E}" dt="2025-03-26T16:58:12.733" v="227" actId="14100"/>
          <ac:spMkLst>
            <pc:docMk/>
            <pc:sldMk cId="1164790071" sldId="2147473985"/>
            <ac:spMk id="11" creationId="{F6175441-4E98-9259-BCAC-5D2EEBDC0865}"/>
          </ac:spMkLst>
        </pc:spChg>
        <pc:spChg chg="add mod">
          <ac:chgData name="Ândria Kaminski" userId="353dd59b-79f5-4f4a-adf8-a66dbee6ec45" providerId="ADAL" clId="{84AEA78F-94B0-4E0F-B569-81ED09F2BA8E}" dt="2025-03-26T16:58:10.956" v="224"/>
          <ac:spMkLst>
            <pc:docMk/>
            <pc:sldMk cId="1164790071" sldId="2147473985"/>
            <ac:spMk id="12" creationId="{3C7FA73A-7BBC-AA7D-A1AA-A3E64A7F977E}"/>
          </ac:spMkLst>
        </pc:spChg>
      </pc:sldChg>
      <pc:sldChg chg="add del">
        <pc:chgData name="Ândria Kaminski" userId="353dd59b-79f5-4f4a-adf8-a66dbee6ec45" providerId="ADAL" clId="{84AEA78F-94B0-4E0F-B569-81ED09F2BA8E}" dt="2025-03-26T16:38:26.936" v="88" actId="47"/>
        <pc:sldMkLst>
          <pc:docMk/>
          <pc:sldMk cId="3622645628" sldId="2147473991"/>
        </pc:sldMkLst>
      </pc:sldChg>
      <pc:sldChg chg="modSp add mod">
        <pc:chgData name="Ândria Kaminski" userId="353dd59b-79f5-4f4a-adf8-a66dbee6ec45" providerId="ADAL" clId="{84AEA78F-94B0-4E0F-B569-81ED09F2BA8E}" dt="2025-03-26T16:34:29.727" v="84" actId="20577"/>
        <pc:sldMkLst>
          <pc:docMk/>
          <pc:sldMk cId="1807356864" sldId="2147474016"/>
        </pc:sldMkLst>
        <pc:spChg chg="mod">
          <ac:chgData name="Ândria Kaminski" userId="353dd59b-79f5-4f4a-adf8-a66dbee6ec45" providerId="ADAL" clId="{84AEA78F-94B0-4E0F-B569-81ED09F2BA8E}" dt="2025-03-26T16:34:29.727" v="84" actId="20577"/>
          <ac:spMkLst>
            <pc:docMk/>
            <pc:sldMk cId="1807356864" sldId="2147474016"/>
            <ac:spMk id="3" creationId="{49D138FF-CB07-99D3-2F1D-B49ECEF498BE}"/>
          </ac:spMkLst>
        </pc:spChg>
      </pc:sldChg>
      <pc:sldChg chg="del">
        <pc:chgData name="Ândria Kaminski" userId="353dd59b-79f5-4f4a-adf8-a66dbee6ec45" providerId="ADAL" clId="{84AEA78F-94B0-4E0F-B569-81ED09F2BA8E}" dt="2025-03-26T16:34:31.784" v="85" actId="47"/>
        <pc:sldMkLst>
          <pc:docMk/>
          <pc:sldMk cId="2117787975" sldId="2147474021"/>
        </pc:sldMkLst>
      </pc:sldChg>
      <pc:sldChg chg="del">
        <pc:chgData name="Ândria Kaminski" userId="353dd59b-79f5-4f4a-adf8-a66dbee6ec45" providerId="ADAL" clId="{84AEA78F-94B0-4E0F-B569-81ED09F2BA8E}" dt="2025-03-26T16:34:38.400" v="86" actId="47"/>
        <pc:sldMkLst>
          <pc:docMk/>
          <pc:sldMk cId="3325101690" sldId="2147474025"/>
        </pc:sldMkLst>
      </pc:sldChg>
      <pc:sldChg chg="addSp delSp modSp add mod">
        <pc:chgData name="Ândria Kaminski" userId="353dd59b-79f5-4f4a-adf8-a66dbee6ec45" providerId="ADAL" clId="{84AEA78F-94B0-4E0F-B569-81ED09F2BA8E}" dt="2025-03-26T16:27:53.754" v="60" actId="1076"/>
        <pc:sldMkLst>
          <pc:docMk/>
          <pc:sldMk cId="1081451641" sldId="2147474058"/>
        </pc:sldMkLst>
        <pc:spChg chg="mod">
          <ac:chgData name="Ândria Kaminski" userId="353dd59b-79f5-4f4a-adf8-a66dbee6ec45" providerId="ADAL" clId="{84AEA78F-94B0-4E0F-B569-81ED09F2BA8E}" dt="2025-03-26T16:27:50.098" v="58" actId="1076"/>
          <ac:spMkLst>
            <pc:docMk/>
            <pc:sldMk cId="1081451641" sldId="2147474058"/>
            <ac:spMk id="2" creationId="{51E8297D-E5B7-749E-56B2-840533F0A531}"/>
          </ac:spMkLst>
        </pc:spChg>
        <pc:spChg chg="mod">
          <ac:chgData name="Ândria Kaminski" userId="353dd59b-79f5-4f4a-adf8-a66dbee6ec45" providerId="ADAL" clId="{84AEA78F-94B0-4E0F-B569-81ED09F2BA8E}" dt="2025-03-26T16:27:43.772" v="56" actId="404"/>
          <ac:spMkLst>
            <pc:docMk/>
            <pc:sldMk cId="1081451641" sldId="2147474058"/>
            <ac:spMk id="6" creationId="{D252BF2C-66CD-5E53-1A2F-C3B067DB72FF}"/>
          </ac:spMkLst>
        </pc:spChg>
        <pc:picChg chg="add mod">
          <ac:chgData name="Ândria Kaminski" userId="353dd59b-79f5-4f4a-adf8-a66dbee6ec45" providerId="ADAL" clId="{84AEA78F-94B0-4E0F-B569-81ED09F2BA8E}" dt="2025-03-26T16:27:53.754" v="60" actId="1076"/>
          <ac:picMkLst>
            <pc:docMk/>
            <pc:sldMk cId="1081451641" sldId="2147474058"/>
            <ac:picMk id="11" creationId="{E54F7FF8-D191-7C53-2CAD-26A5A44427D6}"/>
          </ac:picMkLst>
        </pc:picChg>
      </pc:sldChg>
      <pc:sldChg chg="modSp add mod">
        <pc:chgData name="Ândria Kaminski" userId="353dd59b-79f5-4f4a-adf8-a66dbee6ec45" providerId="ADAL" clId="{84AEA78F-94B0-4E0F-B569-81ED09F2BA8E}" dt="2025-03-26T16:24:38.221" v="42" actId="20577"/>
        <pc:sldMkLst>
          <pc:docMk/>
          <pc:sldMk cId="3813081213" sldId="2147474062"/>
        </pc:sldMkLst>
        <pc:spChg chg="mod">
          <ac:chgData name="Ândria Kaminski" userId="353dd59b-79f5-4f4a-adf8-a66dbee6ec45" providerId="ADAL" clId="{84AEA78F-94B0-4E0F-B569-81ED09F2BA8E}" dt="2025-03-26T16:24:38.221" v="42" actId="20577"/>
          <ac:spMkLst>
            <pc:docMk/>
            <pc:sldMk cId="3813081213" sldId="2147474062"/>
            <ac:spMk id="32" creationId="{EEC47ACC-A3D9-A435-5E2D-0F62AD86AB20}"/>
          </ac:spMkLst>
        </pc:spChg>
      </pc:sldChg>
      <pc:sldChg chg="addSp modSp add mod">
        <pc:chgData name="Ândria Kaminski" userId="353dd59b-79f5-4f4a-adf8-a66dbee6ec45" providerId="ADAL" clId="{84AEA78F-94B0-4E0F-B569-81ED09F2BA8E}" dt="2025-03-26T16:30:43.118" v="69"/>
        <pc:sldMkLst>
          <pc:docMk/>
          <pc:sldMk cId="2541866595" sldId="2147474064"/>
        </pc:sldMkLst>
        <pc:spChg chg="add mod">
          <ac:chgData name="Ândria Kaminski" userId="353dd59b-79f5-4f4a-adf8-a66dbee6ec45" providerId="ADAL" clId="{84AEA78F-94B0-4E0F-B569-81ED09F2BA8E}" dt="2025-03-26T16:30:19.419" v="66" actId="207"/>
          <ac:spMkLst>
            <pc:docMk/>
            <pc:sldMk cId="2541866595" sldId="2147474064"/>
            <ac:spMk id="3" creationId="{3C7C61E6-0383-648F-7207-A4ED6152ADC4}"/>
          </ac:spMkLst>
        </pc:spChg>
        <pc:spChg chg="mod">
          <ac:chgData name="Ândria Kaminski" userId="353dd59b-79f5-4f4a-adf8-a66dbee6ec45" providerId="ADAL" clId="{84AEA78F-94B0-4E0F-B569-81ED09F2BA8E}" dt="2025-03-26T16:30:43.118" v="69"/>
          <ac:spMkLst>
            <pc:docMk/>
            <pc:sldMk cId="2541866595" sldId="2147474064"/>
            <ac:spMk id="11" creationId="{2F274BA2-D67B-49C7-E6CC-C2E3C5FEAC26}"/>
          </ac:spMkLst>
        </pc:spChg>
      </pc:sldChg>
      <pc:sldChg chg="modSp add mod">
        <pc:chgData name="Ândria Kaminski" userId="353dd59b-79f5-4f4a-adf8-a66dbee6ec45" providerId="ADAL" clId="{84AEA78F-94B0-4E0F-B569-81ED09F2BA8E}" dt="2025-03-26T16:30:45.767" v="70" actId="20577"/>
        <pc:sldMkLst>
          <pc:docMk/>
          <pc:sldMk cId="1082705467" sldId="2147474066"/>
        </pc:sldMkLst>
        <pc:spChg chg="mod">
          <ac:chgData name="Ândria Kaminski" userId="353dd59b-79f5-4f4a-adf8-a66dbee6ec45" providerId="ADAL" clId="{84AEA78F-94B0-4E0F-B569-81ED09F2BA8E}" dt="2025-03-26T16:30:45.767" v="70" actId="20577"/>
          <ac:spMkLst>
            <pc:docMk/>
            <pc:sldMk cId="1082705467" sldId="2147474066"/>
            <ac:spMk id="4" creationId="{93646066-3496-9EED-6265-8774092094F7}"/>
          </ac:spMkLst>
        </pc:spChg>
      </pc:sldChg>
      <pc:sldChg chg="modSp add mod">
        <pc:chgData name="Ândria Kaminski" userId="353dd59b-79f5-4f4a-adf8-a66dbee6ec45" providerId="ADAL" clId="{84AEA78F-94B0-4E0F-B569-81ED09F2BA8E}" dt="2025-03-26T16:34:06.224" v="81" actId="20577"/>
        <pc:sldMkLst>
          <pc:docMk/>
          <pc:sldMk cId="3689993004" sldId="2147474067"/>
        </pc:sldMkLst>
        <pc:spChg chg="mod">
          <ac:chgData name="Ândria Kaminski" userId="353dd59b-79f5-4f4a-adf8-a66dbee6ec45" providerId="ADAL" clId="{84AEA78F-94B0-4E0F-B569-81ED09F2BA8E}" dt="2025-03-26T16:34:06.224" v="81" actId="20577"/>
          <ac:spMkLst>
            <pc:docMk/>
            <pc:sldMk cId="3689993004" sldId="2147474067"/>
            <ac:spMk id="4" creationId="{4856ECB2-A6E6-EFA5-2F3A-E9807ED36B50}"/>
          </ac:spMkLst>
        </pc:spChg>
      </pc:sldChg>
      <pc:sldChg chg="add">
        <pc:chgData name="Ândria Kaminski" userId="353dd59b-79f5-4f4a-adf8-a66dbee6ec45" providerId="ADAL" clId="{84AEA78F-94B0-4E0F-B569-81ED09F2BA8E}" dt="2025-03-26T16:34:21.430" v="82"/>
        <pc:sldMkLst>
          <pc:docMk/>
          <pc:sldMk cId="429693552" sldId="2147474068"/>
        </pc:sldMkLst>
      </pc:sldChg>
      <pc:sldChg chg="modSp add mod">
        <pc:chgData name="Ândria Kaminski" userId="353dd59b-79f5-4f4a-adf8-a66dbee6ec45" providerId="ADAL" clId="{84AEA78F-94B0-4E0F-B569-81ED09F2BA8E}" dt="2025-03-26T16:40:50.949" v="105" actId="1076"/>
        <pc:sldMkLst>
          <pc:docMk/>
          <pc:sldMk cId="2706697526" sldId="2147474069"/>
        </pc:sldMkLst>
        <pc:spChg chg="mod">
          <ac:chgData name="Ândria Kaminski" userId="353dd59b-79f5-4f4a-adf8-a66dbee6ec45" providerId="ADAL" clId="{84AEA78F-94B0-4E0F-B569-81ED09F2BA8E}" dt="2025-03-26T16:39:16.458" v="91" actId="20577"/>
          <ac:spMkLst>
            <pc:docMk/>
            <pc:sldMk cId="2706697526" sldId="2147474069"/>
            <ac:spMk id="3" creationId="{49D138FF-CB07-99D3-2F1D-B49ECEF498BE}"/>
          </ac:spMkLst>
        </pc:spChg>
        <pc:spChg chg="mod">
          <ac:chgData name="Ândria Kaminski" userId="353dd59b-79f5-4f4a-adf8-a66dbee6ec45" providerId="ADAL" clId="{84AEA78F-94B0-4E0F-B569-81ED09F2BA8E}" dt="2025-03-26T16:40:50.949" v="105" actId="1076"/>
          <ac:spMkLst>
            <pc:docMk/>
            <pc:sldMk cId="2706697526" sldId="2147474069"/>
            <ac:spMk id="5" creationId="{056B1A21-397D-96AA-E5BB-AC1E001FBB62}"/>
          </ac:spMkLst>
        </pc:spChg>
      </pc:sldChg>
      <pc:sldChg chg="addSp modSp add mod">
        <pc:chgData name="Ândria Kaminski" userId="353dd59b-79f5-4f4a-adf8-a66dbee6ec45" providerId="ADAL" clId="{84AEA78F-94B0-4E0F-B569-81ED09F2BA8E}" dt="2025-04-04T18:34:50.766" v="236" actId="167"/>
        <pc:sldMkLst>
          <pc:docMk/>
          <pc:sldMk cId="3060390254" sldId="2147474070"/>
        </pc:sldMkLst>
        <pc:spChg chg="add mod">
          <ac:chgData name="Ândria Kaminski" userId="353dd59b-79f5-4f4a-adf8-a66dbee6ec45" providerId="ADAL" clId="{84AEA78F-94B0-4E0F-B569-81ED09F2BA8E}" dt="2025-04-04T18:34:50.766" v="236" actId="167"/>
          <ac:spMkLst>
            <pc:docMk/>
            <pc:sldMk cId="3060390254" sldId="2147474070"/>
            <ac:spMk id="5" creationId="{570001FC-D19B-E819-2870-B2F042800D96}"/>
          </ac:spMkLst>
        </pc:spChg>
        <pc:spChg chg="mod">
          <ac:chgData name="Ândria Kaminski" userId="353dd59b-79f5-4f4a-adf8-a66dbee6ec45" providerId="ADAL" clId="{84AEA78F-94B0-4E0F-B569-81ED09F2BA8E}" dt="2025-03-26T16:39:49.252" v="95" actId="20577"/>
          <ac:spMkLst>
            <pc:docMk/>
            <pc:sldMk cId="3060390254" sldId="2147474070"/>
            <ac:spMk id="6" creationId="{AF815B28-70E6-4BBB-423C-37FA8BBED4C3}"/>
          </ac:spMkLst>
        </pc:spChg>
        <pc:spChg chg="mod">
          <ac:chgData name="Ândria Kaminski" userId="353dd59b-79f5-4f4a-adf8-a66dbee6ec45" providerId="ADAL" clId="{84AEA78F-94B0-4E0F-B569-81ED09F2BA8E}" dt="2025-03-26T16:39:46.911" v="94"/>
          <ac:spMkLst>
            <pc:docMk/>
            <pc:sldMk cId="3060390254" sldId="2147474070"/>
            <ac:spMk id="9" creationId="{3446E64C-3F98-754E-EA92-62192DDCC0FB}"/>
          </ac:spMkLst>
        </pc:sp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0" creationId="{99F53A35-6B3C-FCF0-CCF7-8F33D6C1441B}"/>
          </ac:picMkLst>
        </pc:pic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1" creationId="{5FE7A729-0AA9-D8F1-E262-11CFB8D1D4EF}"/>
          </ac:picMkLst>
        </pc:pic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2" creationId="{8BADB19C-4E8E-2947-6E15-1BF9EBE7CB4E}"/>
          </ac:picMkLst>
        </pc:pic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3" creationId="{5F9E75F1-3E4E-C633-865B-1660DF12A986}"/>
          </ac:picMkLst>
        </pc:pic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4" creationId="{5B5FFDAF-375B-2498-3504-24D96AE588F8}"/>
          </ac:picMkLst>
        </pc:picChg>
        <pc:picChg chg="add mod">
          <ac:chgData name="Ândria Kaminski" userId="353dd59b-79f5-4f4a-adf8-a66dbee6ec45" providerId="ADAL" clId="{84AEA78F-94B0-4E0F-B569-81ED09F2BA8E}" dt="2025-04-04T18:34:50.766" v="236" actId="167"/>
          <ac:picMkLst>
            <pc:docMk/>
            <pc:sldMk cId="3060390254" sldId="2147474070"/>
            <ac:picMk id="15" creationId="{38C4C7B3-2762-01DB-33C8-6DF6DD25131A}"/>
          </ac:picMkLst>
        </pc:picChg>
      </pc:sldChg>
      <pc:sldMasterChg chg="delSldLayout">
        <pc:chgData name="Ândria Kaminski" userId="353dd59b-79f5-4f4a-adf8-a66dbee6ec45" providerId="ADAL" clId="{84AEA78F-94B0-4E0F-B569-81ED09F2BA8E}" dt="2025-03-26T16:34:38.400" v="86" actId="47"/>
        <pc:sldMasterMkLst>
          <pc:docMk/>
          <pc:sldMasterMk cId="628134576" sldId="2147483863"/>
        </pc:sldMasterMkLst>
        <pc:sldLayoutChg chg="del">
          <pc:chgData name="Ândria Kaminski" userId="353dd59b-79f5-4f4a-adf8-a66dbee6ec45" providerId="ADAL" clId="{84AEA78F-94B0-4E0F-B569-81ED09F2BA8E}" dt="2025-03-26T16:24:40.470" v="43" actId="47"/>
          <pc:sldLayoutMkLst>
            <pc:docMk/>
            <pc:sldMasterMk cId="628134576" sldId="2147483863"/>
            <pc:sldLayoutMk cId="605218744" sldId="2147483881"/>
          </pc:sldLayoutMkLst>
        </pc:sldLayoutChg>
        <pc:sldLayoutChg chg="del">
          <pc:chgData name="Ândria Kaminski" userId="353dd59b-79f5-4f4a-adf8-a66dbee6ec45" providerId="ADAL" clId="{84AEA78F-94B0-4E0F-B569-81ED09F2BA8E}" dt="2025-03-26T16:34:38.400" v="86" actId="47"/>
          <pc:sldLayoutMkLst>
            <pc:docMk/>
            <pc:sldMasterMk cId="628134576" sldId="2147483863"/>
            <pc:sldLayoutMk cId="2625484397" sldId="2147483882"/>
          </pc:sldLayoutMkLst>
        </pc:sldLayoutChg>
      </pc:sldMasterChg>
      <pc:sldMasterChg chg="modSldLayout">
        <pc:chgData name="Ândria Kaminski" userId="353dd59b-79f5-4f4a-adf8-a66dbee6ec45" providerId="ADAL" clId="{84AEA78F-94B0-4E0F-B569-81ED09F2BA8E}" dt="2025-04-04T18:38:36.024" v="243" actId="478"/>
        <pc:sldMasterMkLst>
          <pc:docMk/>
          <pc:sldMasterMk cId="229610726" sldId="2147483885"/>
        </pc:sldMasterMkLst>
        <pc:sldLayoutChg chg="addSp delSp modSp mod">
          <pc:chgData name="Ândria Kaminski" userId="353dd59b-79f5-4f4a-adf8-a66dbee6ec45" providerId="ADAL" clId="{84AEA78F-94B0-4E0F-B569-81ED09F2BA8E}" dt="2025-04-04T18:38:36.024" v="243" actId="478"/>
          <pc:sldLayoutMkLst>
            <pc:docMk/>
            <pc:sldMasterMk cId="229610726" sldId="2147483885"/>
            <pc:sldLayoutMk cId="4052460127" sldId="2147483903"/>
          </pc:sldLayoutMkLst>
          <pc:spChg chg="add del mod ord">
            <ac:chgData name="Ândria Kaminski" userId="353dd59b-79f5-4f4a-adf8-a66dbee6ec45" providerId="ADAL" clId="{84AEA78F-94B0-4E0F-B569-81ED09F2BA8E}" dt="2025-04-04T18:35:23.535" v="240" actId="11529"/>
            <ac:spMkLst>
              <pc:docMk/>
              <pc:sldMasterMk cId="229610726" sldId="2147483885"/>
              <pc:sldLayoutMk cId="4052460127" sldId="2147483903"/>
              <ac:spMk id="7" creationId="{F641F985-2A7C-27F0-6041-88264009540C}"/>
            </ac:spMkLst>
          </pc:spChg>
          <pc:spChg chg="add del">
            <ac:chgData name="Ândria Kaminski" userId="353dd59b-79f5-4f4a-adf8-a66dbee6ec45" providerId="ADAL" clId="{84AEA78F-94B0-4E0F-B569-81ED09F2BA8E}" dt="2025-04-04T18:38:36.024" v="243" actId="478"/>
            <ac:spMkLst>
              <pc:docMk/>
              <pc:sldMasterMk cId="229610726" sldId="2147483885"/>
              <pc:sldLayoutMk cId="4052460127" sldId="2147483903"/>
              <ac:spMk id="20" creationId="{00000000-0000-0000-0000-000000000000}"/>
            </ac:spMkLst>
          </pc:spChg>
          <pc:picChg chg="add del">
            <ac:chgData name="Ândria Kaminski" userId="353dd59b-79f5-4f4a-adf8-a66dbee6ec45" providerId="ADAL" clId="{84AEA78F-94B0-4E0F-B569-81ED09F2BA8E}" dt="2025-04-04T18:38:36.024" v="243" actId="478"/>
            <ac:picMkLst>
              <pc:docMk/>
              <pc:sldMasterMk cId="229610726" sldId="2147483885"/>
              <pc:sldLayoutMk cId="4052460127" sldId="2147483903"/>
              <ac:picMk id="21" creationId="{00000000-0000-0000-0000-000000000000}"/>
            </ac:picMkLst>
          </pc:picChg>
          <pc:picChg chg="add del">
            <ac:chgData name="Ândria Kaminski" userId="353dd59b-79f5-4f4a-adf8-a66dbee6ec45" providerId="ADAL" clId="{84AEA78F-94B0-4E0F-B569-81ED09F2BA8E}" dt="2025-04-04T18:38:36.024" v="243" actId="478"/>
            <ac:picMkLst>
              <pc:docMk/>
              <pc:sldMasterMk cId="229610726" sldId="2147483885"/>
              <pc:sldLayoutMk cId="4052460127" sldId="2147483903"/>
              <ac:picMk id="22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jpeg"/><Relationship Id="rId4" Type="http://schemas.openxmlformats.org/officeDocument/2006/relationships/image" Target="../media/image21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30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10" Type="http://schemas.openxmlformats.org/officeDocument/2006/relationships/image" Target="../media/image30.sv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sv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sv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svg"/><Relationship Id="rId11" Type="http://schemas.openxmlformats.org/officeDocument/2006/relationships/image" Target="../media/image24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10" Type="http://schemas.openxmlformats.org/officeDocument/2006/relationships/image" Target="../media/image24.sv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7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429849-DEBE-637A-0BB9-10980D5A2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5211" y="2624445"/>
            <a:ext cx="4981575" cy="1485733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605211" y="5552315"/>
            <a:ext cx="4981575" cy="380117"/>
            <a:chOff x="3145631" y="5463552"/>
            <a:chExt cx="578477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31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8576" y="5463552"/>
              <a:ext cx="1581829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930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429849-DEBE-637A-0BB9-10980D5A2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5212" y="2759733"/>
            <a:ext cx="4981575" cy="1485733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94" y="5576147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4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361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7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15" name="Agrupar 17">
            <a:extLst>
              <a:ext uri="{FF2B5EF4-FFF2-40B4-BE49-F238E27FC236}">
                <a16:creationId xmlns:a16="http://schemas.microsoft.com/office/drawing/2014/main" id="{BF11F394-28DB-5985-857C-FEE2C9CC5572}"/>
              </a:ext>
            </a:extLst>
          </p:cNvPr>
          <p:cNvGrpSpPr/>
          <p:nvPr userDrawn="1"/>
        </p:nvGrpSpPr>
        <p:grpSpPr>
          <a:xfrm>
            <a:off x="10465236" y="6374316"/>
            <a:ext cx="1545771" cy="347721"/>
            <a:chOff x="13623955" y="5493195"/>
            <a:chExt cx="3407730" cy="793337"/>
          </a:xfrm>
        </p:grpSpPr>
        <p:pic>
          <p:nvPicPr>
            <p:cNvPr id="1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2F457FA-A5A1-B0A4-72D5-05206C99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1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AA677271-7461-551E-9E64-0145CC6A4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8D2497-E8C7-7220-47BD-3F6F254A29F5}"/>
              </a:ext>
            </a:extLst>
          </p:cNvPr>
          <p:cNvSpPr txBox="1"/>
          <p:nvPr userDrawn="1"/>
        </p:nvSpPr>
        <p:spPr>
          <a:xfrm>
            <a:off x="8886552" y="6460277"/>
            <a:ext cx="1668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2020445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830" y="115224"/>
            <a:ext cx="1129872" cy="336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17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830" y="115224"/>
            <a:ext cx="1129872" cy="336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814C9293-4511-1A7B-AA91-5B11F0DFD85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4" y="6333426"/>
            <a:ext cx="663660" cy="3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Gráfico 15">
            <a:extLst>
              <a:ext uri="{FF2B5EF4-FFF2-40B4-BE49-F238E27FC236}">
                <a16:creationId xmlns:a16="http://schemas.microsoft.com/office/drawing/2014/main" id="{0CA05C71-B074-1B05-0265-AFA988778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1626" y="440628"/>
            <a:ext cx="1545771" cy="461019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9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5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5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grpSp>
        <p:nvGrpSpPr>
          <p:cNvPr id="16" name="Agrupar 17">
            <a:extLst>
              <a:ext uri="{FF2B5EF4-FFF2-40B4-BE49-F238E27FC236}">
                <a16:creationId xmlns:a16="http://schemas.microsoft.com/office/drawing/2014/main" id="{48D28A79-CC2A-2B0C-3D42-756DA20DA7AB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20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D39694EC-3058-AA35-E7F1-B3881C3AE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21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3675DCE8-08D0-9273-EDE3-5CB4FF527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35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9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CBD1DFB9-C812-B6B0-E2BC-D4C93874C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2362" y="438975"/>
            <a:ext cx="1545035" cy="460800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2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FEAEBC1-C145-4D59-D7ED-B1E748511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24142" y="107460"/>
            <a:ext cx="1155901" cy="344743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6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19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9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5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0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801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7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7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2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4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7A44B0E-3D16-FD9F-CED5-1FF180F1B4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94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13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0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9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42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88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 userDrawn="1"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0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13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3" r:id="rId18"/>
    <p:sldLayoutId id="214748388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66276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do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plano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  <a:t>experimentação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E8297D-E5B7-749E-56B2-840533F0A531}"/>
              </a:ext>
            </a:extLst>
          </p:cNvPr>
          <p:cNvSpPr txBox="1"/>
          <p:nvPr/>
        </p:nvSpPr>
        <p:spPr>
          <a:xfrm>
            <a:off x="867589" y="2155493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id="{E54F7FF8-D191-7C53-2CAD-26A5A4442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77" y="1797449"/>
            <a:ext cx="4306746" cy="38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34757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INVESTIMENTO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3645A47-4ECD-E077-C640-8B244B9457DC}"/>
              </a:ext>
            </a:extLst>
          </p:cNvPr>
          <p:cNvSpPr/>
          <p:nvPr/>
        </p:nvSpPr>
        <p:spPr>
          <a:xfrm>
            <a:off x="5548190" y="1584210"/>
            <a:ext cx="4166880" cy="14986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g object 23">
            <a:extLst>
              <a:ext uri="{FF2B5EF4-FFF2-40B4-BE49-F238E27FC236}">
                <a16:creationId xmlns:a16="http://schemas.microsoft.com/office/drawing/2014/main" id="{4161CA93-DF22-D76C-4719-D65CEC4229E4}"/>
              </a:ext>
            </a:extLst>
          </p:cNvPr>
          <p:cNvSpPr/>
          <p:nvPr/>
        </p:nvSpPr>
        <p:spPr>
          <a:xfrm flipH="1">
            <a:off x="10896678" y="-5031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362;p11">
            <a:extLst>
              <a:ext uri="{FF2B5EF4-FFF2-40B4-BE49-F238E27FC236}">
                <a16:creationId xmlns:a16="http://schemas.microsoft.com/office/drawing/2014/main" id="{3B76CE27-53F5-959E-48F2-1145DA4D55F6}"/>
              </a:ext>
            </a:extLst>
          </p:cNvPr>
          <p:cNvSpPr txBox="1"/>
          <p:nvPr/>
        </p:nvSpPr>
        <p:spPr>
          <a:xfrm>
            <a:off x="10308421" y="2041142"/>
            <a:ext cx="24532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Lexend Deca"/>
              </a:rPr>
              <a:t>R$XX</a:t>
            </a:r>
            <a:endParaRPr kumimoji="0" lang="pt-BR" sz="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Lexend Deca"/>
            </a:endParaRPr>
          </a:p>
        </p:txBody>
      </p:sp>
      <p:sp>
        <p:nvSpPr>
          <p:cNvPr id="15" name="bg object 20">
            <a:extLst>
              <a:ext uri="{FF2B5EF4-FFF2-40B4-BE49-F238E27FC236}">
                <a16:creationId xmlns:a16="http://schemas.microsoft.com/office/drawing/2014/main" id="{CAAA7724-C647-AEF9-F18C-D74067288972}"/>
              </a:ext>
            </a:extLst>
          </p:cNvPr>
          <p:cNvSpPr/>
          <p:nvPr/>
        </p:nvSpPr>
        <p:spPr>
          <a:xfrm flipH="1">
            <a:off x="11339286" y="841077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6B862E8-C905-8995-E944-E37ADF9CB764}"/>
              </a:ext>
            </a:extLst>
          </p:cNvPr>
          <p:cNvSpPr/>
          <p:nvPr/>
        </p:nvSpPr>
        <p:spPr>
          <a:xfrm>
            <a:off x="5543923" y="3247513"/>
            <a:ext cx="4166880" cy="14986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0" name="Google Shape;362;p11">
            <a:extLst>
              <a:ext uri="{FF2B5EF4-FFF2-40B4-BE49-F238E27FC236}">
                <a16:creationId xmlns:a16="http://schemas.microsoft.com/office/drawing/2014/main" id="{ABFE97DD-7A48-09C9-4D42-121BA3D653DC}"/>
              </a:ext>
            </a:extLst>
          </p:cNvPr>
          <p:cNvSpPr txBox="1"/>
          <p:nvPr/>
        </p:nvSpPr>
        <p:spPr>
          <a:xfrm>
            <a:off x="10304154" y="3704445"/>
            <a:ext cx="24532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Lexend Deca"/>
              </a:rPr>
              <a:t>R$XX</a:t>
            </a:r>
            <a:endParaRPr kumimoji="0" lang="pt-BR" sz="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Lexend Deca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C2D73C2-B660-9D85-5992-C6E51B4B0241}"/>
              </a:ext>
            </a:extLst>
          </p:cNvPr>
          <p:cNvSpPr/>
          <p:nvPr/>
        </p:nvSpPr>
        <p:spPr>
          <a:xfrm>
            <a:off x="5577756" y="4910816"/>
            <a:ext cx="4166880" cy="14986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362;p11">
            <a:extLst>
              <a:ext uri="{FF2B5EF4-FFF2-40B4-BE49-F238E27FC236}">
                <a16:creationId xmlns:a16="http://schemas.microsoft.com/office/drawing/2014/main" id="{29C6E227-BDC3-73DE-60FC-2DC6CBDD5783}"/>
              </a:ext>
            </a:extLst>
          </p:cNvPr>
          <p:cNvSpPr txBox="1"/>
          <p:nvPr/>
        </p:nvSpPr>
        <p:spPr>
          <a:xfrm>
            <a:off x="10337987" y="5367748"/>
            <a:ext cx="24532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Lexend Deca"/>
              </a:rPr>
              <a:t>R$XX</a:t>
            </a:r>
            <a:endParaRPr kumimoji="0" lang="pt-BR" sz="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Lexend Deca"/>
            </a:endParaRPr>
          </a:p>
        </p:txBody>
      </p:sp>
      <p:sp>
        <p:nvSpPr>
          <p:cNvPr id="23" name="bg object 23">
            <a:extLst>
              <a:ext uri="{FF2B5EF4-FFF2-40B4-BE49-F238E27FC236}">
                <a16:creationId xmlns:a16="http://schemas.microsoft.com/office/drawing/2014/main" id="{68E1B896-B311-EDBC-A4D4-BE42A823DDAD}"/>
              </a:ext>
            </a:extLst>
          </p:cNvPr>
          <p:cNvSpPr/>
          <p:nvPr/>
        </p:nvSpPr>
        <p:spPr>
          <a:xfrm>
            <a:off x="9940972" y="2090262"/>
            <a:ext cx="292291" cy="486494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g object 23">
            <a:extLst>
              <a:ext uri="{FF2B5EF4-FFF2-40B4-BE49-F238E27FC236}">
                <a16:creationId xmlns:a16="http://schemas.microsoft.com/office/drawing/2014/main" id="{5D15E21B-F0FC-D0C3-6800-83E95366A101}"/>
              </a:ext>
            </a:extLst>
          </p:cNvPr>
          <p:cNvSpPr/>
          <p:nvPr/>
        </p:nvSpPr>
        <p:spPr>
          <a:xfrm>
            <a:off x="9940972" y="3753565"/>
            <a:ext cx="292291" cy="486494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g object 23">
            <a:extLst>
              <a:ext uri="{FF2B5EF4-FFF2-40B4-BE49-F238E27FC236}">
                <a16:creationId xmlns:a16="http://schemas.microsoft.com/office/drawing/2014/main" id="{BE07DD1D-CD94-7FD1-1D97-676AB5DE5A8C}"/>
              </a:ext>
            </a:extLst>
          </p:cNvPr>
          <p:cNvSpPr/>
          <p:nvPr/>
        </p:nvSpPr>
        <p:spPr>
          <a:xfrm>
            <a:off x="9940971" y="5416868"/>
            <a:ext cx="292291" cy="486494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24CB1C78-5243-128D-B4B9-4EE39AB0B434}"/>
              </a:ext>
            </a:extLst>
          </p:cNvPr>
          <p:cNvSpPr txBox="1"/>
          <p:nvPr/>
        </p:nvSpPr>
        <p:spPr>
          <a:xfrm>
            <a:off x="5679590" y="1768785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7" name="Google Shape;107;p2">
            <a:extLst>
              <a:ext uri="{FF2B5EF4-FFF2-40B4-BE49-F238E27FC236}">
                <a16:creationId xmlns:a16="http://schemas.microsoft.com/office/drawing/2014/main" id="{51A88714-BD20-AB77-9678-7160E13016FF}"/>
              </a:ext>
            </a:extLst>
          </p:cNvPr>
          <p:cNvSpPr txBox="1"/>
          <p:nvPr/>
        </p:nvSpPr>
        <p:spPr>
          <a:xfrm>
            <a:off x="5679590" y="3400577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8" name="Google Shape;107;p2">
            <a:extLst>
              <a:ext uri="{FF2B5EF4-FFF2-40B4-BE49-F238E27FC236}">
                <a16:creationId xmlns:a16="http://schemas.microsoft.com/office/drawing/2014/main" id="{DF5EEEB9-9202-7176-8D16-625B64A76CDA}"/>
              </a:ext>
            </a:extLst>
          </p:cNvPr>
          <p:cNvSpPr txBox="1"/>
          <p:nvPr/>
        </p:nvSpPr>
        <p:spPr>
          <a:xfrm>
            <a:off x="5679590" y="5082691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BCEA84C-74CC-4115-B3EE-EE1E7C237F4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7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E98240E0-2533-5531-9D1D-5A00506FF3BD}"/>
              </a:ext>
            </a:extLst>
          </p:cNvPr>
          <p:cNvSpPr txBox="1"/>
          <p:nvPr/>
        </p:nvSpPr>
        <p:spPr>
          <a:xfrm>
            <a:off x="875148" y="871190"/>
            <a:ext cx="1034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Aqui você irá estimar o investimento necessário para executar o experimento.</a:t>
            </a:r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03767C00-E00B-34EF-13CB-DC497FD468ED}"/>
              </a:ext>
            </a:extLst>
          </p:cNvPr>
          <p:cNvSpPr txBox="1"/>
          <p:nvPr/>
        </p:nvSpPr>
        <p:spPr>
          <a:xfrm>
            <a:off x="442285" y="1502431"/>
            <a:ext cx="4712421" cy="4117994"/>
          </a:xfrm>
          <a:prstGeom prst="roundRect">
            <a:avLst>
              <a:gd name="adj" fmla="val 12095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É importante deixar claro no que você está focando neste primeiro momento, e porquê esse investimento é necessário.</a:t>
            </a:r>
          </a:p>
        </p:txBody>
      </p:sp>
    </p:spTree>
    <p:extLst>
      <p:ext uri="{BB962C8B-B14F-4D97-AF65-F5344CB8AC3E}">
        <p14:creationId xmlns:p14="http://schemas.microsoft.com/office/powerpoint/2010/main" val="416576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8A5C70-489F-959A-0D20-8B8827C0A38E}"/>
              </a:ext>
            </a:extLst>
          </p:cNvPr>
          <p:cNvSpPr/>
          <p:nvPr/>
        </p:nvSpPr>
        <p:spPr>
          <a:xfrm>
            <a:off x="1445573" y="1801981"/>
            <a:ext cx="2839271" cy="4478110"/>
          </a:xfrm>
          <a:prstGeom prst="roundRect">
            <a:avLst>
              <a:gd name="adj" fmla="val 5739"/>
            </a:avLst>
          </a:prstGeom>
          <a:solidFill>
            <a:schemeClr val="bg1">
              <a:alpha val="40000"/>
            </a:schemeClr>
          </a:solidFill>
          <a:ln w="19050">
            <a:gradFill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"/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0"/>
          <a:stretch/>
        </p:blipFill>
        <p:spPr>
          <a:xfrm>
            <a:off x="11070559" y="4707730"/>
            <a:ext cx="2121592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9"/>
          <a:stretch/>
        </p:blipFill>
        <p:spPr>
          <a:xfrm>
            <a:off x="-27352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3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ROADMAP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F05F6A8-3457-804E-84F5-DABBB2E22997}"/>
              </a:ext>
            </a:extLst>
          </p:cNvPr>
          <p:cNvSpPr/>
          <p:nvPr/>
        </p:nvSpPr>
        <p:spPr>
          <a:xfrm>
            <a:off x="1445573" y="1339936"/>
            <a:ext cx="9624986" cy="352800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rPr>
              <a:t>ROADMAP</a:t>
            </a:r>
          </a:p>
        </p:txBody>
      </p:sp>
      <p:sp>
        <p:nvSpPr>
          <p:cNvPr id="7" name="Google Shape;79;p12">
            <a:extLst>
              <a:ext uri="{FF2B5EF4-FFF2-40B4-BE49-F238E27FC236}">
                <a16:creationId xmlns:a16="http://schemas.microsoft.com/office/drawing/2014/main" id="{E5BB0072-83F4-9045-5DE3-C5E9A7B2B374}"/>
              </a:ext>
            </a:extLst>
          </p:cNvPr>
          <p:cNvSpPr txBox="1"/>
          <p:nvPr/>
        </p:nvSpPr>
        <p:spPr>
          <a:xfrm>
            <a:off x="1627727" y="2346158"/>
            <a:ext cx="2559066" cy="17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Lorem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ipsum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dolor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sit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amet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consectetur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adipiscing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elit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Integer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feugiat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nibh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id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consequat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Morbi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eu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sem, non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aliquam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ligula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Quisque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ultricies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posuere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nec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Ut in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vehicula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tellus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iaculis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mattis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​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" name="Google Shape;478;p58">
            <a:extLst>
              <a:ext uri="{FF2B5EF4-FFF2-40B4-BE49-F238E27FC236}">
                <a16:creationId xmlns:a16="http://schemas.microsoft.com/office/drawing/2014/main" id="{57C95B0D-D242-8A91-CA66-2329026AB1FD}"/>
              </a:ext>
            </a:extLst>
          </p:cNvPr>
          <p:cNvCxnSpPr>
            <a:cxnSpLocks/>
          </p:cNvCxnSpPr>
          <p:nvPr/>
        </p:nvCxnSpPr>
        <p:spPr>
          <a:xfrm>
            <a:off x="1445574" y="5094986"/>
            <a:ext cx="2839271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" name="Google Shape;230;p69">
            <a:extLst>
              <a:ext uri="{FF2B5EF4-FFF2-40B4-BE49-F238E27FC236}">
                <a16:creationId xmlns:a16="http://schemas.microsoft.com/office/drawing/2014/main" id="{C9464EB9-A846-73BE-27B4-405C7E175ADD}"/>
              </a:ext>
            </a:extLst>
          </p:cNvPr>
          <p:cNvSpPr/>
          <p:nvPr/>
        </p:nvSpPr>
        <p:spPr>
          <a:xfrm>
            <a:off x="2097738" y="5471802"/>
            <a:ext cx="2071015" cy="4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Informação sobre datas, duração,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etc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;</a:t>
            </a:r>
          </a:p>
        </p:txBody>
      </p:sp>
      <p:pic>
        <p:nvPicPr>
          <p:cNvPr id="27" name="Gráfico 1">
            <a:extLst>
              <a:ext uri="{FF2B5EF4-FFF2-40B4-BE49-F238E27FC236}">
                <a16:creationId xmlns:a16="http://schemas.microsoft.com/office/drawing/2014/main" id="{E7384817-03EF-24A7-680D-D69C486C2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04491" y="5534555"/>
            <a:ext cx="353141" cy="353141"/>
          </a:xfrm>
          <a:prstGeom prst="rect">
            <a:avLst/>
          </a:prstGeom>
        </p:spPr>
      </p:pic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4121F620-EF14-9787-6758-D893311951EB}"/>
              </a:ext>
            </a:extLst>
          </p:cNvPr>
          <p:cNvSpPr/>
          <p:nvPr/>
        </p:nvSpPr>
        <p:spPr>
          <a:xfrm>
            <a:off x="4885220" y="1801981"/>
            <a:ext cx="2839271" cy="4478110"/>
          </a:xfrm>
          <a:prstGeom prst="roundRect">
            <a:avLst>
              <a:gd name="adj" fmla="val 5739"/>
            </a:avLst>
          </a:prstGeom>
          <a:solidFill>
            <a:schemeClr val="bg1">
              <a:alpha val="40000"/>
            </a:schemeClr>
          </a:solidFill>
          <a:ln w="19050">
            <a:gradFill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"/>
            </a:endParaRPr>
          </a:p>
        </p:txBody>
      </p:sp>
      <p:sp>
        <p:nvSpPr>
          <p:cNvPr id="29" name="Google Shape;79;p12">
            <a:extLst>
              <a:ext uri="{FF2B5EF4-FFF2-40B4-BE49-F238E27FC236}">
                <a16:creationId xmlns:a16="http://schemas.microsoft.com/office/drawing/2014/main" id="{EA84ECCE-21CF-0F8F-BB1F-2C2CB1251EAF}"/>
              </a:ext>
            </a:extLst>
          </p:cNvPr>
          <p:cNvSpPr txBox="1"/>
          <p:nvPr/>
        </p:nvSpPr>
        <p:spPr>
          <a:xfrm>
            <a:off x="5067374" y="2346158"/>
            <a:ext cx="2559066" cy="17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Lorem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ipsum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dolor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sit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amet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consectetur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adipiscing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elit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Integer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feugiat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nibh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id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consequat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Morbi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eu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sem, non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aliquam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ligula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Quisque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ultricies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posuere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nec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Ut in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vehicula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tellus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iaculis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mattis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​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1" name="Google Shape;478;p58">
            <a:extLst>
              <a:ext uri="{FF2B5EF4-FFF2-40B4-BE49-F238E27FC236}">
                <a16:creationId xmlns:a16="http://schemas.microsoft.com/office/drawing/2014/main" id="{0312CA35-8747-6A5F-818B-D0F5AEDA7DA4}"/>
              </a:ext>
            </a:extLst>
          </p:cNvPr>
          <p:cNvCxnSpPr>
            <a:cxnSpLocks/>
          </p:cNvCxnSpPr>
          <p:nvPr/>
        </p:nvCxnSpPr>
        <p:spPr>
          <a:xfrm>
            <a:off x="4885221" y="5094986"/>
            <a:ext cx="2839271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2" name="Google Shape;230;p69">
            <a:extLst>
              <a:ext uri="{FF2B5EF4-FFF2-40B4-BE49-F238E27FC236}">
                <a16:creationId xmlns:a16="http://schemas.microsoft.com/office/drawing/2014/main" id="{5CE8970C-5F66-177F-1334-8538C3E2F79F}"/>
              </a:ext>
            </a:extLst>
          </p:cNvPr>
          <p:cNvSpPr/>
          <p:nvPr/>
        </p:nvSpPr>
        <p:spPr>
          <a:xfrm>
            <a:off x="5537385" y="5471802"/>
            <a:ext cx="2071015" cy="4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Informação sobre datas, duração, </a:t>
            </a:r>
            <a:r>
              <a:rPr kumimoji="0" lang="pt-BR" sz="11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etc</a:t>
            </a: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;</a:t>
            </a:r>
          </a:p>
        </p:txBody>
      </p:sp>
      <p:pic>
        <p:nvPicPr>
          <p:cNvPr id="34" name="Gráfico 1">
            <a:extLst>
              <a:ext uri="{FF2B5EF4-FFF2-40B4-BE49-F238E27FC236}">
                <a16:creationId xmlns:a16="http://schemas.microsoft.com/office/drawing/2014/main" id="{B6BCBF5D-B99A-EE62-B760-67F98C20E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44138" y="5534555"/>
            <a:ext cx="353141" cy="353141"/>
          </a:xfrm>
          <a:prstGeom prst="rect">
            <a:avLst/>
          </a:prstGeom>
        </p:spPr>
      </p:pic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D470DB5-79B8-B18A-38B3-9F328F53B4BB}"/>
              </a:ext>
            </a:extLst>
          </p:cNvPr>
          <p:cNvSpPr/>
          <p:nvPr/>
        </p:nvSpPr>
        <p:spPr>
          <a:xfrm>
            <a:off x="8231289" y="1801981"/>
            <a:ext cx="2839271" cy="4478110"/>
          </a:xfrm>
          <a:prstGeom prst="roundRect">
            <a:avLst>
              <a:gd name="adj" fmla="val 5739"/>
            </a:avLst>
          </a:prstGeom>
          <a:solidFill>
            <a:schemeClr val="bg1">
              <a:alpha val="40000"/>
            </a:schemeClr>
          </a:solidFill>
          <a:ln w="19050">
            <a:gradFill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"/>
            </a:endParaRPr>
          </a:p>
        </p:txBody>
      </p:sp>
      <p:sp>
        <p:nvSpPr>
          <p:cNvPr id="38" name="Google Shape;79;p12">
            <a:extLst>
              <a:ext uri="{FF2B5EF4-FFF2-40B4-BE49-F238E27FC236}">
                <a16:creationId xmlns:a16="http://schemas.microsoft.com/office/drawing/2014/main" id="{7E6185F3-FAFA-D831-5A95-CCE1C81682A1}"/>
              </a:ext>
            </a:extLst>
          </p:cNvPr>
          <p:cNvSpPr txBox="1"/>
          <p:nvPr/>
        </p:nvSpPr>
        <p:spPr>
          <a:xfrm>
            <a:off x="8413443" y="2346158"/>
            <a:ext cx="2559066" cy="17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Lorem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ipsum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dolor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sit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amet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consectetur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adipiscing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elit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Integer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feugiat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nibh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, id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consequat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Morbi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eu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sem, non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aliquam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ligula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Quisque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ultricies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posuere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felis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nec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tincidunt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Ut in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vehicula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tellus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.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Nullam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iaculis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mattis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Poppins"/>
              </a:rPr>
              <a:t>​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9" name="Google Shape;478;p58">
            <a:extLst>
              <a:ext uri="{FF2B5EF4-FFF2-40B4-BE49-F238E27FC236}">
                <a16:creationId xmlns:a16="http://schemas.microsoft.com/office/drawing/2014/main" id="{A45EC383-01D5-4F87-EECB-DDC36F448A54}"/>
              </a:ext>
            </a:extLst>
          </p:cNvPr>
          <p:cNvCxnSpPr>
            <a:cxnSpLocks/>
          </p:cNvCxnSpPr>
          <p:nvPr/>
        </p:nvCxnSpPr>
        <p:spPr>
          <a:xfrm>
            <a:off x="8231290" y="5094986"/>
            <a:ext cx="2839271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0" name="Google Shape;230;p69">
            <a:extLst>
              <a:ext uri="{FF2B5EF4-FFF2-40B4-BE49-F238E27FC236}">
                <a16:creationId xmlns:a16="http://schemas.microsoft.com/office/drawing/2014/main" id="{A098E41E-E055-BF44-68F3-0721C6247390}"/>
              </a:ext>
            </a:extLst>
          </p:cNvPr>
          <p:cNvSpPr/>
          <p:nvPr/>
        </p:nvSpPr>
        <p:spPr>
          <a:xfrm>
            <a:off x="8928279" y="5471802"/>
            <a:ext cx="2071015" cy="4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Informação sobre datas, duração, </a:t>
            </a:r>
            <a:r>
              <a:rPr kumimoji="0" lang="pt-B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etc</a:t>
            </a: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Poppins"/>
                <a:sym typeface="Montserrat"/>
              </a:rPr>
              <a:t>;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7CA44DB-A526-3D6D-6875-2458007895CE}"/>
              </a:ext>
            </a:extLst>
          </p:cNvPr>
          <p:cNvGrpSpPr/>
          <p:nvPr/>
        </p:nvGrpSpPr>
        <p:grpSpPr>
          <a:xfrm>
            <a:off x="1445573" y="1801982"/>
            <a:ext cx="9624987" cy="352853"/>
            <a:chOff x="1445573" y="1801982"/>
            <a:chExt cx="9624987" cy="352853"/>
          </a:xfr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2870F2C7-25E7-5B7E-9B63-580CFC6C0E33}"/>
                </a:ext>
              </a:extLst>
            </p:cNvPr>
            <p:cNvSpPr/>
            <p:nvPr/>
          </p:nvSpPr>
          <p:spPr>
            <a:xfrm>
              <a:off x="1445573" y="1801982"/>
              <a:ext cx="2839271" cy="352853"/>
            </a:xfrm>
            <a:prstGeom prst="roundRect">
              <a:avLst/>
            </a:prstGeom>
            <a:grpFill/>
            <a:ln>
              <a:solidFill>
                <a:srgbClr val="0A3B8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</a:rPr>
                <a:t>FASE 1</a:t>
              </a:r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A5E3FEE2-61EA-EDF1-7D18-11412D1C1F8D}"/>
                </a:ext>
              </a:extLst>
            </p:cNvPr>
            <p:cNvSpPr/>
            <p:nvPr/>
          </p:nvSpPr>
          <p:spPr>
            <a:xfrm>
              <a:off x="4885220" y="1801982"/>
              <a:ext cx="2839271" cy="352853"/>
            </a:xfrm>
            <a:prstGeom prst="roundRect">
              <a:avLst/>
            </a:prstGeom>
            <a:grpFill/>
            <a:ln>
              <a:solidFill>
                <a:srgbClr val="0A3B8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</a:rPr>
                <a:t>FASE 2</a:t>
              </a:r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52C04B79-380E-F025-8936-63F3B27C3587}"/>
                </a:ext>
              </a:extLst>
            </p:cNvPr>
            <p:cNvSpPr/>
            <p:nvPr/>
          </p:nvSpPr>
          <p:spPr>
            <a:xfrm>
              <a:off x="8231289" y="1801982"/>
              <a:ext cx="2839271" cy="352853"/>
            </a:xfrm>
            <a:prstGeom prst="roundRect">
              <a:avLst/>
            </a:prstGeom>
            <a:grpFill/>
            <a:ln>
              <a:solidFill>
                <a:srgbClr val="0A3B8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</a:rPr>
                <a:t>FASE 3</a:t>
              </a:r>
            </a:p>
          </p:txBody>
        </p:sp>
      </p:grpSp>
      <p:pic>
        <p:nvPicPr>
          <p:cNvPr id="43" name="Gráfico 1">
            <a:extLst>
              <a:ext uri="{FF2B5EF4-FFF2-40B4-BE49-F238E27FC236}">
                <a16:creationId xmlns:a16="http://schemas.microsoft.com/office/drawing/2014/main" id="{A4FE6AE5-4000-26BA-677D-91CE64DD2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35032" y="5534555"/>
            <a:ext cx="353141" cy="353141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8DA29A1-045E-6D3A-19A7-14DB60CA482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8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DFB0A966-303F-A6ED-E77E-8BFB4D310085}"/>
              </a:ext>
            </a:extLst>
          </p:cNvPr>
          <p:cNvSpPr txBox="1"/>
          <p:nvPr/>
        </p:nvSpPr>
        <p:spPr>
          <a:xfrm>
            <a:off x="875148" y="871190"/>
            <a:ext cx="1034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Aqui você irá apresentar os possíveis fases a serem implementadas pós experimento.​</a:t>
            </a:r>
          </a:p>
        </p:txBody>
      </p:sp>
    </p:spTree>
    <p:extLst>
      <p:ext uri="{BB962C8B-B14F-4D97-AF65-F5344CB8AC3E}">
        <p14:creationId xmlns:p14="http://schemas.microsoft.com/office/powerpoint/2010/main" val="177816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06;p2">
            <a:extLst>
              <a:ext uri="{FF2B5EF4-FFF2-40B4-BE49-F238E27FC236}">
                <a16:creationId xmlns:a16="http://schemas.microsoft.com/office/drawing/2014/main" id="{EFE2EF13-D08D-8861-73A2-E6E6CC88070D}"/>
              </a:ext>
            </a:extLst>
          </p:cNvPr>
          <p:cNvSpPr txBox="1"/>
          <p:nvPr/>
        </p:nvSpPr>
        <p:spPr>
          <a:xfrm>
            <a:off x="-27352" y="1160586"/>
            <a:ext cx="12219352" cy="1220394"/>
          </a:xfrm>
          <a:prstGeom prst="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Quais são os 3 ou 4 benefícios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que a solução entrega para a empresa?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60"/>
          <a:stretch/>
        </p:blipFill>
        <p:spPr>
          <a:xfrm>
            <a:off x="11070559" y="4707730"/>
            <a:ext cx="2121592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9"/>
          <a:stretch/>
        </p:blipFill>
        <p:spPr>
          <a:xfrm>
            <a:off x="-27352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362;p11">
            <a:extLst>
              <a:ext uri="{FF2B5EF4-FFF2-40B4-BE49-F238E27FC236}">
                <a16:creationId xmlns:a16="http://schemas.microsoft.com/office/drawing/2014/main" id="{F28DFADF-033B-C611-0448-45D543522911}"/>
              </a:ext>
            </a:extLst>
          </p:cNvPr>
          <p:cNvSpPr txBox="1"/>
          <p:nvPr/>
        </p:nvSpPr>
        <p:spPr>
          <a:xfrm>
            <a:off x="1417251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6" name="Google Shape;362;p11">
            <a:extLst>
              <a:ext uri="{FF2B5EF4-FFF2-40B4-BE49-F238E27FC236}">
                <a16:creationId xmlns:a16="http://schemas.microsoft.com/office/drawing/2014/main" id="{06B2F019-611F-6546-0220-48F9D33E8C15}"/>
              </a:ext>
            </a:extLst>
          </p:cNvPr>
          <p:cNvSpPr txBox="1"/>
          <p:nvPr/>
        </p:nvSpPr>
        <p:spPr>
          <a:xfrm>
            <a:off x="3822514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7" name="Google Shape;362;p11">
            <a:extLst>
              <a:ext uri="{FF2B5EF4-FFF2-40B4-BE49-F238E27FC236}">
                <a16:creationId xmlns:a16="http://schemas.microsoft.com/office/drawing/2014/main" id="{39CCA7DA-6B59-6490-36CB-D5D4DB483338}"/>
              </a:ext>
            </a:extLst>
          </p:cNvPr>
          <p:cNvSpPr txBox="1"/>
          <p:nvPr/>
        </p:nvSpPr>
        <p:spPr>
          <a:xfrm>
            <a:off x="6227777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8" name="Google Shape;362;p11">
            <a:extLst>
              <a:ext uri="{FF2B5EF4-FFF2-40B4-BE49-F238E27FC236}">
                <a16:creationId xmlns:a16="http://schemas.microsoft.com/office/drawing/2014/main" id="{88789098-5834-A58B-035E-4E775534F131}"/>
              </a:ext>
            </a:extLst>
          </p:cNvPr>
          <p:cNvSpPr txBox="1"/>
          <p:nvPr/>
        </p:nvSpPr>
        <p:spPr>
          <a:xfrm>
            <a:off x="8633040" y="4356278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51" name="Imagem 50" descr="Ícone&#10;&#10;Descrição gerada automaticamente">
            <a:extLst>
              <a:ext uri="{FF2B5EF4-FFF2-40B4-BE49-F238E27FC236}">
                <a16:creationId xmlns:a16="http://schemas.microsoft.com/office/drawing/2014/main" id="{9247CE9A-25E0-68E1-E4FA-0155E3859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8" y="2835955"/>
            <a:ext cx="1219200" cy="1219200"/>
          </a:xfrm>
          <a:prstGeom prst="rect">
            <a:avLst/>
          </a:prstGeom>
        </p:spPr>
      </p:pic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009B6924-1B70-78CF-72F1-2CF5D1FA5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8" y="2835955"/>
            <a:ext cx="1219200" cy="1219200"/>
          </a:xfrm>
          <a:prstGeom prst="rect">
            <a:avLst/>
          </a:prstGeom>
        </p:spPr>
      </p:pic>
      <p:pic>
        <p:nvPicPr>
          <p:cNvPr id="53" name="Imagem 52" descr="Ícone&#10;&#10;Descrição gerada automaticamente">
            <a:extLst>
              <a:ext uri="{FF2B5EF4-FFF2-40B4-BE49-F238E27FC236}">
                <a16:creationId xmlns:a16="http://schemas.microsoft.com/office/drawing/2014/main" id="{0F672482-F189-BC27-DCE5-8D326C6E7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1" y="2835955"/>
            <a:ext cx="1219200" cy="1219200"/>
          </a:xfrm>
          <a:prstGeom prst="rect">
            <a:avLst/>
          </a:prstGeom>
        </p:spPr>
      </p:pic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5432F72-11D9-C33F-8745-FC4563D5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94" y="2819400"/>
            <a:ext cx="1219200" cy="1219200"/>
          </a:xfrm>
          <a:prstGeom prst="rect">
            <a:avLst/>
          </a:prstGeom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8E375477-44DC-E0B0-F41A-5F67B59496CE}"/>
              </a:ext>
            </a:extLst>
          </p:cNvPr>
          <p:cNvSpPr txBox="1"/>
          <p:nvPr/>
        </p:nvSpPr>
        <p:spPr>
          <a:xfrm>
            <a:off x="3995930" y="366935"/>
            <a:ext cx="4813603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apresentar os benefícios esperados desta solução para o problema/oportunidade.​</a:t>
            </a:r>
          </a:p>
        </p:txBody>
      </p:sp>
    </p:spTree>
    <p:extLst>
      <p:ext uri="{BB962C8B-B14F-4D97-AF65-F5344CB8AC3E}">
        <p14:creationId xmlns:p14="http://schemas.microsoft.com/office/powerpoint/2010/main" val="180735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2252-CEB1-85C0-0C08-82E26FFE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1B2CF81-068E-6E71-8F72-B34177EE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6D7B1E7-CB08-196E-B8A5-30B7ED07C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185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6A88951-C0E9-B8CA-A5BF-65C2EF7E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78A4CC8-AA96-7F1C-4EE9-B51DD8300F0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2C78FE3-5EF2-21D3-4240-AACC6748AD3E}"/>
              </a:ext>
            </a:extLst>
          </p:cNvPr>
          <p:cNvSpPr/>
          <p:nvPr/>
        </p:nvSpPr>
        <p:spPr>
          <a:xfrm>
            <a:off x="-618565" y="733464"/>
            <a:ext cx="5963511" cy="1019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5CEA954-281E-1A81-6918-3FD9D1B2EC5D}"/>
              </a:ext>
            </a:extLst>
          </p:cNvPr>
          <p:cNvSpPr txBox="1">
            <a:spLocks/>
          </p:cNvSpPr>
          <p:nvPr/>
        </p:nvSpPr>
        <p:spPr>
          <a:xfrm>
            <a:off x="723220" y="850910"/>
            <a:ext cx="4861792" cy="749899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Call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to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Action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0E2D1-648F-999E-0492-AD280CE56BEA}"/>
              </a:ext>
            </a:extLst>
          </p:cNvPr>
          <p:cNvSpPr txBox="1">
            <a:spLocks/>
          </p:cNvSpPr>
          <p:nvPr/>
        </p:nvSpPr>
        <p:spPr>
          <a:xfrm>
            <a:off x="783416" y="2046162"/>
            <a:ext cx="6809690" cy="2040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Relembre à banca do motivo de investir na solução aqui.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*Adicione uma imagem direcionada a sua ideia.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51554134-F2A3-28DF-8A46-9216ACCCB1D1}"/>
              </a:ext>
            </a:extLst>
          </p:cNvPr>
          <p:cNvGrpSpPr/>
          <p:nvPr/>
        </p:nvGrpSpPr>
        <p:grpSpPr>
          <a:xfrm>
            <a:off x="-341529" y="871753"/>
            <a:ext cx="950742" cy="709145"/>
            <a:chOff x="5837926" y="5618301"/>
            <a:chExt cx="907526" cy="676911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AF1E9EE-A496-534C-8AD9-C20D7980BFCF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952C955-CD76-3C3C-FE97-0C414B51615D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656CA64-9E13-509F-A8A7-81DF5256FD7D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8723681-CD1A-14A7-8769-9A723BE0961F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94796CB-873B-ECD8-DFEB-556659FCD5A6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46F453A-EE80-CE81-1AED-5AD81C1007E3}"/>
              </a:ext>
            </a:extLst>
          </p:cNvPr>
          <p:cNvSpPr/>
          <p:nvPr/>
        </p:nvSpPr>
        <p:spPr>
          <a:xfrm>
            <a:off x="7593106" y="1464762"/>
            <a:ext cx="3917576" cy="4689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42969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Nome da ideia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</a:b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lorem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ipsum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dolor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4482428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Pitch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do plano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AUTORES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2A6B3D5-2820-CD17-F628-643F998C602D}"/>
              </a:ext>
            </a:extLst>
          </p:cNvPr>
          <p:cNvSpPr/>
          <p:nvPr/>
        </p:nvSpPr>
        <p:spPr>
          <a:xfrm>
            <a:off x="6499412" y="104165"/>
            <a:ext cx="5692587" cy="66676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6AAA4917-9577-E889-397C-CD07D5AE55D3}"/>
              </a:ext>
            </a:extLst>
          </p:cNvPr>
          <p:cNvSpPr/>
          <p:nvPr/>
        </p:nvSpPr>
        <p:spPr>
          <a:xfrm flipH="1">
            <a:off x="10896678" y="-151652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42285" y="1591633"/>
            <a:ext cx="4049033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Direto ao ponto.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Use frases que resumam o problema.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D0047837-2271-1CCA-9504-1E810479F016}"/>
              </a:ext>
            </a:extLst>
          </p:cNvPr>
          <p:cNvSpPr txBox="1"/>
          <p:nvPr/>
        </p:nvSpPr>
        <p:spPr>
          <a:xfrm>
            <a:off x="442285" y="4063241"/>
            <a:ext cx="4527600" cy="79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Poucos tópicos com palavras-chave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Não adicione mais de três itens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Google Shape;362;p11">
            <a:extLst>
              <a:ext uri="{FF2B5EF4-FFF2-40B4-BE49-F238E27FC236}">
                <a16:creationId xmlns:a16="http://schemas.microsoft.com/office/drawing/2014/main" id="{0A131B36-AA1C-82A4-3BB0-EAF10A2100C5}"/>
              </a:ext>
            </a:extLst>
          </p:cNvPr>
          <p:cNvSpPr txBox="1"/>
          <p:nvPr/>
        </p:nvSpPr>
        <p:spPr>
          <a:xfrm>
            <a:off x="7512660" y="1301264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2" name="bg object 20">
            <a:extLst>
              <a:ext uri="{FF2B5EF4-FFF2-40B4-BE49-F238E27FC236}">
                <a16:creationId xmlns:a16="http://schemas.microsoft.com/office/drawing/2014/main" id="{A016D3EC-98AD-F11C-E85A-32088A1CAC1F}"/>
              </a:ext>
            </a:extLst>
          </p:cNvPr>
          <p:cNvSpPr/>
          <p:nvPr/>
        </p:nvSpPr>
        <p:spPr>
          <a:xfrm flipH="1">
            <a:off x="11339286" y="553292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362;p11">
            <a:extLst>
              <a:ext uri="{FF2B5EF4-FFF2-40B4-BE49-F238E27FC236}">
                <a16:creationId xmlns:a16="http://schemas.microsoft.com/office/drawing/2014/main" id="{E0E07E19-A75E-8641-DAD3-072FD6E30231}"/>
              </a:ext>
            </a:extLst>
          </p:cNvPr>
          <p:cNvSpPr txBox="1"/>
          <p:nvPr/>
        </p:nvSpPr>
        <p:spPr>
          <a:xfrm>
            <a:off x="7512660" y="3261051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274BA2-D67B-49C7-E6CC-C2E3C5FEAC26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 O PROBLEMA</a:t>
            </a:r>
          </a:p>
        </p:txBody>
      </p:sp>
      <p:sp>
        <p:nvSpPr>
          <p:cNvPr id="3" name="Google Shape;107;p2">
            <a:extLst>
              <a:ext uri="{FF2B5EF4-FFF2-40B4-BE49-F238E27FC236}">
                <a16:creationId xmlns:a16="http://schemas.microsoft.com/office/drawing/2014/main" id="{3C7C61E6-0383-648F-7207-A4ED6152ADC4}"/>
              </a:ext>
            </a:extLst>
          </p:cNvPr>
          <p:cNvSpPr txBox="1"/>
          <p:nvPr/>
        </p:nvSpPr>
        <p:spPr>
          <a:xfrm>
            <a:off x="442285" y="5023204"/>
            <a:ext cx="3815950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apresentar a oportunidade e como lidam com ela.</a:t>
            </a:r>
          </a:p>
        </p:txBody>
      </p:sp>
    </p:spTree>
    <p:extLst>
      <p:ext uri="{BB962C8B-B14F-4D97-AF65-F5344CB8AC3E}">
        <p14:creationId xmlns:p14="http://schemas.microsoft.com/office/powerpoint/2010/main" val="25418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B60A-32E3-8D26-EAD6-B0527274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3646066-3496-9EED-6265-8774092094F7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43F9BB-7EFA-53E8-7801-3B53FF39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8FCB3C96-A913-73B1-DB51-869C7F5BFE3F}"/>
              </a:ext>
            </a:extLst>
          </p:cNvPr>
          <p:cNvSpPr txBox="1"/>
          <p:nvPr/>
        </p:nvSpPr>
        <p:spPr>
          <a:xfrm>
            <a:off x="442285" y="2075727"/>
            <a:ext cx="5160656" cy="2971402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Você pode ter um segundo slide com imagens e mais algumas informações relevantes.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F2A4AE-6A51-44F9-9A63-EFC4A925583E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 O PROBLEMA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0D42C8-A259-4FC6-0F78-97CDB2D6A416}"/>
              </a:ext>
            </a:extLst>
          </p:cNvPr>
          <p:cNvSpPr txBox="1"/>
          <p:nvPr/>
        </p:nvSpPr>
        <p:spPr>
          <a:xfrm>
            <a:off x="654819" y="5209755"/>
            <a:ext cx="405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Aqui você irá apresentar a oportunidade e como lidam com ela.​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51489B9A-F3B2-CA6D-6F7E-539ADCBE76BA}"/>
              </a:ext>
            </a:extLst>
          </p:cNvPr>
          <p:cNvSpPr txBox="1"/>
          <p:nvPr/>
        </p:nvSpPr>
        <p:spPr>
          <a:xfrm>
            <a:off x="6589059" y="672353"/>
            <a:ext cx="4810667" cy="53166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108270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SOLUÇÃO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2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6D24731C-13CF-ACC4-2669-BDABC25C7DE3}"/>
              </a:ext>
            </a:extLst>
          </p:cNvPr>
          <p:cNvSpPr txBox="1"/>
          <p:nvPr/>
        </p:nvSpPr>
        <p:spPr>
          <a:xfrm>
            <a:off x="3191431" y="1389529"/>
            <a:ext cx="5809134" cy="230352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"Tweet" da solução</a:t>
            </a:r>
          </a:p>
        </p:txBody>
      </p:sp>
      <p:sp>
        <p:nvSpPr>
          <p:cNvPr id="11" name="Google Shape;107;p2">
            <a:extLst>
              <a:ext uri="{FF2B5EF4-FFF2-40B4-BE49-F238E27FC236}">
                <a16:creationId xmlns:a16="http://schemas.microsoft.com/office/drawing/2014/main" id="{F6175441-4E98-9259-BCAC-5D2EEBDC0865}"/>
              </a:ext>
            </a:extLst>
          </p:cNvPr>
          <p:cNvSpPr txBox="1"/>
          <p:nvPr/>
        </p:nvSpPr>
        <p:spPr>
          <a:xfrm>
            <a:off x="3317461" y="3966920"/>
            <a:ext cx="5557075" cy="9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descrever como vai funcionar a ideia, o que, onde, quem vai utilizar a solução... seu passo a passo, suas etapas, funcionalidades...​</a:t>
            </a:r>
          </a:p>
        </p:txBody>
      </p:sp>
      <p:sp>
        <p:nvSpPr>
          <p:cNvPr id="12" name="Google Shape;107;p2">
            <a:extLst>
              <a:ext uri="{FF2B5EF4-FFF2-40B4-BE49-F238E27FC236}">
                <a16:creationId xmlns:a16="http://schemas.microsoft.com/office/drawing/2014/main" id="{3C7FA73A-7BBC-AA7D-A1AA-A3E64A7F977E}"/>
              </a:ext>
            </a:extLst>
          </p:cNvPr>
          <p:cNvSpPr txBox="1"/>
          <p:nvPr/>
        </p:nvSpPr>
        <p:spPr>
          <a:xfrm>
            <a:off x="3067148" y="4907114"/>
            <a:ext cx="6057701" cy="7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​Sugestão: Utilize o auxílio de representações gráficas para tangibilizar o entendimento do seu público sobre a solução​.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1647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HIPÓTESES​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3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6B1A21-397D-96AA-E5BB-AC1E001FBB62}"/>
              </a:ext>
            </a:extLst>
          </p:cNvPr>
          <p:cNvSpPr txBox="1"/>
          <p:nvPr/>
        </p:nvSpPr>
        <p:spPr>
          <a:xfrm>
            <a:off x="950655" y="893988"/>
            <a:ext cx="9679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De &gt; Para de forma objetiva e visual​​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Google Shape;279;p8">
            <a:extLst>
              <a:ext uri="{FF2B5EF4-FFF2-40B4-BE49-F238E27FC236}">
                <a16:creationId xmlns:a16="http://schemas.microsoft.com/office/drawing/2014/main" id="{7129B7FC-1079-5F74-B98A-939A7A2E64A3}"/>
              </a:ext>
            </a:extLst>
          </p:cNvPr>
          <p:cNvSpPr/>
          <p:nvPr/>
        </p:nvSpPr>
        <p:spPr>
          <a:xfrm>
            <a:off x="6817449" y="514895"/>
            <a:ext cx="5031230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*Você pode utilizar elementos visuais para tangibilizar o entendimento do público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BBE450-924F-C144-2A60-F859121701C4}"/>
              </a:ext>
            </a:extLst>
          </p:cNvPr>
          <p:cNvSpPr/>
          <p:nvPr/>
        </p:nvSpPr>
        <p:spPr>
          <a:xfrm>
            <a:off x="1752698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F6C1860-EBC1-9BDD-B18F-D6927CF78797}"/>
              </a:ext>
            </a:extLst>
          </p:cNvPr>
          <p:cNvSpPr/>
          <p:nvPr/>
        </p:nvSpPr>
        <p:spPr>
          <a:xfrm>
            <a:off x="4779532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AC1163E-67F9-853F-ABDA-6DA23BE76D19}"/>
              </a:ext>
            </a:extLst>
          </p:cNvPr>
          <p:cNvSpPr/>
          <p:nvPr/>
        </p:nvSpPr>
        <p:spPr>
          <a:xfrm>
            <a:off x="7806365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A335E1-D957-7C52-05C1-190FD10634D3}"/>
              </a:ext>
            </a:extLst>
          </p:cNvPr>
          <p:cNvGrpSpPr/>
          <p:nvPr/>
        </p:nvGrpSpPr>
        <p:grpSpPr>
          <a:xfrm>
            <a:off x="1752699" y="1424131"/>
            <a:ext cx="8686603" cy="685423"/>
            <a:chOff x="221921" y="1424131"/>
            <a:chExt cx="8686603" cy="68542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7CFB8BC1-69C1-3817-B108-5C42AE1DC87F}"/>
                </a:ext>
              </a:extLst>
            </p:cNvPr>
            <p:cNvSpPr/>
            <p:nvPr/>
          </p:nvSpPr>
          <p:spPr>
            <a:xfrm>
              <a:off x="221921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INCERTEZAS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5579B808-21B0-41E9-D25C-C51B71FC9D0D}"/>
                </a:ext>
              </a:extLst>
            </p:cNvPr>
            <p:cNvSpPr/>
            <p:nvPr/>
          </p:nvSpPr>
          <p:spPr>
            <a:xfrm>
              <a:off x="3248754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KPI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23103DBF-2D6A-DDBA-BE82-91B0C161CDB1}"/>
                </a:ext>
              </a:extLst>
            </p:cNvPr>
            <p:cNvSpPr/>
            <p:nvPr/>
          </p:nvSpPr>
          <p:spPr>
            <a:xfrm>
              <a:off x="6275587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HIPÓTESES</a:t>
              </a:r>
            </a:p>
          </p:txBody>
        </p:sp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894E0C0-9600-4C43-7E12-CD066443E055}"/>
              </a:ext>
            </a:extLst>
          </p:cNvPr>
          <p:cNvSpPr/>
          <p:nvPr/>
        </p:nvSpPr>
        <p:spPr>
          <a:xfrm>
            <a:off x="1752698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7AD4503-89DD-00AC-26D2-9010E17FD56F}"/>
              </a:ext>
            </a:extLst>
          </p:cNvPr>
          <p:cNvSpPr/>
          <p:nvPr/>
        </p:nvSpPr>
        <p:spPr>
          <a:xfrm>
            <a:off x="4779532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69B692B3-F4E8-C165-FC5E-12429B3D6DF4}"/>
              </a:ext>
            </a:extLst>
          </p:cNvPr>
          <p:cNvSpPr/>
          <p:nvPr/>
        </p:nvSpPr>
        <p:spPr>
          <a:xfrm>
            <a:off x="7806365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6556D0EC-42D1-825B-5BD7-32588349E977}"/>
              </a:ext>
            </a:extLst>
          </p:cNvPr>
          <p:cNvSpPr/>
          <p:nvPr/>
        </p:nvSpPr>
        <p:spPr>
          <a:xfrm>
            <a:off x="1752698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C62BDA45-CB3B-6158-969A-1566EDCE40F1}"/>
              </a:ext>
            </a:extLst>
          </p:cNvPr>
          <p:cNvSpPr/>
          <p:nvPr/>
        </p:nvSpPr>
        <p:spPr>
          <a:xfrm>
            <a:off x="4779532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6E2B55D-8E90-1A56-D4A9-D7BFE2118686}"/>
              </a:ext>
            </a:extLst>
          </p:cNvPr>
          <p:cNvSpPr/>
          <p:nvPr/>
        </p:nvSpPr>
        <p:spPr>
          <a:xfrm>
            <a:off x="7806365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600FD37-A1B1-B589-8642-483BFD7B45B7}"/>
              </a:ext>
            </a:extLst>
          </p:cNvPr>
          <p:cNvGrpSpPr/>
          <p:nvPr/>
        </p:nvGrpSpPr>
        <p:grpSpPr>
          <a:xfrm>
            <a:off x="4447586" y="2628769"/>
            <a:ext cx="3319125" cy="3069885"/>
            <a:chOff x="2905659" y="2628769"/>
            <a:chExt cx="3319125" cy="3069885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34" name="bg object 23">
              <a:extLst>
                <a:ext uri="{FF2B5EF4-FFF2-40B4-BE49-F238E27FC236}">
                  <a16:creationId xmlns:a16="http://schemas.microsoft.com/office/drawing/2014/main" id="{BCE966C0-E034-58C7-00DA-27CD6ABFA950}"/>
                </a:ext>
              </a:extLst>
            </p:cNvPr>
            <p:cNvSpPr/>
            <p:nvPr/>
          </p:nvSpPr>
          <p:spPr>
            <a:xfrm>
              <a:off x="2905659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bg object 23">
              <a:extLst>
                <a:ext uri="{FF2B5EF4-FFF2-40B4-BE49-F238E27FC236}">
                  <a16:creationId xmlns:a16="http://schemas.microsoft.com/office/drawing/2014/main" id="{F07D3D81-8255-11FD-BD18-AE111082A051}"/>
                </a:ext>
              </a:extLst>
            </p:cNvPr>
            <p:cNvSpPr/>
            <p:nvPr/>
          </p:nvSpPr>
          <p:spPr>
            <a:xfrm>
              <a:off x="5932493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bg object 23">
              <a:extLst>
                <a:ext uri="{FF2B5EF4-FFF2-40B4-BE49-F238E27FC236}">
                  <a16:creationId xmlns:a16="http://schemas.microsoft.com/office/drawing/2014/main" id="{19BDC209-C244-6524-D756-C254ED0974FA}"/>
                </a:ext>
              </a:extLst>
            </p:cNvPr>
            <p:cNvSpPr/>
            <p:nvPr/>
          </p:nvSpPr>
          <p:spPr>
            <a:xfrm>
              <a:off x="2905659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bg object 23">
              <a:extLst>
                <a:ext uri="{FF2B5EF4-FFF2-40B4-BE49-F238E27FC236}">
                  <a16:creationId xmlns:a16="http://schemas.microsoft.com/office/drawing/2014/main" id="{92B06B98-4432-BB33-898E-50C0176B3CFB}"/>
                </a:ext>
              </a:extLst>
            </p:cNvPr>
            <p:cNvSpPr/>
            <p:nvPr/>
          </p:nvSpPr>
          <p:spPr>
            <a:xfrm>
              <a:off x="5932493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bg object 23">
              <a:extLst>
                <a:ext uri="{FF2B5EF4-FFF2-40B4-BE49-F238E27FC236}">
                  <a16:creationId xmlns:a16="http://schemas.microsoft.com/office/drawing/2014/main" id="{627338D8-1204-611C-AB68-7BB0E2552CB8}"/>
                </a:ext>
              </a:extLst>
            </p:cNvPr>
            <p:cNvSpPr/>
            <p:nvPr/>
          </p:nvSpPr>
          <p:spPr>
            <a:xfrm>
              <a:off x="2905659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bg object 23">
              <a:extLst>
                <a:ext uri="{FF2B5EF4-FFF2-40B4-BE49-F238E27FC236}">
                  <a16:creationId xmlns:a16="http://schemas.microsoft.com/office/drawing/2014/main" id="{EFE998F5-B402-6685-0B4B-73ACF97D27C8}"/>
                </a:ext>
              </a:extLst>
            </p:cNvPr>
            <p:cNvSpPr/>
            <p:nvPr/>
          </p:nvSpPr>
          <p:spPr>
            <a:xfrm>
              <a:off x="5932493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69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56B1A21-397D-96AA-E5BB-AC1E001FBB62}"/>
              </a:ext>
            </a:extLst>
          </p:cNvPr>
          <p:cNvSpPr txBox="1"/>
          <p:nvPr/>
        </p:nvSpPr>
        <p:spPr>
          <a:xfrm>
            <a:off x="959671" y="886213"/>
            <a:ext cx="9679988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Calibri Light"/>
              </a:rPr>
              <a:t>Como/o quê/ quem/onde.</a:t>
            </a:r>
            <a:endParaRPr kumimoji="0" lang="pt-BR" sz="15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 Light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B8CB8FB3-E43C-D501-3D12-96A874D57449}"/>
              </a:ext>
            </a:extLst>
          </p:cNvPr>
          <p:cNvSpPr txBox="1"/>
          <p:nvPr/>
        </p:nvSpPr>
        <p:spPr>
          <a:xfrm>
            <a:off x="2844756" y="5233869"/>
            <a:ext cx="6502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Adicione capturas de tela/ imagens/ fluxos de jornada do usuário, e o que mais for necessário para explicar como o experimento irá funcionar. Você pode comparar o processo atual e como está sugerindo que funcione após a implementação da solução. 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FF630E3-7309-45A1-2127-E5F39B25EBF9}"/>
              </a:ext>
            </a:extLst>
          </p:cNvPr>
          <p:cNvGrpSpPr/>
          <p:nvPr/>
        </p:nvGrpSpPr>
        <p:grpSpPr>
          <a:xfrm>
            <a:off x="545158" y="1519349"/>
            <a:ext cx="11074742" cy="3513570"/>
            <a:chOff x="174823" y="2679699"/>
            <a:chExt cx="11815412" cy="3513570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4C5F88FE-7FA9-E3B8-108B-CE22BA975301}"/>
                </a:ext>
              </a:extLst>
            </p:cNvPr>
            <p:cNvSpPr/>
            <p:nvPr/>
          </p:nvSpPr>
          <p:spPr>
            <a:xfrm>
              <a:off x="174823" y="2679699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EABB8DDB-3B8E-3200-DD15-7B228323BF91}"/>
                </a:ext>
              </a:extLst>
            </p:cNvPr>
            <p:cNvSpPr/>
            <p:nvPr/>
          </p:nvSpPr>
          <p:spPr>
            <a:xfrm>
              <a:off x="3219254" y="2702234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6B73BA6-8C48-8C6D-760C-E3DB31668686}"/>
                </a:ext>
              </a:extLst>
            </p:cNvPr>
            <p:cNvSpPr/>
            <p:nvPr/>
          </p:nvSpPr>
          <p:spPr>
            <a:xfrm>
              <a:off x="6263685" y="2702234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203B3EE9-1272-96E4-F80B-A6824C298FE8}"/>
                </a:ext>
              </a:extLst>
            </p:cNvPr>
            <p:cNvSpPr/>
            <p:nvPr/>
          </p:nvSpPr>
          <p:spPr>
            <a:xfrm>
              <a:off x="9308117" y="2724770"/>
              <a:ext cx="2682118" cy="34684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Calibri"/>
                  <a:sym typeface="Calibri"/>
                </a:rPr>
                <a:t>Imagem</a:t>
              </a:r>
            </a:p>
          </p:txBody>
        </p: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BAA4245-BE09-D229-39BF-13C85959A92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22A04C-FCB4-C832-9F34-B18365BB000C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EXPERIMENTO E ESCOPO</a:t>
            </a:r>
          </a:p>
        </p:txBody>
      </p:sp>
    </p:spTree>
    <p:extLst>
      <p:ext uri="{BB962C8B-B14F-4D97-AF65-F5344CB8AC3E}">
        <p14:creationId xmlns:p14="http://schemas.microsoft.com/office/powerpoint/2010/main" val="288102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6BA99-2235-1781-1388-AE8D4A8E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4C6C71-2020-BE49-AE3F-928F718BDBD4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RECURSOS NECESSÁRIOS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856ECB2-A6E6-EFA5-2F3A-E9807ED36B50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5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31906F-6C0C-6ECA-27EA-A12E15AA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bg object 23">
            <a:extLst>
              <a:ext uri="{FF2B5EF4-FFF2-40B4-BE49-F238E27FC236}">
                <a16:creationId xmlns:a16="http://schemas.microsoft.com/office/drawing/2014/main" id="{0666771A-DF6B-5612-49CA-2CDFCC8E628A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5F601A38-6438-F022-387B-5C5E2BE6F12F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24B6B66E-80E5-ABB2-E091-48B87B0BC84F}"/>
              </a:ext>
            </a:extLst>
          </p:cNvPr>
          <p:cNvSpPr txBox="1"/>
          <p:nvPr/>
        </p:nvSpPr>
        <p:spPr>
          <a:xfrm>
            <a:off x="1033382" y="937702"/>
            <a:ext cx="8747112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estimar o capital humano necessário e apresentar técnicas, métodos, tecnologias, ferramentas, software, hardwares requeridos pela ideia.​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755AA6A-2D7B-F68E-81EA-7119D033A40E}"/>
              </a:ext>
            </a:extLst>
          </p:cNvPr>
          <p:cNvSpPr/>
          <p:nvPr/>
        </p:nvSpPr>
        <p:spPr>
          <a:xfrm>
            <a:off x="3381032" y="278697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54DA833-5758-FDA6-0E57-1E4B4B66731A}"/>
              </a:ext>
            </a:extLst>
          </p:cNvPr>
          <p:cNvSpPr/>
          <p:nvPr/>
        </p:nvSpPr>
        <p:spPr>
          <a:xfrm>
            <a:off x="3381033" y="1896076"/>
            <a:ext cx="2632937" cy="68542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Capital Humano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FCDA82D-D819-78D6-D286-4AEEA8A8A37C}"/>
              </a:ext>
            </a:extLst>
          </p:cNvPr>
          <p:cNvSpPr/>
          <p:nvPr/>
        </p:nvSpPr>
        <p:spPr>
          <a:xfrm>
            <a:off x="6925175" y="278697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DA8AAF0-71E5-2B21-60A0-257BB4D48A63}"/>
              </a:ext>
            </a:extLst>
          </p:cNvPr>
          <p:cNvSpPr/>
          <p:nvPr/>
        </p:nvSpPr>
        <p:spPr>
          <a:xfrm>
            <a:off x="6925175" y="1896076"/>
            <a:ext cx="2632937" cy="68542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Tecnologia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BDF7FA1-2891-4E60-58BF-589F94927188}"/>
              </a:ext>
            </a:extLst>
          </p:cNvPr>
          <p:cNvSpPr/>
          <p:nvPr/>
        </p:nvSpPr>
        <p:spPr>
          <a:xfrm>
            <a:off x="3381032" y="409771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7EB2DB2-A8E0-2463-958B-153EA363D958}"/>
              </a:ext>
            </a:extLst>
          </p:cNvPr>
          <p:cNvSpPr/>
          <p:nvPr/>
        </p:nvSpPr>
        <p:spPr>
          <a:xfrm>
            <a:off x="6925175" y="409771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CC186B55-AB2E-AED5-5ECB-3BEB05181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9" y="1941231"/>
            <a:ext cx="595112" cy="595112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6C664F3E-BDAE-4844-B668-5C967CA5A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73" y="1941231"/>
            <a:ext cx="595112" cy="595112"/>
          </a:xfrm>
          <a:prstGeom prst="rect">
            <a:avLst/>
          </a:prstGeom>
        </p:spPr>
      </p:pic>
      <p:sp>
        <p:nvSpPr>
          <p:cNvPr id="18" name="Google Shape;107;p2">
            <a:extLst>
              <a:ext uri="{FF2B5EF4-FFF2-40B4-BE49-F238E27FC236}">
                <a16:creationId xmlns:a16="http://schemas.microsoft.com/office/drawing/2014/main" id="{37B39181-05C0-5239-E13F-95829E007AB1}"/>
              </a:ext>
            </a:extLst>
          </p:cNvPr>
          <p:cNvSpPr txBox="1"/>
          <p:nvPr/>
        </p:nvSpPr>
        <p:spPr>
          <a:xfrm>
            <a:off x="3492002" y="2958866"/>
            <a:ext cx="1978510" cy="74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9" name="Google Shape;107;p2">
            <a:extLst>
              <a:ext uri="{FF2B5EF4-FFF2-40B4-BE49-F238E27FC236}">
                <a16:creationId xmlns:a16="http://schemas.microsoft.com/office/drawing/2014/main" id="{D98BD6F2-78B1-51F9-F76C-1733C757D4C2}"/>
              </a:ext>
            </a:extLst>
          </p:cNvPr>
          <p:cNvSpPr txBox="1"/>
          <p:nvPr/>
        </p:nvSpPr>
        <p:spPr>
          <a:xfrm>
            <a:off x="3492002" y="425749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0" name="Google Shape;107;p2">
            <a:extLst>
              <a:ext uri="{FF2B5EF4-FFF2-40B4-BE49-F238E27FC236}">
                <a16:creationId xmlns:a16="http://schemas.microsoft.com/office/drawing/2014/main" id="{6A312036-30A5-F96E-8FDE-951336864AA6}"/>
              </a:ext>
            </a:extLst>
          </p:cNvPr>
          <p:cNvSpPr txBox="1"/>
          <p:nvPr/>
        </p:nvSpPr>
        <p:spPr>
          <a:xfrm>
            <a:off x="7070011" y="2958866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1" name="Google Shape;107;p2">
            <a:extLst>
              <a:ext uri="{FF2B5EF4-FFF2-40B4-BE49-F238E27FC236}">
                <a16:creationId xmlns:a16="http://schemas.microsoft.com/office/drawing/2014/main" id="{88A1505E-39FF-AAE7-6026-3CCC5632BD08}"/>
              </a:ext>
            </a:extLst>
          </p:cNvPr>
          <p:cNvSpPr txBox="1"/>
          <p:nvPr/>
        </p:nvSpPr>
        <p:spPr>
          <a:xfrm>
            <a:off x="7070011" y="425749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2" name="Google Shape;107;p2">
            <a:extLst>
              <a:ext uri="{FF2B5EF4-FFF2-40B4-BE49-F238E27FC236}">
                <a16:creationId xmlns:a16="http://schemas.microsoft.com/office/drawing/2014/main" id="{6B0ECFD9-DF2E-7499-767B-62442F016B5C}"/>
              </a:ext>
            </a:extLst>
          </p:cNvPr>
          <p:cNvSpPr txBox="1"/>
          <p:nvPr/>
        </p:nvSpPr>
        <p:spPr>
          <a:xfrm>
            <a:off x="3216778" y="5681684"/>
            <a:ext cx="6341334" cy="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 total: R$ XXX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(infraestrutura e suporte)</a:t>
            </a:r>
          </a:p>
        </p:txBody>
      </p:sp>
    </p:spTree>
    <p:extLst>
      <p:ext uri="{BB962C8B-B14F-4D97-AF65-F5344CB8AC3E}">
        <p14:creationId xmlns:p14="http://schemas.microsoft.com/office/powerpoint/2010/main" val="368999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>
            <a:extLst>
              <a:ext uri="{FF2B5EF4-FFF2-40B4-BE49-F238E27FC236}">
                <a16:creationId xmlns:a16="http://schemas.microsoft.com/office/drawing/2014/main" id="{CFA7080A-68B8-9F32-6A6B-9C55403F2A7D}"/>
              </a:ext>
            </a:extLst>
          </p:cNvPr>
          <p:cNvSpPr txBox="1"/>
          <p:nvPr/>
        </p:nvSpPr>
        <p:spPr>
          <a:xfrm>
            <a:off x="717176" y="1634399"/>
            <a:ext cx="10346863" cy="57680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Roboto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815B28-70E6-4BBB-423C-37FA8BBED4C3}"/>
              </a:ext>
            </a:extLst>
          </p:cNvPr>
          <p:cNvSpPr txBox="1"/>
          <p:nvPr/>
        </p:nvSpPr>
        <p:spPr>
          <a:xfrm>
            <a:off x="1398679" y="307862"/>
            <a:ext cx="9024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CRONOGRAMA</a:t>
            </a:r>
          </a:p>
        </p:txBody>
      </p:sp>
      <p:graphicFrame>
        <p:nvGraphicFramePr>
          <p:cNvPr id="2" name="Google Shape;212;p19">
            <a:extLst>
              <a:ext uri="{FF2B5EF4-FFF2-40B4-BE49-F238E27FC236}">
                <a16:creationId xmlns:a16="http://schemas.microsoft.com/office/drawing/2014/main" id="{8324F3FE-786B-7BCF-7A59-44A3A1FE7727}"/>
              </a:ext>
            </a:extLst>
          </p:cNvPr>
          <p:cNvGraphicFramePr/>
          <p:nvPr/>
        </p:nvGraphicFramePr>
        <p:xfrm>
          <a:off x="717175" y="1643729"/>
          <a:ext cx="10346860" cy="43075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19641">
                  <a:extLst>
                    <a:ext uri="{9D8B030D-6E8A-4147-A177-3AD203B41FA5}">
                      <a16:colId xmlns:a16="http://schemas.microsoft.com/office/drawing/2014/main" val="3935620408"/>
                    </a:ext>
                  </a:extLst>
                </a:gridCol>
                <a:gridCol w="299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28263037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3955052846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95490225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374081122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4158671548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620943150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1070220071"/>
                    </a:ext>
                  </a:extLst>
                </a:gridCol>
                <a:gridCol w="477980">
                  <a:extLst>
                    <a:ext uri="{9D8B030D-6E8A-4147-A177-3AD203B41FA5}">
                      <a16:colId xmlns:a16="http://schemas.microsoft.com/office/drawing/2014/main" val="3777338432"/>
                    </a:ext>
                  </a:extLst>
                </a:gridCol>
              </a:tblGrid>
              <a:tr h="5615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Fase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Atividade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1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2</a:t>
                      </a:r>
                      <a:endParaRPr sz="1600" b="1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3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4</a:t>
                      </a:r>
                      <a:endParaRPr sz="1600" b="1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5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6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7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600" b="1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1200" b="1" dirty="0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IV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VII</a:t>
                      </a:r>
                      <a:endParaRPr sz="1200" b="1">
                        <a:solidFill>
                          <a:srgbClr val="012965"/>
                        </a:solidFill>
                        <a:latin typeface="Montserrat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>
                          <a:solidFill>
                            <a:srgbClr val="012965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6857A4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857A4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45819"/>
                  </a:ext>
                </a:extLst>
              </a:tr>
            </a:tbl>
          </a:graphicData>
        </a:graphic>
      </p:graphicFrame>
      <p:sp>
        <p:nvSpPr>
          <p:cNvPr id="8" name="CaixaDeTexto 1">
            <a:extLst>
              <a:ext uri="{FF2B5EF4-FFF2-40B4-BE49-F238E27FC236}">
                <a16:creationId xmlns:a16="http://schemas.microsoft.com/office/drawing/2014/main" id="{B6943328-24A5-A448-7459-312532658CD0}"/>
              </a:ext>
            </a:extLst>
          </p:cNvPr>
          <p:cNvSpPr txBox="1"/>
          <p:nvPr/>
        </p:nvSpPr>
        <p:spPr>
          <a:xfrm>
            <a:off x="5278624" y="1252115"/>
            <a:ext cx="5785412" cy="313932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Semanas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3446E64C-3F98-754E-EA92-62192DDCC0FB}"/>
              </a:ext>
            </a:extLst>
          </p:cNvPr>
          <p:cNvSpPr txBox="1"/>
          <p:nvPr/>
        </p:nvSpPr>
        <p:spPr>
          <a:xfrm>
            <a:off x="875148" y="871190"/>
            <a:ext cx="1034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Aqui você irá apresentar as etapas do desenvolvimento do projeto no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Innovation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Challenge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 Light" panose="020F0302020204030204" pitchFamily="34" charset="0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306039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a24610a-89d8-41ed-9d17-0839b3811cc0"/>
    <ds:schemaRef ds:uri="http://purl.org/dc/terms/"/>
    <ds:schemaRef ds:uri="http://www.w3.org/XML/1998/namespace"/>
    <ds:schemaRef ds:uri="http://purl.org/dc/dcmitype/"/>
    <ds:schemaRef ds:uri="aee5329c-066a-4f26-a2c8-b375c9a21a0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C5134-EF9E-43E9-AE49-C6FC00ECD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742</Words>
  <Application>Microsoft Office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Cambria Bold</vt:lpstr>
      <vt:lpstr>Century Gothic</vt:lpstr>
      <vt:lpstr>Montserrat</vt:lpstr>
      <vt:lpstr>Poppins</vt:lpstr>
      <vt:lpstr>Tema do Office</vt:lpstr>
      <vt:lpstr>1_Personalizar design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28</cp:revision>
  <dcterms:created xsi:type="dcterms:W3CDTF">2023-01-17T17:16:10Z</dcterms:created>
  <dcterms:modified xsi:type="dcterms:W3CDTF">2025-04-04T18:38:38Z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