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85" r:id="rId7"/>
  </p:sldMasterIdLst>
  <p:notesMasterIdLst>
    <p:notesMasterId r:id="rId17"/>
  </p:notesMasterIdLst>
  <p:handoutMasterIdLst>
    <p:handoutMasterId r:id="rId18"/>
  </p:handoutMasterIdLst>
  <p:sldIdLst>
    <p:sldId id="2147474058" r:id="rId8"/>
    <p:sldId id="2147474062" r:id="rId9"/>
    <p:sldId id="2147474064" r:id="rId10"/>
    <p:sldId id="2147474065" r:id="rId11"/>
    <p:sldId id="2147474066" r:id="rId12"/>
    <p:sldId id="2147473985" r:id="rId13"/>
    <p:sldId id="2147474067" r:id="rId14"/>
    <p:sldId id="2147474016" r:id="rId15"/>
    <p:sldId id="214747406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2"/>
            <p14:sldId id="2147474064"/>
            <p14:sldId id="2147474065"/>
            <p14:sldId id="2147474066"/>
            <p14:sldId id="2147473985"/>
            <p14:sldId id="2147474067"/>
            <p14:sldId id="2147474016"/>
            <p14:sldId id="21474740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8800CC"/>
    <a:srgbClr val="CC59D5"/>
    <a:srgbClr val="033C73"/>
    <a:srgbClr val="917BE4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9E3A4-B152-4C05-90D2-AD03E87C5438}" v="23" dt="2025-04-04T18:15:5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18B9E3A4-B152-4C05-90D2-AD03E87C5438}"/>
    <pc:docChg chg="undo custSel addSld delSld modSld delMainMaster modMainMaster modSection">
      <pc:chgData name="Ândria Kaminski" userId="353dd59b-79f5-4f4a-adf8-a66dbee6ec45" providerId="ADAL" clId="{18B9E3A4-B152-4C05-90D2-AD03E87C5438}" dt="2025-04-04T18:15:56.692" v="360" actId="478"/>
      <pc:docMkLst>
        <pc:docMk/>
      </pc:docMkLst>
      <pc:sldChg chg="del">
        <pc:chgData name="Ândria Kaminski" userId="353dd59b-79f5-4f4a-adf8-a66dbee6ec45" providerId="ADAL" clId="{18B9E3A4-B152-4C05-90D2-AD03E87C5438}" dt="2025-03-26T15:18:47.284" v="14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18B9E3A4-B152-4C05-90D2-AD03E87C5438}" dt="2025-03-26T15:29:32.235" v="338" actId="47"/>
        <pc:sldMkLst>
          <pc:docMk/>
          <pc:sldMk cId="3586757583" sldId="867"/>
        </pc:sldMkLst>
      </pc:sldChg>
      <pc:sldChg chg="addSp delSp modSp add mod">
        <pc:chgData name="Ândria Kaminski" userId="353dd59b-79f5-4f4a-adf8-a66dbee6ec45" providerId="ADAL" clId="{18B9E3A4-B152-4C05-90D2-AD03E87C5438}" dt="2025-03-26T15:26:12.449" v="251" actId="1076"/>
        <pc:sldMkLst>
          <pc:docMk/>
          <pc:sldMk cId="1164790071" sldId="2147473985"/>
        </pc:sldMkLst>
        <pc:spChg chg="mod">
          <ac:chgData name="Ândria Kaminski" userId="353dd59b-79f5-4f4a-adf8-a66dbee6ec45" providerId="ADAL" clId="{18B9E3A4-B152-4C05-90D2-AD03E87C5438}" dt="2025-03-26T15:23:35.654" v="196" actId="20577"/>
          <ac:spMkLst>
            <pc:docMk/>
            <pc:sldMk cId="1164790071" sldId="2147473985"/>
            <ac:spMk id="4" creationId="{CAF271F4-3940-29B2-6292-A656E99C88E5}"/>
          </ac:spMkLst>
        </pc:spChg>
        <pc:spChg chg="mod">
          <ac:chgData name="Ândria Kaminski" userId="353dd59b-79f5-4f4a-adf8-a66dbee6ec45" providerId="ADAL" clId="{18B9E3A4-B152-4C05-90D2-AD03E87C5438}" dt="2025-03-26T15:26:12.449" v="251" actId="1076"/>
          <ac:spMkLst>
            <pc:docMk/>
            <pc:sldMk cId="1164790071" sldId="2147473985"/>
            <ac:spMk id="7" creationId="{516594C1-52FD-72A6-CAE9-ADDA2478AFB0}"/>
          </ac:spMkLst>
        </pc:spChg>
        <pc:spChg chg="mod">
          <ac:chgData name="Ândria Kaminski" userId="353dd59b-79f5-4f4a-adf8-a66dbee6ec45" providerId="ADAL" clId="{18B9E3A4-B152-4C05-90D2-AD03E87C5438}" dt="2025-03-26T15:26:12.449" v="251" actId="1076"/>
          <ac:spMkLst>
            <pc:docMk/>
            <pc:sldMk cId="1164790071" sldId="2147473985"/>
            <ac:spMk id="9" creationId="{134FAF75-A5EA-6DA4-4A8E-874D87CCAFEA}"/>
          </ac:spMkLst>
        </pc:spChg>
        <pc:spChg chg="mod">
          <ac:chgData name="Ândria Kaminski" userId="353dd59b-79f5-4f4a-adf8-a66dbee6ec45" providerId="ADAL" clId="{18B9E3A4-B152-4C05-90D2-AD03E87C5438}" dt="2025-03-26T15:26:12.449" v="251" actId="1076"/>
          <ac:spMkLst>
            <pc:docMk/>
            <pc:sldMk cId="1164790071" sldId="2147473985"/>
            <ac:spMk id="10" creationId="{05C1435F-7917-21B7-ACE4-F7A086BEC75D}"/>
          </ac:spMkLst>
        </pc:spChg>
      </pc:sldChg>
      <pc:sldChg chg="del">
        <pc:chgData name="Ândria Kaminski" userId="353dd59b-79f5-4f4a-adf8-a66dbee6ec45" providerId="ADAL" clId="{18B9E3A4-B152-4C05-90D2-AD03E87C5438}" dt="2025-03-26T15:19:44.097" v="75" actId="47"/>
        <pc:sldMkLst>
          <pc:docMk/>
          <pc:sldMk cId="2409068108" sldId="2147473988"/>
        </pc:sldMkLst>
      </pc:sldChg>
      <pc:sldChg chg="del">
        <pc:chgData name="Ândria Kaminski" userId="353dd59b-79f5-4f4a-adf8-a66dbee6ec45" providerId="ADAL" clId="{18B9E3A4-B152-4C05-90D2-AD03E87C5438}" dt="2025-03-26T15:20:20.676" v="109" actId="47"/>
        <pc:sldMkLst>
          <pc:docMk/>
          <pc:sldMk cId="2024573257" sldId="2147473989"/>
        </pc:sldMkLst>
      </pc:sldChg>
      <pc:sldChg chg="del">
        <pc:chgData name="Ândria Kaminski" userId="353dd59b-79f5-4f4a-adf8-a66dbee6ec45" providerId="ADAL" clId="{18B9E3A4-B152-4C05-90D2-AD03E87C5438}" dt="2025-03-26T15:25:06.973" v="230" actId="47"/>
        <pc:sldMkLst>
          <pc:docMk/>
          <pc:sldMk cId="4007588085" sldId="2147473990"/>
        </pc:sldMkLst>
      </pc:sldChg>
      <pc:sldChg chg="addSp delSp del mod">
        <pc:chgData name="Ândria Kaminski" userId="353dd59b-79f5-4f4a-adf8-a66dbee6ec45" providerId="ADAL" clId="{18B9E3A4-B152-4C05-90D2-AD03E87C5438}" dt="2025-03-26T15:25:20.039" v="233" actId="47"/>
        <pc:sldMkLst>
          <pc:docMk/>
          <pc:sldMk cId="1628011970" sldId="2147473991"/>
        </pc:sldMkLst>
      </pc:sldChg>
      <pc:sldChg chg="del">
        <pc:chgData name="Ândria Kaminski" userId="353dd59b-79f5-4f4a-adf8-a66dbee6ec45" providerId="ADAL" clId="{18B9E3A4-B152-4C05-90D2-AD03E87C5438}" dt="2025-03-26T15:20:44.043" v="122" actId="47"/>
        <pc:sldMkLst>
          <pc:docMk/>
          <pc:sldMk cId="3542022963" sldId="2147473998"/>
        </pc:sldMkLst>
      </pc:sldChg>
      <pc:sldChg chg="del">
        <pc:chgData name="Ândria Kaminski" userId="353dd59b-79f5-4f4a-adf8-a66dbee6ec45" providerId="ADAL" clId="{18B9E3A4-B152-4C05-90D2-AD03E87C5438}" dt="2025-03-26T15:28:55.542" v="323" actId="47"/>
        <pc:sldMkLst>
          <pc:docMk/>
          <pc:sldMk cId="537086331" sldId="2147473999"/>
        </pc:sldMkLst>
      </pc:sldChg>
      <pc:sldChg chg="del">
        <pc:chgData name="Ândria Kaminski" userId="353dd59b-79f5-4f4a-adf8-a66dbee6ec45" providerId="ADAL" clId="{18B9E3A4-B152-4C05-90D2-AD03E87C5438}" dt="2025-03-26T15:27:57.079" v="315" actId="47"/>
        <pc:sldMkLst>
          <pc:docMk/>
          <pc:sldMk cId="1106166275" sldId="2147474000"/>
        </pc:sldMkLst>
      </pc:sldChg>
      <pc:sldChg chg="addSp delSp modSp add mod">
        <pc:chgData name="Ândria Kaminski" userId="353dd59b-79f5-4f4a-adf8-a66dbee6ec45" providerId="ADAL" clId="{18B9E3A4-B152-4C05-90D2-AD03E87C5438}" dt="2025-04-04T18:15:56.692" v="360" actId="478"/>
        <pc:sldMkLst>
          <pc:docMk/>
          <pc:sldMk cId="1807356864" sldId="2147474016"/>
        </pc:sldMkLst>
        <pc:spChg chg="mod">
          <ac:chgData name="Ândria Kaminski" userId="353dd59b-79f5-4f4a-adf8-a66dbee6ec45" providerId="ADAL" clId="{18B9E3A4-B152-4C05-90D2-AD03E87C5438}" dt="2025-03-26T15:28:25.188" v="318" actId="20577"/>
          <ac:spMkLst>
            <pc:docMk/>
            <pc:sldMk cId="1807356864" sldId="2147474016"/>
            <ac:spMk id="3" creationId="{49D138FF-CB07-99D3-2F1D-B49ECEF498BE}"/>
          </ac:spMkLst>
        </pc:spChg>
        <pc:spChg chg="add mod">
          <ac:chgData name="Ândria Kaminski" userId="353dd59b-79f5-4f4a-adf8-a66dbee6ec45" providerId="ADAL" clId="{18B9E3A4-B152-4C05-90D2-AD03E87C5438}" dt="2025-03-26T15:28:52.058" v="322" actId="14100"/>
          <ac:spMkLst>
            <pc:docMk/>
            <pc:sldMk cId="1807356864" sldId="2147474016"/>
            <ac:spMk id="5" creationId="{8E375477-44DC-E0B0-F41A-5F67B59496CE}"/>
          </ac:spMkLst>
        </pc:spChg>
        <pc:spChg chg="add del mod">
          <ac:chgData name="Ândria Kaminski" userId="353dd59b-79f5-4f4a-adf8-a66dbee6ec45" providerId="ADAL" clId="{18B9E3A4-B152-4C05-90D2-AD03E87C5438}" dt="2025-04-04T18:15:56.692" v="360" actId="478"/>
          <ac:spMkLst>
            <pc:docMk/>
            <pc:sldMk cId="1807356864" sldId="2147474016"/>
            <ac:spMk id="6" creationId="{E63D272E-6728-75B3-D84A-4D550C87C4F6}"/>
          </ac:spMkLst>
        </pc:spChg>
        <pc:spChg chg="mod">
          <ac:chgData name="Ândria Kaminski" userId="353dd59b-79f5-4f4a-adf8-a66dbee6ec45" providerId="ADAL" clId="{18B9E3A4-B152-4C05-90D2-AD03E87C5438}" dt="2025-04-04T18:15:39.702" v="355" actId="14100"/>
          <ac:spMkLst>
            <pc:docMk/>
            <pc:sldMk cId="1807356864" sldId="2147474016"/>
            <ac:spMk id="49" creationId="{EFE2EF13-D08D-8861-73A2-E6E6CC88070D}"/>
          </ac:spMkLst>
        </pc:spChg>
        <pc:picChg chg="add mod">
          <ac:chgData name="Ândria Kaminski" userId="353dd59b-79f5-4f4a-adf8-a66dbee6ec45" providerId="ADAL" clId="{18B9E3A4-B152-4C05-90D2-AD03E87C5438}" dt="2025-04-04T18:15:31.051" v="351" actId="167"/>
          <ac:picMkLst>
            <pc:docMk/>
            <pc:sldMk cId="1807356864" sldId="2147474016"/>
            <ac:picMk id="7" creationId="{B9EA4315-1452-B46D-145A-322E2B9F65EE}"/>
          </ac:picMkLst>
        </pc:picChg>
        <pc:picChg chg="add mod">
          <ac:chgData name="Ândria Kaminski" userId="353dd59b-79f5-4f4a-adf8-a66dbee6ec45" providerId="ADAL" clId="{18B9E3A4-B152-4C05-90D2-AD03E87C5438}" dt="2025-04-04T18:15:31.051" v="351" actId="167"/>
          <ac:picMkLst>
            <pc:docMk/>
            <pc:sldMk cId="1807356864" sldId="2147474016"/>
            <ac:picMk id="8" creationId="{B20945EE-D40C-3601-C053-CE5692BD649F}"/>
          </ac:picMkLst>
        </pc:picChg>
        <pc:picChg chg="add mod">
          <ac:chgData name="Ândria Kaminski" userId="353dd59b-79f5-4f4a-adf8-a66dbee6ec45" providerId="ADAL" clId="{18B9E3A4-B152-4C05-90D2-AD03E87C5438}" dt="2025-04-04T18:15:31.051" v="351" actId="167"/>
          <ac:picMkLst>
            <pc:docMk/>
            <pc:sldMk cId="1807356864" sldId="2147474016"/>
            <ac:picMk id="9" creationId="{8C493094-C38B-6D1B-8CD8-466E26D131CC}"/>
          </ac:picMkLst>
        </pc:picChg>
        <pc:picChg chg="add del mod">
          <ac:chgData name="Ândria Kaminski" userId="353dd59b-79f5-4f4a-adf8-a66dbee6ec45" providerId="ADAL" clId="{18B9E3A4-B152-4C05-90D2-AD03E87C5438}" dt="2025-04-04T18:15:56.692" v="360" actId="478"/>
          <ac:picMkLst>
            <pc:docMk/>
            <pc:sldMk cId="1807356864" sldId="2147474016"/>
            <ac:picMk id="10" creationId="{F58F93AB-3D22-39CB-A271-C17863BC3084}"/>
          </ac:picMkLst>
        </pc:picChg>
        <pc:picChg chg="add del mod">
          <ac:chgData name="Ândria Kaminski" userId="353dd59b-79f5-4f4a-adf8-a66dbee6ec45" providerId="ADAL" clId="{18B9E3A4-B152-4C05-90D2-AD03E87C5438}" dt="2025-04-04T18:15:56.692" v="360" actId="478"/>
          <ac:picMkLst>
            <pc:docMk/>
            <pc:sldMk cId="1807356864" sldId="2147474016"/>
            <ac:picMk id="11" creationId="{E071A006-3942-3C8D-1DA3-9D35B0E53706}"/>
          </ac:picMkLst>
        </pc:picChg>
        <pc:picChg chg="add del mod">
          <ac:chgData name="Ândria Kaminski" userId="353dd59b-79f5-4f4a-adf8-a66dbee6ec45" providerId="ADAL" clId="{18B9E3A4-B152-4C05-90D2-AD03E87C5438}" dt="2025-04-04T18:15:56.692" v="360" actId="478"/>
          <ac:picMkLst>
            <pc:docMk/>
            <pc:sldMk cId="1807356864" sldId="2147474016"/>
            <ac:picMk id="12" creationId="{8E772DC9-6775-A3A6-6123-C1947A5AB4EE}"/>
          </ac:picMkLst>
        </pc:picChg>
        <pc:picChg chg="mod">
          <ac:chgData name="Ândria Kaminski" userId="353dd59b-79f5-4f4a-adf8-a66dbee6ec45" providerId="ADAL" clId="{18B9E3A4-B152-4C05-90D2-AD03E87C5438}" dt="2025-04-04T18:15:35.956" v="354" actId="1038"/>
          <ac:picMkLst>
            <pc:docMk/>
            <pc:sldMk cId="1807356864" sldId="2147474016"/>
            <ac:picMk id="41" creationId="{E9C17D75-BA67-27FA-F5A2-6FCF075F0ADE}"/>
          </ac:picMkLst>
        </pc:picChg>
        <pc:picChg chg="mod modCrop">
          <ac:chgData name="Ândria Kaminski" userId="353dd59b-79f5-4f4a-adf8-a66dbee6ec45" providerId="ADAL" clId="{18B9E3A4-B152-4C05-90D2-AD03E87C5438}" dt="2025-04-04T18:15:49.347" v="359" actId="732"/>
          <ac:picMkLst>
            <pc:docMk/>
            <pc:sldMk cId="1807356864" sldId="2147474016"/>
            <ac:picMk id="45" creationId="{CA4B0E48-6358-686C-90FE-E2E771B10DDE}"/>
          </ac:picMkLst>
        </pc:picChg>
      </pc:sldChg>
      <pc:sldChg chg="addSp modSp add mod">
        <pc:chgData name="Ândria Kaminski" userId="353dd59b-79f5-4f4a-adf8-a66dbee6ec45" providerId="ADAL" clId="{18B9E3A4-B152-4C05-90D2-AD03E87C5438}" dt="2025-03-26T15:18:57.871" v="16" actId="1076"/>
        <pc:sldMkLst>
          <pc:docMk/>
          <pc:sldMk cId="1081451641" sldId="2147474058"/>
        </pc:sldMkLst>
        <pc:spChg chg="add mod">
          <ac:chgData name="Ândria Kaminski" userId="353dd59b-79f5-4f4a-adf8-a66dbee6ec45" providerId="ADAL" clId="{18B9E3A4-B152-4C05-90D2-AD03E87C5438}" dt="2025-03-26T15:18:57.871" v="16" actId="1076"/>
          <ac:spMkLst>
            <pc:docMk/>
            <pc:sldMk cId="1081451641" sldId="2147474058"/>
            <ac:spMk id="2" creationId="{51E8297D-E5B7-749E-56B2-840533F0A531}"/>
          </ac:spMkLst>
        </pc:spChg>
        <pc:spChg chg="mod">
          <ac:chgData name="Ândria Kaminski" userId="353dd59b-79f5-4f4a-adf8-a66dbee6ec45" providerId="ADAL" clId="{18B9E3A4-B152-4C05-90D2-AD03E87C5438}" dt="2025-03-26T15:18:45.300" v="13" actId="20577"/>
          <ac:spMkLst>
            <pc:docMk/>
            <pc:sldMk cId="1081451641" sldId="2147474058"/>
            <ac:spMk id="6" creationId="{D252BF2C-66CD-5E53-1A2F-C3B067DB72FF}"/>
          </ac:spMkLst>
        </pc:spChg>
      </pc:sldChg>
      <pc:sldChg chg="modSp add del mod">
        <pc:chgData name="Ândria Kaminski" userId="353dd59b-79f5-4f4a-adf8-a66dbee6ec45" providerId="ADAL" clId="{18B9E3A4-B152-4C05-90D2-AD03E87C5438}" dt="2025-04-04T18:12:29.174" v="344" actId="1076"/>
        <pc:sldMkLst>
          <pc:docMk/>
          <pc:sldMk cId="3813081213" sldId="2147474062"/>
        </pc:sldMkLst>
        <pc:spChg chg="mod">
          <ac:chgData name="Ândria Kaminski" userId="353dd59b-79f5-4f4a-adf8-a66dbee6ec45" providerId="ADAL" clId="{18B9E3A4-B152-4C05-90D2-AD03E87C5438}" dt="2025-03-26T15:19:41.479" v="74" actId="20577"/>
          <ac:spMkLst>
            <pc:docMk/>
            <pc:sldMk cId="3813081213" sldId="2147474062"/>
            <ac:spMk id="24" creationId="{1E512D78-462B-DC53-F37B-C5F466231EC4}"/>
          </ac:spMkLst>
        </pc:spChg>
        <pc:spChg chg="mod">
          <ac:chgData name="Ândria Kaminski" userId="353dd59b-79f5-4f4a-adf8-a66dbee6ec45" providerId="ADAL" clId="{18B9E3A4-B152-4C05-90D2-AD03E87C5438}" dt="2025-03-26T15:19:33.240" v="42" actId="20577"/>
          <ac:spMkLst>
            <pc:docMk/>
            <pc:sldMk cId="3813081213" sldId="2147474062"/>
            <ac:spMk id="32" creationId="{EEC47ACC-A3D9-A435-5E2D-0F62AD86AB20}"/>
          </ac:spMkLst>
        </pc:spChg>
        <pc:spChg chg="mod">
          <ac:chgData name="Ândria Kaminski" userId="353dd59b-79f5-4f4a-adf8-a66dbee6ec45" providerId="ADAL" clId="{18B9E3A4-B152-4C05-90D2-AD03E87C5438}" dt="2025-03-26T15:19:47.324" v="82" actId="20577"/>
          <ac:spMkLst>
            <pc:docMk/>
            <pc:sldMk cId="3813081213" sldId="2147474062"/>
            <ac:spMk id="33" creationId="{8CED9082-12FB-900B-7133-73F39A437D2C}"/>
          </ac:spMkLst>
        </pc:spChg>
        <pc:picChg chg="mod">
          <ac:chgData name="Ândria Kaminski" userId="353dd59b-79f5-4f4a-adf8-a66dbee6ec45" providerId="ADAL" clId="{18B9E3A4-B152-4C05-90D2-AD03E87C5438}" dt="2025-04-04T18:12:29.174" v="344" actId="1076"/>
          <ac:picMkLst>
            <pc:docMk/>
            <pc:sldMk cId="3813081213" sldId="2147474062"/>
            <ac:picMk id="4" creationId="{1D2F601F-F899-1835-B9A9-356E7198DDB9}"/>
          </ac:picMkLst>
        </pc:picChg>
      </pc:sldChg>
      <pc:sldChg chg="addSp delSp modSp add mod">
        <pc:chgData name="Ândria Kaminski" userId="353dd59b-79f5-4f4a-adf8-a66dbee6ec45" providerId="ADAL" clId="{18B9E3A4-B152-4C05-90D2-AD03E87C5438}" dt="2025-03-26T15:22:25.823" v="191" actId="408"/>
        <pc:sldMkLst>
          <pc:docMk/>
          <pc:sldMk cId="2541866595" sldId="2147474064"/>
        </pc:sldMkLst>
        <pc:spChg chg="mod">
          <ac:chgData name="Ândria Kaminski" userId="353dd59b-79f5-4f4a-adf8-a66dbee6ec45" providerId="ADAL" clId="{18B9E3A4-B152-4C05-90D2-AD03E87C5438}" dt="2025-03-26T15:20:27.988" v="112" actId="20577"/>
          <ac:spMkLst>
            <pc:docMk/>
            <pc:sldMk cId="2541866595" sldId="2147474064"/>
            <ac:spMk id="4" creationId="{CAF271F4-3940-29B2-6292-A656E99C88E5}"/>
          </ac:spMkLst>
        </pc:spChg>
        <pc:spChg chg="mod">
          <ac:chgData name="Ândria Kaminski" userId="353dd59b-79f5-4f4a-adf8-a66dbee6ec45" providerId="ADAL" clId="{18B9E3A4-B152-4C05-90D2-AD03E87C5438}" dt="2025-03-26T15:20:30.244" v="118" actId="20577"/>
          <ac:spMkLst>
            <pc:docMk/>
            <pc:sldMk cId="2541866595" sldId="2147474064"/>
            <ac:spMk id="11" creationId="{2F274BA2-D67B-49C7-E6CC-C2E3C5FEAC26}"/>
          </ac:spMkLst>
        </pc:spChg>
        <pc:spChg chg="mod topLvl">
          <ac:chgData name="Ândria Kaminski" userId="353dd59b-79f5-4f4a-adf8-a66dbee6ec45" providerId="ADAL" clId="{18B9E3A4-B152-4C05-90D2-AD03E87C5438}" dt="2025-03-26T15:21:45.818" v="148" actId="14100"/>
          <ac:spMkLst>
            <pc:docMk/>
            <pc:sldMk cId="2541866595" sldId="2147474064"/>
            <ac:spMk id="41" creationId="{ED527326-B0A2-17C4-7EF5-391462212DD8}"/>
          </ac:spMkLst>
        </pc:spChg>
        <pc:spChg chg="mod">
          <ac:chgData name="Ândria Kaminski" userId="353dd59b-79f5-4f4a-adf8-a66dbee6ec45" providerId="ADAL" clId="{18B9E3A4-B152-4C05-90D2-AD03E87C5438}" dt="2025-03-26T15:21:58.258" v="169" actId="20577"/>
          <ac:spMkLst>
            <pc:docMk/>
            <pc:sldMk cId="2541866595" sldId="2147474064"/>
            <ac:spMk id="44" creationId="{87E1C007-82AE-696E-3B70-0A5396D4B116}"/>
          </ac:spMkLst>
        </pc:spChg>
        <pc:spChg chg="mod">
          <ac:chgData name="Ândria Kaminski" userId="353dd59b-79f5-4f4a-adf8-a66dbee6ec45" providerId="ADAL" clId="{18B9E3A4-B152-4C05-90D2-AD03E87C5438}" dt="2025-03-26T15:22:02.932" v="187" actId="20577"/>
          <ac:spMkLst>
            <pc:docMk/>
            <pc:sldMk cId="2541866595" sldId="2147474064"/>
            <ac:spMk id="45" creationId="{211E41AB-3451-290E-A889-141B246E4682}"/>
          </ac:spMkLst>
        </pc:spChg>
        <pc:spChg chg="mod">
          <ac:chgData name="Ândria Kaminski" userId="353dd59b-79f5-4f4a-adf8-a66dbee6ec45" providerId="ADAL" clId="{18B9E3A4-B152-4C05-90D2-AD03E87C5438}" dt="2025-03-26T15:21:07.052" v="131" actId="122"/>
          <ac:spMkLst>
            <pc:docMk/>
            <pc:sldMk cId="2541866595" sldId="2147474064"/>
            <ac:spMk id="46" creationId="{977312D5-6806-02A4-0D17-3996AE73FDA3}"/>
          </ac:spMkLst>
        </pc:spChg>
        <pc:spChg chg="mod">
          <ac:chgData name="Ândria Kaminski" userId="353dd59b-79f5-4f4a-adf8-a66dbee6ec45" providerId="ADAL" clId="{18B9E3A4-B152-4C05-90D2-AD03E87C5438}" dt="2025-03-26T15:22:16.533" v="188" actId="571"/>
          <ac:spMkLst>
            <pc:docMk/>
            <pc:sldMk cId="2541866595" sldId="2147474064"/>
            <ac:spMk id="49" creationId="{8BDE1274-0D38-E799-3176-D3E1385AE0CB}"/>
          </ac:spMkLst>
        </pc:spChg>
        <pc:spChg chg="mod">
          <ac:chgData name="Ândria Kaminski" userId="353dd59b-79f5-4f4a-adf8-a66dbee6ec45" providerId="ADAL" clId="{18B9E3A4-B152-4C05-90D2-AD03E87C5438}" dt="2025-03-26T15:22:16.533" v="188" actId="571"/>
          <ac:spMkLst>
            <pc:docMk/>
            <pc:sldMk cId="2541866595" sldId="2147474064"/>
            <ac:spMk id="51" creationId="{15A51A23-361C-1331-F7A1-58682B6DAFA0}"/>
          </ac:spMkLst>
        </pc:spChg>
        <pc:spChg chg="mod">
          <ac:chgData name="Ândria Kaminski" userId="353dd59b-79f5-4f4a-adf8-a66dbee6ec45" providerId="ADAL" clId="{18B9E3A4-B152-4C05-90D2-AD03E87C5438}" dt="2025-03-26T15:22:16.533" v="188" actId="571"/>
          <ac:spMkLst>
            <pc:docMk/>
            <pc:sldMk cId="2541866595" sldId="2147474064"/>
            <ac:spMk id="52" creationId="{CA621A74-E0E6-182F-62EF-9A65ED0EB84C}"/>
          </ac:spMkLst>
        </pc:spChg>
        <pc:spChg chg="mod">
          <ac:chgData name="Ândria Kaminski" userId="353dd59b-79f5-4f4a-adf8-a66dbee6ec45" providerId="ADAL" clId="{18B9E3A4-B152-4C05-90D2-AD03E87C5438}" dt="2025-03-26T15:22:16.533" v="188" actId="571"/>
          <ac:spMkLst>
            <pc:docMk/>
            <pc:sldMk cId="2541866595" sldId="2147474064"/>
            <ac:spMk id="53" creationId="{79357122-33EE-7B05-DF09-5474842107BB}"/>
          </ac:spMkLst>
        </pc:spChg>
        <pc:spChg chg="mod">
          <ac:chgData name="Ândria Kaminski" userId="353dd59b-79f5-4f4a-adf8-a66dbee6ec45" providerId="ADAL" clId="{18B9E3A4-B152-4C05-90D2-AD03E87C5438}" dt="2025-03-26T15:22:18.310" v="189" actId="571"/>
          <ac:spMkLst>
            <pc:docMk/>
            <pc:sldMk cId="2541866595" sldId="2147474064"/>
            <ac:spMk id="55" creationId="{9CCADE37-43AB-D533-7C68-35FB0F60B59C}"/>
          </ac:spMkLst>
        </pc:spChg>
        <pc:spChg chg="mod">
          <ac:chgData name="Ândria Kaminski" userId="353dd59b-79f5-4f4a-adf8-a66dbee6ec45" providerId="ADAL" clId="{18B9E3A4-B152-4C05-90D2-AD03E87C5438}" dt="2025-03-26T15:22:18.310" v="189" actId="571"/>
          <ac:spMkLst>
            <pc:docMk/>
            <pc:sldMk cId="2541866595" sldId="2147474064"/>
            <ac:spMk id="57" creationId="{70EAEE62-0440-2809-133C-46390CB5308E}"/>
          </ac:spMkLst>
        </pc:spChg>
        <pc:spChg chg="mod">
          <ac:chgData name="Ândria Kaminski" userId="353dd59b-79f5-4f4a-adf8-a66dbee6ec45" providerId="ADAL" clId="{18B9E3A4-B152-4C05-90D2-AD03E87C5438}" dt="2025-03-26T15:22:18.310" v="189" actId="571"/>
          <ac:spMkLst>
            <pc:docMk/>
            <pc:sldMk cId="2541866595" sldId="2147474064"/>
            <ac:spMk id="58" creationId="{CDAD29FB-2B6A-553D-A6F8-07B373A5803B}"/>
          </ac:spMkLst>
        </pc:spChg>
        <pc:spChg chg="mod">
          <ac:chgData name="Ândria Kaminski" userId="353dd59b-79f5-4f4a-adf8-a66dbee6ec45" providerId="ADAL" clId="{18B9E3A4-B152-4C05-90D2-AD03E87C5438}" dt="2025-03-26T15:22:18.310" v="189" actId="571"/>
          <ac:spMkLst>
            <pc:docMk/>
            <pc:sldMk cId="2541866595" sldId="2147474064"/>
            <ac:spMk id="59" creationId="{B6976024-0F90-78BE-DFA1-7B9CF1A0581E}"/>
          </ac:spMkLst>
        </pc:spChg>
        <pc:spChg chg="mod">
          <ac:chgData name="Ândria Kaminski" userId="353dd59b-79f5-4f4a-adf8-a66dbee6ec45" providerId="ADAL" clId="{18B9E3A4-B152-4C05-90D2-AD03E87C5438}" dt="2025-03-26T15:22:20.363" v="190" actId="571"/>
          <ac:spMkLst>
            <pc:docMk/>
            <pc:sldMk cId="2541866595" sldId="2147474064"/>
            <ac:spMk id="61" creationId="{D348D10A-C425-743A-64B2-0C0F8C399191}"/>
          </ac:spMkLst>
        </pc:spChg>
        <pc:spChg chg="mod">
          <ac:chgData name="Ândria Kaminski" userId="353dd59b-79f5-4f4a-adf8-a66dbee6ec45" providerId="ADAL" clId="{18B9E3A4-B152-4C05-90D2-AD03E87C5438}" dt="2025-03-26T15:22:20.363" v="190" actId="571"/>
          <ac:spMkLst>
            <pc:docMk/>
            <pc:sldMk cId="2541866595" sldId="2147474064"/>
            <ac:spMk id="63" creationId="{7AF8B0D7-F87A-4E79-5A4E-247D6BDC809F}"/>
          </ac:spMkLst>
        </pc:spChg>
        <pc:spChg chg="mod">
          <ac:chgData name="Ândria Kaminski" userId="353dd59b-79f5-4f4a-adf8-a66dbee6ec45" providerId="ADAL" clId="{18B9E3A4-B152-4C05-90D2-AD03E87C5438}" dt="2025-03-26T15:22:20.363" v="190" actId="571"/>
          <ac:spMkLst>
            <pc:docMk/>
            <pc:sldMk cId="2541866595" sldId="2147474064"/>
            <ac:spMk id="64" creationId="{D3238151-2A29-20EB-1382-58110F878E92}"/>
          </ac:spMkLst>
        </pc:spChg>
        <pc:spChg chg="mod">
          <ac:chgData name="Ândria Kaminski" userId="353dd59b-79f5-4f4a-adf8-a66dbee6ec45" providerId="ADAL" clId="{18B9E3A4-B152-4C05-90D2-AD03E87C5438}" dt="2025-03-26T15:22:20.363" v="190" actId="571"/>
          <ac:spMkLst>
            <pc:docMk/>
            <pc:sldMk cId="2541866595" sldId="2147474064"/>
            <ac:spMk id="65" creationId="{6F9AF526-BD7C-5BC7-71AE-3D2C7445F2EA}"/>
          </ac:spMkLst>
        </pc:spChg>
        <pc:grpChg chg="mod">
          <ac:chgData name="Ândria Kaminski" userId="353dd59b-79f5-4f4a-adf8-a66dbee6ec45" providerId="ADAL" clId="{18B9E3A4-B152-4C05-90D2-AD03E87C5438}" dt="2025-03-26T15:21:13.421" v="133" actId="164"/>
          <ac:grpSpMkLst>
            <pc:docMk/>
            <pc:sldMk cId="2541866595" sldId="2147474064"/>
            <ac:grpSpMk id="43" creationId="{516A6635-BB3C-AB97-FFB8-085FDA2817C5}"/>
          </ac:grpSpMkLst>
        </pc:grpChg>
        <pc:grpChg chg="add mod">
          <ac:chgData name="Ândria Kaminski" userId="353dd59b-79f5-4f4a-adf8-a66dbee6ec45" providerId="ADAL" clId="{18B9E3A4-B152-4C05-90D2-AD03E87C5438}" dt="2025-03-26T15:21:19.743" v="135" actId="1076"/>
          <ac:grpSpMkLst>
            <pc:docMk/>
            <pc:sldMk cId="2541866595" sldId="2147474064"/>
            <ac:grpSpMk id="47" creationId="{678DE073-919E-257A-78B0-CDE3EAEEFB80}"/>
          </ac:grpSpMkLst>
        </pc:grpChg>
        <pc:grpChg chg="add mod">
          <ac:chgData name="Ândria Kaminski" userId="353dd59b-79f5-4f4a-adf8-a66dbee6ec45" providerId="ADAL" clId="{18B9E3A4-B152-4C05-90D2-AD03E87C5438}" dt="2025-03-26T15:22:25.823" v="191" actId="408"/>
          <ac:grpSpMkLst>
            <pc:docMk/>
            <pc:sldMk cId="2541866595" sldId="2147474064"/>
            <ac:grpSpMk id="48" creationId="{360220B0-BA5F-C7F9-B762-2090CFA746C0}"/>
          </ac:grpSpMkLst>
        </pc:grpChg>
        <pc:grpChg chg="mod">
          <ac:chgData name="Ândria Kaminski" userId="353dd59b-79f5-4f4a-adf8-a66dbee6ec45" providerId="ADAL" clId="{18B9E3A4-B152-4C05-90D2-AD03E87C5438}" dt="2025-03-26T15:22:16.533" v="188" actId="571"/>
          <ac:grpSpMkLst>
            <pc:docMk/>
            <pc:sldMk cId="2541866595" sldId="2147474064"/>
            <ac:grpSpMk id="50" creationId="{DF96947B-0E52-3FF5-554E-719A61AD55B8}"/>
          </ac:grpSpMkLst>
        </pc:grpChg>
        <pc:grpChg chg="add mod">
          <ac:chgData name="Ândria Kaminski" userId="353dd59b-79f5-4f4a-adf8-a66dbee6ec45" providerId="ADAL" clId="{18B9E3A4-B152-4C05-90D2-AD03E87C5438}" dt="2025-03-26T15:22:25.823" v="191" actId="408"/>
          <ac:grpSpMkLst>
            <pc:docMk/>
            <pc:sldMk cId="2541866595" sldId="2147474064"/>
            <ac:grpSpMk id="54" creationId="{B4AB75D7-E69E-976B-4D23-73782C7B3DFE}"/>
          </ac:grpSpMkLst>
        </pc:grpChg>
        <pc:grpChg chg="mod">
          <ac:chgData name="Ândria Kaminski" userId="353dd59b-79f5-4f4a-adf8-a66dbee6ec45" providerId="ADAL" clId="{18B9E3A4-B152-4C05-90D2-AD03E87C5438}" dt="2025-03-26T15:22:18.310" v="189" actId="571"/>
          <ac:grpSpMkLst>
            <pc:docMk/>
            <pc:sldMk cId="2541866595" sldId="2147474064"/>
            <ac:grpSpMk id="56" creationId="{C1347185-49D3-049C-2E73-6385D84B591F}"/>
          </ac:grpSpMkLst>
        </pc:grpChg>
        <pc:grpChg chg="add mod">
          <ac:chgData name="Ândria Kaminski" userId="353dd59b-79f5-4f4a-adf8-a66dbee6ec45" providerId="ADAL" clId="{18B9E3A4-B152-4C05-90D2-AD03E87C5438}" dt="2025-03-26T15:22:20.363" v="190" actId="571"/>
          <ac:grpSpMkLst>
            <pc:docMk/>
            <pc:sldMk cId="2541866595" sldId="2147474064"/>
            <ac:grpSpMk id="60" creationId="{C0B1F772-0850-0B1A-C14B-4809A448A15C}"/>
          </ac:grpSpMkLst>
        </pc:grpChg>
        <pc:grpChg chg="mod">
          <ac:chgData name="Ândria Kaminski" userId="353dd59b-79f5-4f4a-adf8-a66dbee6ec45" providerId="ADAL" clId="{18B9E3A4-B152-4C05-90D2-AD03E87C5438}" dt="2025-03-26T15:22:20.363" v="190" actId="571"/>
          <ac:grpSpMkLst>
            <pc:docMk/>
            <pc:sldMk cId="2541866595" sldId="2147474064"/>
            <ac:grpSpMk id="62" creationId="{43C874BE-515B-9C8A-2575-0D042811307C}"/>
          </ac:grpSpMkLst>
        </pc:grpChg>
      </pc:sldChg>
      <pc:sldChg chg="add">
        <pc:chgData name="Ândria Kaminski" userId="353dd59b-79f5-4f4a-adf8-a66dbee6ec45" providerId="ADAL" clId="{18B9E3A4-B152-4C05-90D2-AD03E87C5438}" dt="2025-03-26T15:20:25.645" v="110" actId="2890"/>
        <pc:sldMkLst>
          <pc:docMk/>
          <pc:sldMk cId="3219285061" sldId="2147474065"/>
        </pc:sldMkLst>
      </pc:sldChg>
      <pc:sldChg chg="addSp delSp modSp add mod">
        <pc:chgData name="Ândria Kaminski" userId="353dd59b-79f5-4f4a-adf8-a66dbee6ec45" providerId="ADAL" clId="{18B9E3A4-B152-4C05-90D2-AD03E87C5438}" dt="2025-03-26T15:25:04.256" v="229" actId="14100"/>
        <pc:sldMkLst>
          <pc:docMk/>
          <pc:sldMk cId="1082705467" sldId="2147474066"/>
        </pc:sldMkLst>
        <pc:spChg chg="add mod">
          <ac:chgData name="Ândria Kaminski" userId="353dd59b-79f5-4f4a-adf8-a66dbee6ec45" providerId="ADAL" clId="{18B9E3A4-B152-4C05-90D2-AD03E87C5438}" dt="2025-03-26T15:24:27.909" v="211" actId="2711"/>
          <ac:spMkLst>
            <pc:docMk/>
            <pc:sldMk cId="1082705467" sldId="2147474066"/>
            <ac:spMk id="3" creationId="{400D42C8-A259-4FC6-0F78-97CDB2D6A416}"/>
          </ac:spMkLst>
        </pc:spChg>
        <pc:spChg chg="add mod">
          <ac:chgData name="Ândria Kaminski" userId="353dd59b-79f5-4f4a-adf8-a66dbee6ec45" providerId="ADAL" clId="{18B9E3A4-B152-4C05-90D2-AD03E87C5438}" dt="2025-03-26T15:25:04.256" v="229" actId="14100"/>
          <ac:spMkLst>
            <pc:docMk/>
            <pc:sldMk cId="1082705467" sldId="2147474066"/>
            <ac:spMk id="6" creationId="{51489B9A-F3B2-CA6D-6F7E-539ADCBE76BA}"/>
          </ac:spMkLst>
        </pc:spChg>
        <pc:spChg chg="mod">
          <ac:chgData name="Ândria Kaminski" userId="353dd59b-79f5-4f4a-adf8-a66dbee6ec45" providerId="ADAL" clId="{18B9E3A4-B152-4C05-90D2-AD03E87C5438}" dt="2025-03-26T15:24:35.428" v="213" actId="14100"/>
          <ac:spMkLst>
            <pc:docMk/>
            <pc:sldMk cId="1082705467" sldId="2147474066"/>
            <ac:spMk id="7" creationId="{8FCB3C96-A913-73B1-DB51-869C7F5BFE3F}"/>
          </ac:spMkLst>
        </pc:spChg>
      </pc:sldChg>
      <pc:sldChg chg="addSp delSp modSp add mod">
        <pc:chgData name="Ândria Kaminski" userId="353dd59b-79f5-4f4a-adf8-a66dbee6ec45" providerId="ADAL" clId="{18B9E3A4-B152-4C05-90D2-AD03E87C5438}" dt="2025-03-26T15:27:53.812" v="314" actId="14100"/>
        <pc:sldMkLst>
          <pc:docMk/>
          <pc:sldMk cId="3689993004" sldId="2147474067"/>
        </pc:sldMkLst>
        <pc:spChg chg="mod">
          <ac:chgData name="Ândria Kaminski" userId="353dd59b-79f5-4f4a-adf8-a66dbee6ec45" providerId="ADAL" clId="{18B9E3A4-B152-4C05-90D2-AD03E87C5438}" dt="2025-03-26T15:26:47.136" v="253"/>
          <ac:spMkLst>
            <pc:docMk/>
            <pc:sldMk cId="3689993004" sldId="2147474067"/>
            <ac:spMk id="3" creationId="{A24C6C71-2020-BE49-AE3F-928F718BDBD4}"/>
          </ac:spMkLst>
        </pc:spChg>
        <pc:spChg chg="mod">
          <ac:chgData name="Ândria Kaminski" userId="353dd59b-79f5-4f4a-adf8-a66dbee6ec45" providerId="ADAL" clId="{18B9E3A4-B152-4C05-90D2-AD03E87C5438}" dt="2025-03-26T15:26:50.117" v="257" actId="20577"/>
          <ac:spMkLst>
            <pc:docMk/>
            <pc:sldMk cId="3689993004" sldId="2147474067"/>
            <ac:spMk id="4" creationId="{4856ECB2-A6E6-EFA5-2F3A-E9807ED36B50}"/>
          </ac:spMkLst>
        </pc:spChg>
        <pc:spChg chg="add mod topLvl">
          <ac:chgData name="Ândria Kaminski" userId="353dd59b-79f5-4f4a-adf8-a66dbee6ec45" providerId="ADAL" clId="{18B9E3A4-B152-4C05-90D2-AD03E87C5438}" dt="2025-03-26T15:27:21.668" v="266" actId="165"/>
          <ac:spMkLst>
            <pc:docMk/>
            <pc:sldMk cId="3689993004" sldId="2147474067"/>
            <ac:spMk id="6" creationId="{2755AA6A-2D7B-F68E-81EA-7119D033A40E}"/>
          </ac:spMkLst>
        </pc:spChg>
        <pc:spChg chg="mod">
          <ac:chgData name="Ândria Kaminski" userId="353dd59b-79f5-4f4a-adf8-a66dbee6ec45" providerId="ADAL" clId="{18B9E3A4-B152-4C05-90D2-AD03E87C5438}" dt="2025-03-26T15:27:53.812" v="314" actId="14100"/>
          <ac:spMkLst>
            <pc:docMk/>
            <pc:sldMk cId="3689993004" sldId="2147474067"/>
            <ac:spMk id="9" creationId="{24B6B66E-80E5-ABB2-E091-48B87B0BC84F}"/>
          </ac:spMkLst>
        </pc:spChg>
        <pc:spChg chg="add mod topLvl">
          <ac:chgData name="Ândria Kaminski" userId="353dd59b-79f5-4f4a-adf8-a66dbee6ec45" providerId="ADAL" clId="{18B9E3A4-B152-4C05-90D2-AD03E87C5438}" dt="2025-03-26T15:27:43.247" v="311" actId="14100"/>
          <ac:spMkLst>
            <pc:docMk/>
            <pc:sldMk cId="3689993004" sldId="2147474067"/>
            <ac:spMk id="11" creationId="{354DA833-5758-FDA6-0E57-1E4B4B66731A}"/>
          </ac:spMkLst>
        </pc:spChg>
        <pc:spChg chg="add mod topLvl">
          <ac:chgData name="Ândria Kaminski" userId="353dd59b-79f5-4f4a-adf8-a66dbee6ec45" providerId="ADAL" clId="{18B9E3A4-B152-4C05-90D2-AD03E87C5438}" dt="2025-03-26T15:27:21.668" v="266" actId="165"/>
          <ac:spMkLst>
            <pc:docMk/>
            <pc:sldMk cId="3689993004" sldId="2147474067"/>
            <ac:spMk id="12" creationId="{7FCDA82D-D819-78D6-D286-4AEEA8A8A37C}"/>
          </ac:spMkLst>
        </pc:spChg>
        <pc:spChg chg="add mod topLvl">
          <ac:chgData name="Ândria Kaminski" userId="353dd59b-79f5-4f4a-adf8-a66dbee6ec45" providerId="ADAL" clId="{18B9E3A4-B152-4C05-90D2-AD03E87C5438}" dt="2025-03-26T15:27:43.247" v="311" actId="14100"/>
          <ac:spMkLst>
            <pc:docMk/>
            <pc:sldMk cId="3689993004" sldId="2147474067"/>
            <ac:spMk id="13" creationId="{CDA8AAF0-71E5-2B21-60A0-257BB4D48A63}"/>
          </ac:spMkLst>
        </pc:spChg>
        <pc:spChg chg="add mod topLvl">
          <ac:chgData name="Ândria Kaminski" userId="353dd59b-79f5-4f4a-adf8-a66dbee6ec45" providerId="ADAL" clId="{18B9E3A4-B152-4C05-90D2-AD03E87C5438}" dt="2025-03-26T15:27:21.668" v="266" actId="165"/>
          <ac:spMkLst>
            <pc:docMk/>
            <pc:sldMk cId="3689993004" sldId="2147474067"/>
            <ac:spMk id="14" creationId="{FBDF7FA1-2891-4E60-58BF-589F94927188}"/>
          </ac:spMkLst>
        </pc:spChg>
        <pc:spChg chg="add mod topLvl">
          <ac:chgData name="Ândria Kaminski" userId="353dd59b-79f5-4f4a-adf8-a66dbee6ec45" providerId="ADAL" clId="{18B9E3A4-B152-4C05-90D2-AD03E87C5438}" dt="2025-03-26T15:27:21.668" v="266" actId="165"/>
          <ac:spMkLst>
            <pc:docMk/>
            <pc:sldMk cId="3689993004" sldId="2147474067"/>
            <ac:spMk id="15" creationId="{C7EB2DB2-A8E0-2463-958B-153EA363D958}"/>
          </ac:spMkLst>
        </pc:spChg>
        <pc:spChg chg="add mod topLvl">
          <ac:chgData name="Ândria Kaminski" userId="353dd59b-79f5-4f4a-adf8-a66dbee6ec45" providerId="ADAL" clId="{18B9E3A4-B152-4C05-90D2-AD03E87C5438}" dt="2025-03-26T15:27:21.668" v="266" actId="165"/>
          <ac:spMkLst>
            <pc:docMk/>
            <pc:sldMk cId="3689993004" sldId="2147474067"/>
            <ac:spMk id="19" creationId="{D98BD6F2-78B1-51F9-F76C-1733C757D4C2}"/>
          </ac:spMkLst>
        </pc:spChg>
        <pc:spChg chg="add mod topLvl">
          <ac:chgData name="Ândria Kaminski" userId="353dd59b-79f5-4f4a-adf8-a66dbee6ec45" providerId="ADAL" clId="{18B9E3A4-B152-4C05-90D2-AD03E87C5438}" dt="2025-03-26T15:27:21.668" v="266" actId="165"/>
          <ac:spMkLst>
            <pc:docMk/>
            <pc:sldMk cId="3689993004" sldId="2147474067"/>
            <ac:spMk id="20" creationId="{6A312036-30A5-F96E-8FDE-951336864AA6}"/>
          </ac:spMkLst>
        </pc:spChg>
        <pc:spChg chg="add mod topLvl">
          <ac:chgData name="Ândria Kaminski" userId="353dd59b-79f5-4f4a-adf8-a66dbee6ec45" providerId="ADAL" clId="{18B9E3A4-B152-4C05-90D2-AD03E87C5438}" dt="2025-03-26T15:27:21.668" v="266" actId="165"/>
          <ac:spMkLst>
            <pc:docMk/>
            <pc:sldMk cId="3689993004" sldId="2147474067"/>
            <ac:spMk id="21" creationId="{88A1505E-39FF-AAE7-6026-3CCC5632BD08}"/>
          </ac:spMkLst>
        </pc:spChg>
        <pc:spChg chg="add mod topLvl">
          <ac:chgData name="Ândria Kaminski" userId="353dd59b-79f5-4f4a-adf8-a66dbee6ec45" providerId="ADAL" clId="{18B9E3A4-B152-4C05-90D2-AD03E87C5438}" dt="2025-03-26T15:27:39.778" v="305" actId="20577"/>
          <ac:spMkLst>
            <pc:docMk/>
            <pc:sldMk cId="3689993004" sldId="2147474067"/>
            <ac:spMk id="22" creationId="{6B0ECFD9-DF2E-7499-767B-62442F016B5C}"/>
          </ac:spMkLst>
        </pc:spChg>
      </pc:sldChg>
      <pc:sldChg chg="modSp add mod">
        <pc:chgData name="Ândria Kaminski" userId="353dd59b-79f5-4f4a-adf8-a66dbee6ec45" providerId="ADAL" clId="{18B9E3A4-B152-4C05-90D2-AD03E87C5438}" dt="2025-03-26T15:29:28.396" v="337" actId="20577"/>
        <pc:sldMkLst>
          <pc:docMk/>
          <pc:sldMk cId="429693552" sldId="2147474068"/>
        </pc:sldMkLst>
        <pc:spChg chg="mod">
          <ac:chgData name="Ândria Kaminski" userId="353dd59b-79f5-4f4a-adf8-a66dbee6ec45" providerId="ADAL" clId="{18B9E3A4-B152-4C05-90D2-AD03E87C5438}" dt="2025-03-26T15:29:28.396" v="337" actId="20577"/>
          <ac:spMkLst>
            <pc:docMk/>
            <pc:sldMk cId="429693552" sldId="2147474068"/>
            <ac:spMk id="2" creationId="{88A0E2D1-648F-999E-0492-AD280CE56BEA}"/>
          </ac:spMkLst>
        </pc:spChg>
      </pc:sldChg>
      <pc:sldMasterChg chg="del delSldLayout">
        <pc:chgData name="Ândria Kaminski" userId="353dd59b-79f5-4f4a-adf8-a66dbee6ec45" providerId="ADAL" clId="{18B9E3A4-B152-4C05-90D2-AD03E87C5438}" dt="2025-03-26T15:29:32.235" v="338" actId="47"/>
        <pc:sldMasterMkLst>
          <pc:docMk/>
          <pc:sldMasterMk cId="793615238" sldId="2147483863"/>
        </pc:sldMasterMkLst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1284823628" sldId="2147483864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4094003255" sldId="2147483865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238615975" sldId="2147483866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3142874233" sldId="2147483867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2624135318" sldId="2147483868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3916445237" sldId="2147483869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1369944468" sldId="2147483870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3523455607" sldId="2147483871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3499239710" sldId="2147483872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1879908255" sldId="2147483873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4052239744" sldId="2147483874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3725765456" sldId="2147483875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2396231137" sldId="2147483876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1937343308" sldId="2147483877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811763956" sldId="2147483878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2385219999" sldId="2147483879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3003777551" sldId="2147483880"/>
          </pc:sldLayoutMkLst>
        </pc:sldLayoutChg>
        <pc:sldLayoutChg chg="del">
          <pc:chgData name="Ândria Kaminski" userId="353dd59b-79f5-4f4a-adf8-a66dbee6ec45" providerId="ADAL" clId="{18B9E3A4-B152-4C05-90D2-AD03E87C5438}" dt="2025-03-26T15:19:44.097" v="75" actId="47"/>
          <pc:sldLayoutMkLst>
            <pc:docMk/>
            <pc:sldMasterMk cId="793615238" sldId="2147483863"/>
            <pc:sldLayoutMk cId="1931884666" sldId="2147483881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2721581973" sldId="2147483882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742851880" sldId="2147483883"/>
          </pc:sldLayoutMkLst>
        </pc:sldLayoutChg>
        <pc:sldLayoutChg chg="del">
          <pc:chgData name="Ândria Kaminski" userId="353dd59b-79f5-4f4a-adf8-a66dbee6ec45" providerId="ADAL" clId="{18B9E3A4-B152-4C05-90D2-AD03E87C5438}" dt="2025-03-26T15:29:32.235" v="338" actId="47"/>
          <pc:sldLayoutMkLst>
            <pc:docMk/>
            <pc:sldMasterMk cId="793615238" sldId="2147483863"/>
            <pc:sldLayoutMk cId="2375512815" sldId="2147483884"/>
          </pc:sldLayoutMkLst>
        </pc:sldLayoutChg>
      </pc:sldMasterChg>
      <pc:sldMasterChg chg="modSldLayout">
        <pc:chgData name="Ândria Kaminski" userId="353dd59b-79f5-4f4a-adf8-a66dbee6ec45" providerId="ADAL" clId="{18B9E3A4-B152-4C05-90D2-AD03E87C5438}" dt="2025-04-04T18:15:25.861" v="349" actId="167"/>
        <pc:sldMasterMkLst>
          <pc:docMk/>
          <pc:sldMasterMk cId="2908456642" sldId="2147483885"/>
        </pc:sldMasterMkLst>
        <pc:sldLayoutChg chg="addSp delSp modSp mod">
          <pc:chgData name="Ândria Kaminski" userId="353dd59b-79f5-4f4a-adf8-a66dbee6ec45" providerId="ADAL" clId="{18B9E3A4-B152-4C05-90D2-AD03E87C5438}" dt="2025-04-04T18:15:25.861" v="349" actId="167"/>
          <pc:sldLayoutMkLst>
            <pc:docMk/>
            <pc:sldMasterMk cId="2908456642" sldId="2147483885"/>
            <pc:sldLayoutMk cId="1094549109" sldId="2147483903"/>
          </pc:sldLayoutMkLst>
          <pc:spChg chg="add mod ord">
            <ac:chgData name="Ândria Kaminski" userId="353dd59b-79f5-4f4a-adf8-a66dbee6ec45" providerId="ADAL" clId="{18B9E3A4-B152-4C05-90D2-AD03E87C5438}" dt="2025-04-04T18:15:25.861" v="349" actId="167"/>
            <ac:spMkLst>
              <pc:docMk/>
              <pc:sldMasterMk cId="2908456642" sldId="2147483885"/>
              <pc:sldLayoutMk cId="1094549109" sldId="2147483903"/>
              <ac:spMk id="7" creationId="{54828C17-E1D2-616C-DCC4-21CA10676E10}"/>
            </ac:spMkLst>
          </pc:spChg>
          <pc:spChg chg="del">
            <ac:chgData name="Ândria Kaminski" userId="353dd59b-79f5-4f4a-adf8-a66dbee6ec45" providerId="ADAL" clId="{18B9E3A4-B152-4C05-90D2-AD03E87C5438}" dt="2025-04-04T18:15:15.715" v="345" actId="478"/>
            <ac:spMkLst>
              <pc:docMk/>
              <pc:sldMasterMk cId="2908456642" sldId="2147483885"/>
              <pc:sldLayoutMk cId="1094549109" sldId="2147483903"/>
              <ac:spMk id="20" creationId="{00000000-0000-0000-0000-000000000000}"/>
            </ac:spMkLst>
          </pc:spChg>
          <pc:picChg chg="del">
            <ac:chgData name="Ândria Kaminski" userId="353dd59b-79f5-4f4a-adf8-a66dbee6ec45" providerId="ADAL" clId="{18B9E3A4-B152-4C05-90D2-AD03E87C5438}" dt="2025-04-04T18:15:15.715" v="345" actId="478"/>
            <ac:picMkLst>
              <pc:docMk/>
              <pc:sldMasterMk cId="2908456642" sldId="2147483885"/>
              <pc:sldLayoutMk cId="1094549109" sldId="2147483903"/>
              <ac:picMk id="21" creationId="{00000000-0000-0000-0000-000000000000}"/>
            </ac:picMkLst>
          </pc:picChg>
          <pc:picChg chg="del">
            <ac:chgData name="Ândria Kaminski" userId="353dd59b-79f5-4f4a-adf8-a66dbee6ec45" providerId="ADAL" clId="{18B9E3A4-B152-4C05-90D2-AD03E87C5438}" dt="2025-04-04T18:15:15.715" v="345" actId="478"/>
            <ac:picMkLst>
              <pc:docMk/>
              <pc:sldMasterMk cId="2908456642" sldId="2147483885"/>
              <pc:sldLayoutMk cId="1094549109" sldId="2147483903"/>
              <ac:picMk id="22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7.svg"/><Relationship Id="rId9" Type="http://schemas.openxmlformats.org/officeDocument/2006/relationships/image" Target="../media/image2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5" Type="http://schemas.openxmlformats.org/officeDocument/2006/relationships/image" Target="../media/image7.sv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614492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540033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6316469-428F-5A91-D9DF-C20BFDBE5337}"/>
              </a:ext>
            </a:extLst>
          </p:cNvPr>
          <p:cNvGrpSpPr/>
          <p:nvPr userDrawn="1"/>
        </p:nvGrpSpPr>
        <p:grpSpPr>
          <a:xfrm>
            <a:off x="3743325" y="5314950"/>
            <a:ext cx="4538200" cy="449283"/>
            <a:chOff x="4732110" y="5463552"/>
            <a:chExt cx="4633384" cy="441405"/>
          </a:xfrm>
        </p:grpSpPr>
        <p:pic>
          <p:nvPicPr>
            <p:cNvPr id="18" name="Imagem 1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E51637E6-2483-CE94-BF7B-D5662633A9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B6E85C8-98FD-3D33-B5FB-99FD2516C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  <p:pic>
        <p:nvPicPr>
          <p:cNvPr id="17" name="Imagem 16" descr="Uma imagem contendo desenho&#10;&#10;Descrição gerada automaticamente">
            <a:extLst>
              <a:ext uri="{FF2B5EF4-FFF2-40B4-BE49-F238E27FC236}">
                <a16:creationId xmlns:a16="http://schemas.microsoft.com/office/drawing/2014/main" id="{31E7C69A-AB76-C0C3-6D81-939E85EE1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7" y="2624799"/>
            <a:ext cx="5340026" cy="1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2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CF8D10-1818-E59E-BD54-58C96F2A9EF1}"/>
              </a:ext>
            </a:extLst>
          </p:cNvPr>
          <p:cNvSpPr/>
          <p:nvPr userDrawn="1"/>
        </p:nvSpPr>
        <p:spPr>
          <a:xfrm rot="5400000">
            <a:off x="5695332" y="-1222605"/>
            <a:ext cx="801335" cy="581025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E1005DCC-5F7E-D10B-DC9C-434572C9F9B4}"/>
              </a:ext>
            </a:extLst>
          </p:cNvPr>
          <p:cNvSpPr/>
          <p:nvPr userDrawn="1"/>
        </p:nvSpPr>
        <p:spPr>
          <a:xfrm rot="5400000">
            <a:off x="5148144" y="-5148146"/>
            <a:ext cx="1895710" cy="12192001"/>
          </a:xfrm>
          <a:prstGeom prst="homePlate">
            <a:avLst>
              <a:gd name="adj" fmla="val 66646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E51637E6-2483-CE94-BF7B-D5662633A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81" y="5459878"/>
            <a:ext cx="1418036" cy="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Luz brilhando no escuro&#10;&#10;Descrição gerada automaticamente com confiança baixa">
            <a:extLst>
              <a:ext uri="{FF2B5EF4-FFF2-40B4-BE49-F238E27FC236}">
                <a16:creationId xmlns:a16="http://schemas.microsoft.com/office/drawing/2014/main" id="{DB25DAF8-B1E8-F3BB-169A-B2DCA7AA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9" b="10327"/>
          <a:stretch/>
        </p:blipFill>
        <p:spPr>
          <a:xfrm>
            <a:off x="0" y="-123376"/>
            <a:ext cx="12192000" cy="698137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5B29930-E96D-D919-FB3E-3BE8D25DBA68}"/>
              </a:ext>
            </a:extLst>
          </p:cNvPr>
          <p:cNvGrpSpPr/>
          <p:nvPr userDrawn="1"/>
        </p:nvGrpSpPr>
        <p:grpSpPr>
          <a:xfrm rot="16200000">
            <a:off x="-1689413" y="1644854"/>
            <a:ext cx="6858001" cy="3568292"/>
            <a:chOff x="-3" y="-1"/>
            <a:chExt cx="12192001" cy="1721087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CCF8D10-1818-E59E-BD54-58C96F2A9EF1}"/>
                </a:ext>
              </a:extLst>
            </p:cNvPr>
            <p:cNvSpPr/>
            <p:nvPr userDrawn="1"/>
          </p:nvSpPr>
          <p:spPr>
            <a:xfrm rot="5400000">
              <a:off x="5876383" y="-1403656"/>
              <a:ext cx="439233" cy="5810252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Seta: Pentágono 1">
              <a:extLst>
                <a:ext uri="{FF2B5EF4-FFF2-40B4-BE49-F238E27FC236}">
                  <a16:creationId xmlns:a16="http://schemas.microsoft.com/office/drawing/2014/main" id="{E1005DCC-5F7E-D10B-DC9C-434572C9F9B4}"/>
                </a:ext>
              </a:extLst>
            </p:cNvPr>
            <p:cNvSpPr/>
            <p:nvPr userDrawn="1"/>
          </p:nvSpPr>
          <p:spPr>
            <a:xfrm rot="5400000">
              <a:off x="5289460" y="-5289465"/>
              <a:ext cx="1613073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F0F7F670-0C0A-D9A2-2BD9-420DF8C03C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2624797"/>
            <a:ext cx="5340026" cy="1608401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F83031-34EA-8AF1-AE3E-017866C3AFB0}"/>
              </a:ext>
            </a:extLst>
          </p:cNvPr>
          <p:cNvGrpSpPr/>
          <p:nvPr userDrawn="1"/>
        </p:nvGrpSpPr>
        <p:grpSpPr>
          <a:xfrm>
            <a:off x="4457700" y="5374148"/>
            <a:ext cx="4538200" cy="449283"/>
            <a:chOff x="4732110" y="5463552"/>
            <a:chExt cx="4633384" cy="441405"/>
          </a:xfrm>
        </p:grpSpPr>
        <p:pic>
          <p:nvPicPr>
            <p:cNvPr id="17" name="Imagem 16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8C476521-CA56-D8D3-46DF-EB3C0F728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110" y="5463552"/>
              <a:ext cx="1305909" cy="44140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EB4F1501-D2C0-3ABF-4793-FA5A81559B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83664" y="5501745"/>
              <a:ext cx="1581830" cy="4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375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F24EE72-BD22-3559-F369-F241721E5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6A4343-6AAD-37F2-57F6-F846E176DA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B5B95A3-A78F-9066-0306-B40B975A3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39912BB-C80F-A0EB-108D-85BBA5A28F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97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9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F2EC0FE-1AB1-3146-404D-C1714E889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DE10BBE7-CDB3-C0C8-394E-67AEA9722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62730DB-A92D-DD0B-EEBB-7AB680DA32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1606" y="6389254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31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89" y="6389254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CFE9A185-B837-9B92-5F6D-A884055B7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48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1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BB8EF841-E1FC-E6B7-D3C3-4DA10DED19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7DC3D6C-100D-7B74-B466-E690A0925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39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17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82F457FA-A5A1-B0A4-72D5-05206C997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6392241"/>
            <a:ext cx="741118" cy="2420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360AB33-5D8C-0BD3-0DC9-4F915DBF9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852" y="6399518"/>
            <a:ext cx="921030" cy="2347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C54A37-60DB-0257-1AD0-FA74116C2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 flipH="1">
            <a:off x="9840686" y="3589446"/>
            <a:ext cx="2351314" cy="3554419"/>
          </a:xfrm>
          <a:prstGeom prst="rect">
            <a:avLst/>
          </a:prstGeom>
        </p:spPr>
      </p:pic>
      <p:sp>
        <p:nvSpPr>
          <p:cNvPr id="7" name="bg object 20">
            <a:extLst>
              <a:ext uri="{FF2B5EF4-FFF2-40B4-BE49-F238E27FC236}">
                <a16:creationId xmlns:a16="http://schemas.microsoft.com/office/drawing/2014/main" id="{1D0E0781-BBD0-B8BE-E840-C6CDA1C47DAE}"/>
              </a:ext>
            </a:extLst>
          </p:cNvPr>
          <p:cNvSpPr/>
          <p:nvPr userDrawn="1"/>
        </p:nvSpPr>
        <p:spPr>
          <a:xfrm flipH="1">
            <a:off x="11593354" y="3383211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C01163-BD9F-24C4-9996-132B6134B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l="50000" t="70406"/>
          <a:stretch/>
        </p:blipFill>
        <p:spPr>
          <a:xfrm>
            <a:off x="-12901" y="-192294"/>
            <a:ext cx="2351314" cy="3554419"/>
          </a:xfrm>
          <a:prstGeom prst="rect">
            <a:avLst/>
          </a:prstGeom>
        </p:spPr>
      </p:pic>
      <p:sp>
        <p:nvSpPr>
          <p:cNvPr id="18" name="bg object 20">
            <a:extLst>
              <a:ext uri="{FF2B5EF4-FFF2-40B4-BE49-F238E27FC236}">
                <a16:creationId xmlns:a16="http://schemas.microsoft.com/office/drawing/2014/main" id="{B0A02D9E-F601-34B1-E109-161ED1EE85D1}"/>
              </a:ext>
            </a:extLst>
          </p:cNvPr>
          <p:cNvSpPr/>
          <p:nvPr userDrawn="1"/>
        </p:nvSpPr>
        <p:spPr>
          <a:xfrm>
            <a:off x="851568" y="-24374"/>
            <a:ext cx="968853" cy="1227832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sp>
        <p:nvSpPr>
          <p:cNvPr id="19" name="bg object 20">
            <a:extLst>
              <a:ext uri="{FF2B5EF4-FFF2-40B4-BE49-F238E27FC236}">
                <a16:creationId xmlns:a16="http://schemas.microsoft.com/office/drawing/2014/main" id="{A6C75E53-3009-225E-F053-269534FF04E0}"/>
              </a:ext>
            </a:extLst>
          </p:cNvPr>
          <p:cNvSpPr/>
          <p:nvPr userDrawn="1"/>
        </p:nvSpPr>
        <p:spPr>
          <a:xfrm>
            <a:off x="167197" y="2839412"/>
            <a:ext cx="399859" cy="574637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>
                <a:alpha val="28000"/>
              </a:srgbClr>
            </a:solidFill>
          </a:ln>
        </p:spPr>
        <p:txBody>
          <a:bodyPr wrap="square" lIns="0" tIns="0" rIns="0" bIns="0" rtlCol="0"/>
          <a:lstStyle/>
          <a:p>
            <a:endParaRPr sz="1829"/>
          </a:p>
        </p:txBody>
      </p:sp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45DFB8E4-479B-7F15-6A0F-636F2A50E0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67" y="186767"/>
            <a:ext cx="1118799" cy="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-5917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693F1833-8C0C-5209-EF13-F099B95DF842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1E1F48">
                  <a:alpha val="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F0D8690-D14C-DFF0-2663-9943F753859D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16000">
                <a:srgbClr val="8800CC"/>
              </a:gs>
              <a:gs pos="97000">
                <a:srgbClr val="1E1F4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4233F23-65E5-769A-8A45-72C4C6721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23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76C9655-A894-CD82-60C7-7B54CE1183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6279888"/>
            <a:ext cx="921200" cy="300865"/>
          </a:xfrm>
          <a:prstGeom prst="rect">
            <a:avLst/>
          </a:prstGeom>
        </p:spPr>
      </p:pic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37A44B0E-3D16-FD9F-CED5-1FF180F1B4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6" y="458801"/>
            <a:ext cx="1613687" cy="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5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9D2BE431-9FC4-17D3-3109-86261BA0F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9A0ACB4-B7D8-30C6-15C9-04796F5DD1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9F8978AF-D5CE-E992-F011-264A7BF9C1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39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6622F033-158F-2868-9CE8-2535FC59C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20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39694EC-3058-AA35-E7F1-B3881C3AE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01" y="6322513"/>
            <a:ext cx="741118" cy="242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1460A0-EAE5-20AE-8787-9744681F9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1D3099A3-CEB7-2D85-313E-97EDB8A67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6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pic>
        <p:nvPicPr>
          <p:cNvPr id="19" name="Picture 2" descr="Boston Scientific - Wikipedia">
            <a:extLst>
              <a:ext uri="{FF2B5EF4-FFF2-40B4-BE49-F238E27FC236}">
                <a16:creationId xmlns:a16="http://schemas.microsoft.com/office/drawing/2014/main" id="{31194786-AD11-3FDD-D012-2E2FE2CDD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4" y="5998344"/>
            <a:ext cx="1262609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2F8A42-12DC-BEB1-9F0F-4534AA071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75" y="6158342"/>
            <a:ext cx="1071787" cy="275602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3C2544E-44E0-FF96-60F8-29BBC73397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3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A31F2191-69C4-5084-8F4A-7BA36720BA2B}"/>
              </a:ext>
            </a:extLst>
          </p:cNvPr>
          <p:cNvSpPr/>
          <p:nvPr userDrawn="1"/>
        </p:nvSpPr>
        <p:spPr>
          <a:xfrm>
            <a:off x="1" y="0"/>
            <a:ext cx="10046970" cy="1370370"/>
          </a:xfrm>
          <a:prstGeom prst="homePlate">
            <a:avLst>
              <a:gd name="adj" fmla="val 23119"/>
            </a:avLst>
          </a:prstGeom>
          <a:gradFill flip="none" rotWithShape="1">
            <a:gsLst>
              <a:gs pos="0">
                <a:srgbClr val="012965">
                  <a:alpha val="0"/>
                </a:srgbClr>
              </a:gs>
              <a:gs pos="90000">
                <a:srgbClr val="012965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20C7DDC-ABFF-4DAD-526A-4A2AFD47EAD7}"/>
              </a:ext>
            </a:extLst>
          </p:cNvPr>
          <p:cNvSpPr/>
          <p:nvPr userDrawn="1"/>
        </p:nvSpPr>
        <p:spPr>
          <a:xfrm>
            <a:off x="9859206" y="287039"/>
            <a:ext cx="213636" cy="796292"/>
          </a:xfrm>
          <a:custGeom>
            <a:avLst/>
            <a:gdLst>
              <a:gd name="connsiteX0" fmla="*/ 0 w 801335"/>
              <a:gd name="connsiteY0" fmla="*/ 0 h 5810252"/>
              <a:gd name="connsiteX1" fmla="*/ 194157 w 801335"/>
              <a:gd name="connsiteY1" fmla="*/ 0 h 5810252"/>
              <a:gd name="connsiteX2" fmla="*/ 801335 w 801335"/>
              <a:gd name="connsiteY2" fmla="*/ 2905126 h 5810252"/>
              <a:gd name="connsiteX3" fmla="*/ 194157 w 801335"/>
              <a:gd name="connsiteY3" fmla="*/ 5810252 h 5810252"/>
              <a:gd name="connsiteX4" fmla="*/ 12012 w 801335"/>
              <a:gd name="connsiteY4" fmla="*/ 5810252 h 5810252"/>
              <a:gd name="connsiteX5" fmla="*/ 616537 w 801335"/>
              <a:gd name="connsiteY5" fmla="*/ 2933705 h 58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35" h="5810252">
                <a:moveTo>
                  <a:pt x="0" y="0"/>
                </a:moveTo>
                <a:lnTo>
                  <a:pt x="194157" y="0"/>
                </a:lnTo>
                <a:lnTo>
                  <a:pt x="801335" y="2905126"/>
                </a:lnTo>
                <a:lnTo>
                  <a:pt x="194157" y="5810252"/>
                </a:lnTo>
                <a:lnTo>
                  <a:pt x="12012" y="5810252"/>
                </a:lnTo>
                <a:lnTo>
                  <a:pt x="616537" y="2933705"/>
                </a:lnTo>
                <a:close/>
              </a:path>
            </a:pathLst>
          </a:custGeom>
          <a:gradFill flip="none" rotWithShape="1">
            <a:gsLst>
              <a:gs pos="2326">
                <a:schemeClr val="accent5">
                  <a:lumMod val="75000"/>
                </a:schemeClr>
              </a:gs>
              <a:gs pos="16000">
                <a:srgbClr val="3485FE"/>
              </a:gs>
              <a:gs pos="97000">
                <a:srgbClr val="3485FE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4D5FF3D-187D-AAD3-EB2A-C9B7255F5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0" y="391319"/>
            <a:ext cx="335281" cy="533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8D3C07-CCCF-0EA9-E1BC-3B6B2952AC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rgbClr val="1E1F48"/>
              </a:solidFill>
              <a:latin typeface="Cambria Bold" panose="02040803050406030204" pitchFamily="18" charset="0"/>
            </a:endParaRPr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9C09DEC8-9E7E-2BA1-D92A-51CFC64A1B2A}"/>
              </a:ext>
            </a:extLst>
          </p:cNvPr>
          <p:cNvGrpSpPr/>
          <p:nvPr userDrawn="1"/>
        </p:nvGrpSpPr>
        <p:grpSpPr>
          <a:xfrm>
            <a:off x="9623948" y="6307575"/>
            <a:ext cx="1545771" cy="347721"/>
            <a:chOff x="13623955" y="5493195"/>
            <a:chExt cx="3407730" cy="793337"/>
          </a:xfrm>
        </p:grpSpPr>
        <p:pic>
          <p:nvPicPr>
            <p:cNvPr id="7" name="Imagem 7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BC190F36-7F31-82A0-916C-083A9B09B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853" y="5527276"/>
              <a:ext cx="1633832" cy="552245"/>
            </a:xfrm>
            <a:prstGeom prst="rect">
              <a:avLst/>
            </a:prstGeom>
          </p:spPr>
        </p:pic>
        <p:pic>
          <p:nvPicPr>
            <p:cNvPr id="8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54C8E82C-496F-44EA-56C3-C0C2CD1BD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955" y="5493195"/>
              <a:ext cx="1360005" cy="793337"/>
            </a:xfrm>
            <a:prstGeom prst="rect">
              <a:avLst/>
            </a:prstGeom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02DB41F-26F8-4921-F1E2-41090607C8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64" y="6378451"/>
            <a:ext cx="741119" cy="19057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E40621C-8C92-C8BB-1119-9DF78142B0FF}"/>
              </a:ext>
            </a:extLst>
          </p:cNvPr>
          <p:cNvSpPr/>
          <p:nvPr userDrawn="1"/>
        </p:nvSpPr>
        <p:spPr>
          <a:xfrm>
            <a:off x="0" y="1370369"/>
            <a:ext cx="12192000" cy="5481713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546AEA5-B4DB-B460-A378-6C3E1088F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44" y="6420906"/>
            <a:ext cx="741118" cy="24205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1A9E36-109D-529C-4C10-ADBA974BA8A5}"/>
              </a:ext>
            </a:extLst>
          </p:cNvPr>
          <p:cNvGrpSpPr/>
          <p:nvPr userDrawn="1"/>
        </p:nvGrpSpPr>
        <p:grpSpPr>
          <a:xfrm rot="16200000">
            <a:off x="-991217" y="2361584"/>
            <a:ext cx="5487633" cy="3505200"/>
            <a:chOff x="-5" y="-2"/>
            <a:chExt cx="12192001" cy="1712035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4E99C12-F27E-5A7B-5CF9-199AB1A42E8C}"/>
                </a:ext>
              </a:extLst>
            </p:cNvPr>
            <p:cNvSpPr/>
            <p:nvPr userDrawn="1"/>
          </p:nvSpPr>
          <p:spPr>
            <a:xfrm rot="5400000">
              <a:off x="5915392" y="-942910"/>
              <a:ext cx="374355" cy="4935531"/>
            </a:xfrm>
            <a:custGeom>
              <a:avLst/>
              <a:gdLst>
                <a:gd name="connsiteX0" fmla="*/ 0 w 801335"/>
                <a:gd name="connsiteY0" fmla="*/ 0 h 5810252"/>
                <a:gd name="connsiteX1" fmla="*/ 194157 w 801335"/>
                <a:gd name="connsiteY1" fmla="*/ 0 h 5810252"/>
                <a:gd name="connsiteX2" fmla="*/ 801335 w 801335"/>
                <a:gd name="connsiteY2" fmla="*/ 2905126 h 5810252"/>
                <a:gd name="connsiteX3" fmla="*/ 194157 w 801335"/>
                <a:gd name="connsiteY3" fmla="*/ 5810252 h 5810252"/>
                <a:gd name="connsiteX4" fmla="*/ 12012 w 801335"/>
                <a:gd name="connsiteY4" fmla="*/ 5810252 h 5810252"/>
                <a:gd name="connsiteX5" fmla="*/ 616537 w 801335"/>
                <a:gd name="connsiteY5" fmla="*/ 2933705 h 581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335" h="5810252">
                  <a:moveTo>
                    <a:pt x="0" y="0"/>
                  </a:moveTo>
                  <a:lnTo>
                    <a:pt x="194157" y="0"/>
                  </a:lnTo>
                  <a:lnTo>
                    <a:pt x="801335" y="2905126"/>
                  </a:lnTo>
                  <a:lnTo>
                    <a:pt x="194157" y="5810252"/>
                  </a:lnTo>
                  <a:lnTo>
                    <a:pt x="12012" y="5810252"/>
                  </a:lnTo>
                  <a:lnTo>
                    <a:pt x="616537" y="2933705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8800CC"/>
                </a:gs>
                <a:gs pos="97000">
                  <a:srgbClr val="1E1F4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B451A770-EB88-B493-B387-D7CF2682A8C5}"/>
                </a:ext>
              </a:extLst>
            </p:cNvPr>
            <p:cNvSpPr/>
            <p:nvPr userDrawn="1"/>
          </p:nvSpPr>
          <p:spPr>
            <a:xfrm rot="5400000">
              <a:off x="5286501" y="-5286508"/>
              <a:ext cx="1618989" cy="12192001"/>
            </a:xfrm>
            <a:prstGeom prst="homePlate">
              <a:avLst>
                <a:gd name="adj" fmla="val 42086"/>
              </a:avLst>
            </a:prstGeom>
            <a:gradFill flip="none" rotWithShape="1">
              <a:gsLst>
                <a:gs pos="0">
                  <a:srgbClr val="1E1F48">
                    <a:alpha val="0"/>
                  </a:srgbClr>
                </a:gs>
                <a:gs pos="100000">
                  <a:schemeClr val="tx1">
                    <a:alpha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áfico 23">
            <a:extLst>
              <a:ext uri="{FF2B5EF4-FFF2-40B4-BE49-F238E27FC236}">
                <a16:creationId xmlns:a16="http://schemas.microsoft.com/office/drawing/2014/main" id="{3BC0C257-B968-58F3-2BD5-ABF71E7E7A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8261" y="6464694"/>
            <a:ext cx="747640" cy="190575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4AE102-BB33-4EEE-78DA-2A037E1AB2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69" y="436634"/>
            <a:ext cx="1650417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9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oston Scientific - Wikipedia">
            <a:extLst>
              <a:ext uri="{FF2B5EF4-FFF2-40B4-BE49-F238E27FC236}">
                <a16:creationId xmlns:a16="http://schemas.microsoft.com/office/drawing/2014/main" id="{43B214BD-0D9D-E1B9-AD3A-6C51B11D2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1" y="6368113"/>
            <a:ext cx="771531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51346E1-10F8-75FD-534C-4C07D126B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8" y="6416898"/>
            <a:ext cx="973608" cy="250355"/>
          </a:xfrm>
          <a:prstGeom prst="rect">
            <a:avLst/>
          </a:prstGeom>
        </p:spPr>
      </p:pic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354D1750-F5A4-0901-9D52-54B82CE72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555" y="178869"/>
            <a:ext cx="1155901" cy="3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4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18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1B97FA4-44D4-A901-7124-E4F09453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  <a:effectLst>
            <a:innerShdw blurRad="939800">
              <a:prstClr val="black">
                <a:alpha val="87000"/>
              </a:prst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552B2DD-EC70-203E-5BDA-8D3167E1D2FC}"/>
              </a:ext>
            </a:extLst>
          </p:cNvPr>
          <p:cNvGrpSpPr/>
          <p:nvPr userDrawn="1"/>
        </p:nvGrpSpPr>
        <p:grpSpPr>
          <a:xfrm>
            <a:off x="12344400" y="0"/>
            <a:ext cx="230448" cy="1110343"/>
            <a:chOff x="12638314" y="119743"/>
            <a:chExt cx="359228" cy="173082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296A479-78D1-389E-4E72-06A127636C08}"/>
                </a:ext>
              </a:extLst>
            </p:cNvPr>
            <p:cNvSpPr/>
            <p:nvPr userDrawn="1"/>
          </p:nvSpPr>
          <p:spPr>
            <a:xfrm>
              <a:off x="12638314" y="119743"/>
              <a:ext cx="359228" cy="359228"/>
            </a:xfrm>
            <a:prstGeom prst="rect">
              <a:avLst/>
            </a:prstGeom>
            <a:solidFill>
              <a:srgbClr val="348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5541001-1ECB-58D5-9D16-FF2D842155C4}"/>
                </a:ext>
              </a:extLst>
            </p:cNvPr>
            <p:cNvSpPr/>
            <p:nvPr userDrawn="1"/>
          </p:nvSpPr>
          <p:spPr>
            <a:xfrm>
              <a:off x="12638314" y="576943"/>
              <a:ext cx="359228" cy="359228"/>
            </a:xfrm>
            <a:prstGeom prst="rect">
              <a:avLst/>
            </a:prstGeom>
            <a:solidFill>
              <a:srgbClr val="01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EF5F31-1BE8-0887-1994-FC4882A70BDD}"/>
                </a:ext>
              </a:extLst>
            </p:cNvPr>
            <p:cNvSpPr/>
            <p:nvPr userDrawn="1"/>
          </p:nvSpPr>
          <p:spPr>
            <a:xfrm>
              <a:off x="12638314" y="1034143"/>
              <a:ext cx="359228" cy="359228"/>
            </a:xfrm>
            <a:prstGeom prst="rect">
              <a:avLst/>
            </a:prstGeom>
            <a:solidFill>
              <a:srgbClr val="88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90F6A7-7CCA-E952-B1BE-9EF2CF6B63CD}"/>
                </a:ext>
              </a:extLst>
            </p:cNvPr>
            <p:cNvSpPr/>
            <p:nvPr userDrawn="1"/>
          </p:nvSpPr>
          <p:spPr>
            <a:xfrm>
              <a:off x="12638314" y="1491343"/>
              <a:ext cx="359228" cy="359228"/>
            </a:xfrm>
            <a:prstGeom prst="rect">
              <a:avLst/>
            </a:prstGeom>
            <a:solidFill>
              <a:srgbClr val="1E1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DF16CB-7011-891A-2008-27BE0BBE3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956" y="331006"/>
            <a:ext cx="695339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50">
              <a:solidFill>
                <a:schemeClr val="bg1"/>
              </a:solidFill>
              <a:latin typeface="Cambria Bold" panose="020408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95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4828C17-E1D2-616C-DCC4-21CA10676E10}"/>
              </a:ext>
            </a:extLst>
          </p:cNvPr>
          <p:cNvSpPr/>
          <p:nvPr userDrawn="1"/>
        </p:nvSpPr>
        <p:spPr>
          <a:xfrm>
            <a:off x="-1" y="121012"/>
            <a:ext cx="12192001" cy="6615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  <p:pic>
        <p:nvPicPr>
          <p:cNvPr id="5" name="bg object 16">
            <a:extLst>
              <a:ext uri="{FF2B5EF4-FFF2-40B4-BE49-F238E27FC236}">
                <a16:creationId xmlns:a16="http://schemas.microsoft.com/office/drawing/2014/main" id="{BB704106-02A2-3743-92A6-A748B2F07B3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19"/>
            <a:ext cx="12192000" cy="1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20"/>
          <p:cNvSpPr/>
          <p:nvPr/>
        </p:nvSpPr>
        <p:spPr>
          <a:xfrm>
            <a:off x="271685" y="1726298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805" y="666651"/>
            <a:ext cx="1331371" cy="445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068" y="1208404"/>
            <a:ext cx="1533657" cy="115992"/>
          </a:xfrm>
          <a:prstGeom prst="rect">
            <a:avLst/>
          </a:prstGeom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528C909-EF69-7D0E-B461-C97ADA5D1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pic>
        <p:nvPicPr>
          <p:cNvPr id="3" name="Picture 2" descr="Boston Scientific - Wikipedia">
            <a:extLst>
              <a:ext uri="{FF2B5EF4-FFF2-40B4-BE49-F238E27FC236}">
                <a16:creationId xmlns:a16="http://schemas.microsoft.com/office/drawing/2014/main" id="{2F967D6D-F1D4-F5EE-1D0E-FF4177643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5" y="6340569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46C202-A2D9-8522-59E0-865DF7E6A5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6658" y="6379795"/>
            <a:ext cx="870777" cy="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7C928C-C401-F858-5146-B1533CC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D6C389-B357-9012-043A-BC665199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FFE54-5040-69C6-CA1F-5497D9981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F5F-541B-4567-B00A-9544644BE380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D3DA1-8F95-29F9-8C60-464AB979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BB069-A05C-E9DD-BD06-A73D1ADA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8D-CE6A-4DD8-887D-6F5BD5693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4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1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openxmlformats.org/officeDocument/2006/relationships/image" Target="../media/image39.png"/><Relationship Id="rId4" Type="http://schemas.openxmlformats.org/officeDocument/2006/relationships/image" Target="../media/image7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Pitch</a:t>
            </a:r>
            <a:b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da ideia</a:t>
            </a: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876F9180-9352-A45E-9E37-0E6BAB4B91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34" y="1358765"/>
            <a:ext cx="5799108" cy="45088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E8297D-E5B7-749E-56B2-840533F0A531}"/>
              </a:ext>
            </a:extLst>
          </p:cNvPr>
          <p:cNvSpPr txBox="1"/>
          <p:nvPr/>
        </p:nvSpPr>
        <p:spPr>
          <a:xfrm>
            <a:off x="867589" y="2613666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E37C-4A43-1A7F-2EDE-A269F71E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D2F601F-F899-1835-B9A9-356E7198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142933F-FA4F-AEDA-377E-6B49E9BB5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 flipH="1">
            <a:off x="0" y="0"/>
            <a:ext cx="5219961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70013A-FCBD-9F5A-0C6F-23154F2B7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5992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AAB7584-7EB1-AF8B-ACB4-62E8B27D9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24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BFA9BE82-2A34-B205-1B2F-D2699796E1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8" name="bg object 17">
            <a:extLst>
              <a:ext uri="{FF2B5EF4-FFF2-40B4-BE49-F238E27FC236}">
                <a16:creationId xmlns:a16="http://schemas.microsoft.com/office/drawing/2014/main" id="{6ECDACEE-0684-CD8D-A6CD-6FC3BCC9B174}"/>
              </a:ext>
            </a:extLst>
          </p:cNvPr>
          <p:cNvSpPr/>
          <p:nvPr/>
        </p:nvSpPr>
        <p:spPr>
          <a:xfrm>
            <a:off x="1877491" y="0"/>
            <a:ext cx="1853595" cy="2003822"/>
          </a:xfrm>
          <a:custGeom>
            <a:avLst/>
            <a:gdLst/>
            <a:ahLst/>
            <a:cxnLst/>
            <a:rect l="l" t="t" r="r" b="b"/>
            <a:pathLst>
              <a:path w="1946275" h="2137410">
                <a:moveTo>
                  <a:pt x="965682" y="0"/>
                </a:moveTo>
                <a:lnTo>
                  <a:pt x="0" y="0"/>
                </a:lnTo>
                <a:lnTo>
                  <a:pt x="0" y="289966"/>
                </a:lnTo>
                <a:lnTo>
                  <a:pt x="580885" y="716191"/>
                </a:lnTo>
                <a:lnTo>
                  <a:pt x="0" y="1141552"/>
                </a:lnTo>
                <a:lnTo>
                  <a:pt x="0" y="2137232"/>
                </a:lnTo>
                <a:lnTo>
                  <a:pt x="1945690" y="716191"/>
                </a:lnTo>
                <a:lnTo>
                  <a:pt x="965682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g object 19">
            <a:extLst>
              <a:ext uri="{FF2B5EF4-FFF2-40B4-BE49-F238E27FC236}">
                <a16:creationId xmlns:a16="http://schemas.microsoft.com/office/drawing/2014/main" id="{C7A978E7-153C-48CA-A2D4-DC4FB972DB2B}"/>
              </a:ext>
            </a:extLst>
          </p:cNvPr>
          <p:cNvSpPr/>
          <p:nvPr/>
        </p:nvSpPr>
        <p:spPr>
          <a:xfrm>
            <a:off x="1" y="662024"/>
            <a:ext cx="2111224" cy="5401270"/>
          </a:xfrm>
          <a:custGeom>
            <a:avLst/>
            <a:gdLst/>
            <a:ahLst/>
            <a:cxnLst/>
            <a:rect l="l" t="t" r="r" b="b"/>
            <a:pathLst>
              <a:path w="2216785" h="5761355">
                <a:moveTo>
                  <a:pt x="1431696" y="1037082"/>
                </a:moveTo>
                <a:lnTo>
                  <a:pt x="0" y="0"/>
                </a:lnTo>
                <a:lnTo>
                  <a:pt x="0" y="2073529"/>
                </a:lnTo>
                <a:lnTo>
                  <a:pt x="1431696" y="1037082"/>
                </a:lnTo>
                <a:close/>
              </a:path>
              <a:path w="2216785" h="5761355">
                <a:moveTo>
                  <a:pt x="2216594" y="4932515"/>
                </a:moveTo>
                <a:lnTo>
                  <a:pt x="1072273" y="4103598"/>
                </a:lnTo>
                <a:lnTo>
                  <a:pt x="1072273" y="4684039"/>
                </a:lnTo>
                <a:lnTo>
                  <a:pt x="1413916" y="4932515"/>
                </a:lnTo>
                <a:lnTo>
                  <a:pt x="1072273" y="5180469"/>
                </a:lnTo>
                <a:lnTo>
                  <a:pt x="1072273" y="5760923"/>
                </a:lnTo>
                <a:lnTo>
                  <a:pt x="2216594" y="4932515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g object 23">
            <a:extLst>
              <a:ext uri="{FF2B5EF4-FFF2-40B4-BE49-F238E27FC236}">
                <a16:creationId xmlns:a16="http://schemas.microsoft.com/office/drawing/2014/main" id="{2FC5ADF2-3820-495B-9F26-4ABEDDE5527B}"/>
              </a:ext>
            </a:extLst>
          </p:cNvPr>
          <p:cNvSpPr/>
          <p:nvPr/>
        </p:nvSpPr>
        <p:spPr>
          <a:xfrm>
            <a:off x="3139283" y="1500187"/>
            <a:ext cx="722691" cy="1039416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g object 24">
            <a:extLst>
              <a:ext uri="{FF2B5EF4-FFF2-40B4-BE49-F238E27FC236}">
                <a16:creationId xmlns:a16="http://schemas.microsoft.com/office/drawing/2014/main" id="{C3E41C5D-A2C5-7539-D649-4C6FB8FFD2B0}"/>
              </a:ext>
            </a:extLst>
          </p:cNvPr>
          <p:cNvSpPr/>
          <p:nvPr/>
        </p:nvSpPr>
        <p:spPr>
          <a:xfrm>
            <a:off x="3581095" y="1966865"/>
            <a:ext cx="366486" cy="560189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E512D78-462B-DC53-F37B-C5F466231EC4}"/>
              </a:ext>
            </a:extLst>
          </p:cNvPr>
          <p:cNvSpPr txBox="1">
            <a:spLocks/>
          </p:cNvSpPr>
          <p:nvPr/>
        </p:nvSpPr>
        <p:spPr>
          <a:xfrm>
            <a:off x="6049316" y="3142479"/>
            <a:ext cx="5102899" cy="1365453"/>
          </a:xfrm>
          <a:prstGeom prst="rect">
            <a:avLst/>
          </a:prstGeom>
        </p:spPr>
        <p:txBody>
          <a:bodyPr vert="horz" wrap="square" lIns="0" tIns="13304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10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Nome da ideia</a:t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</a:b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lorem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ipsum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dolor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426BA75C-81AC-5047-6088-DBB77E8AADA0}"/>
              </a:ext>
            </a:extLst>
          </p:cNvPr>
          <p:cNvGrpSpPr/>
          <p:nvPr/>
        </p:nvGrpSpPr>
        <p:grpSpPr>
          <a:xfrm>
            <a:off x="4389393" y="2249575"/>
            <a:ext cx="1150398" cy="858066"/>
            <a:chOff x="5837926" y="5618301"/>
            <a:chExt cx="907526" cy="676911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F7C9021-C3A6-A578-E8AC-A958ABCA7740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30ABC34C-572B-D460-CECD-011C4A1EBC34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13E4279B-C830-0955-690D-8CA7105BADEA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0AA5A4E-E82D-5746-1118-ABE57670BCAB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9D3CEBF-33AA-E298-8651-064B3C03C6F2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0837C6E-5509-1BD3-1208-149562E63875}"/>
              </a:ext>
            </a:extLst>
          </p:cNvPr>
          <p:cNvSpPr/>
          <p:nvPr/>
        </p:nvSpPr>
        <p:spPr>
          <a:xfrm>
            <a:off x="5809251" y="2378988"/>
            <a:ext cx="4482428" cy="633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EEC47ACC-A3D9-A435-5E2D-0F62AD86AB20}"/>
              </a:ext>
            </a:extLst>
          </p:cNvPr>
          <p:cNvSpPr txBox="1">
            <a:spLocks/>
          </p:cNvSpPr>
          <p:nvPr/>
        </p:nvSpPr>
        <p:spPr>
          <a:xfrm>
            <a:off x="6049317" y="2227105"/>
            <a:ext cx="4482428" cy="697386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Pitch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da Ideia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8CED9082-12FB-900B-7133-73F39A437D2C}"/>
              </a:ext>
            </a:extLst>
          </p:cNvPr>
          <p:cNvSpPr txBox="1">
            <a:spLocks/>
          </p:cNvSpPr>
          <p:nvPr/>
        </p:nvSpPr>
        <p:spPr>
          <a:xfrm>
            <a:off x="6049317" y="1472834"/>
            <a:ext cx="3303027" cy="684753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AUTORES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23">
            <a:extLst>
              <a:ext uri="{FF2B5EF4-FFF2-40B4-BE49-F238E27FC236}">
                <a16:creationId xmlns:a16="http://schemas.microsoft.com/office/drawing/2014/main" id="{6AAA4917-9577-E889-397C-CD07D5AE55D3}"/>
              </a:ext>
            </a:extLst>
          </p:cNvPr>
          <p:cNvSpPr/>
          <p:nvPr/>
        </p:nvSpPr>
        <p:spPr>
          <a:xfrm flipH="1">
            <a:off x="10896678" y="-151652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274BA2-D67B-49C7-E6CC-C2E3C5FEAC2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E478A"/>
                </a:solidFill>
                <a:latin typeface="Century Gothic" panose="020B0502020202020204" pitchFamily="34" charset="0"/>
              </a:rPr>
              <a:t>TIME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E478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678DE073-919E-257A-78B0-CDE3EAEEFB80}"/>
              </a:ext>
            </a:extLst>
          </p:cNvPr>
          <p:cNvGrpSpPr/>
          <p:nvPr/>
        </p:nvGrpSpPr>
        <p:grpSpPr>
          <a:xfrm>
            <a:off x="602229" y="2134207"/>
            <a:ext cx="2308645" cy="3038332"/>
            <a:chOff x="351218" y="2134207"/>
            <a:chExt cx="2308645" cy="3038332"/>
          </a:xfrm>
        </p:grpSpPr>
        <p:sp>
          <p:nvSpPr>
            <p:cNvPr id="41" name="Oval 50">
              <a:extLst>
                <a:ext uri="{FF2B5EF4-FFF2-40B4-BE49-F238E27FC236}">
                  <a16:creationId xmlns:a16="http://schemas.microsoft.com/office/drawing/2014/main" id="{ED527326-B0A2-17C4-7EF5-391462212DD8}"/>
                </a:ext>
              </a:extLst>
            </p:cNvPr>
            <p:cNvSpPr/>
            <p:nvPr/>
          </p:nvSpPr>
          <p:spPr>
            <a:xfrm>
              <a:off x="646359" y="2134207"/>
              <a:ext cx="1681495" cy="1681495"/>
            </a:xfrm>
            <a:prstGeom prst="ellipse">
              <a:avLst/>
            </a:prstGeom>
            <a:solidFill>
              <a:srgbClr val="EEE9EA"/>
            </a:solidFill>
            <a:ln w="76200"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516A6635-BB3C-AB97-FFB8-085FDA2817C5}"/>
                </a:ext>
              </a:extLst>
            </p:cNvPr>
            <p:cNvGrpSpPr/>
            <p:nvPr/>
          </p:nvGrpSpPr>
          <p:grpSpPr>
            <a:xfrm>
              <a:off x="351218" y="3975822"/>
              <a:ext cx="2308645" cy="1196717"/>
              <a:chOff x="9403927" y="4109128"/>
              <a:chExt cx="2308645" cy="1196717"/>
            </a:xfrm>
          </p:grpSpPr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87E1C007-82AE-696E-3B70-0A5396D4B116}"/>
                  </a:ext>
                </a:extLst>
              </p:cNvPr>
              <p:cNvSpPr txBox="1"/>
              <p:nvPr/>
            </p:nvSpPr>
            <p:spPr>
              <a:xfrm>
                <a:off x="9403927" y="4109128"/>
                <a:ext cx="23086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8800CC"/>
                        </a:gs>
                        <a:gs pos="100000">
                          <a:srgbClr val="1BBFFF"/>
                        </a:gs>
                      </a:gsLst>
                      <a:lin ang="0" scaled="1"/>
                      <a:tileRect/>
                    </a:gradFill>
                    <a:effectLst/>
                    <a:uLnTx/>
                    <a:uFillTx/>
                    <a:latin typeface="Montserrat" pitchFamily="2" charset="0"/>
                  </a:rPr>
                  <a:t>Nome Lorem Ipsum</a:t>
                </a:r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11E41AB-3451-290E-A889-141B246E4682}"/>
                  </a:ext>
                </a:extLst>
              </p:cNvPr>
              <p:cNvSpPr txBox="1"/>
              <p:nvPr/>
            </p:nvSpPr>
            <p:spPr>
              <a:xfrm>
                <a:off x="9460837" y="4447682"/>
                <a:ext cx="2169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Cargo </a:t>
                </a:r>
                <a:r>
                  <a:rPr kumimoji="0" lang="pt-B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lorem</a:t>
                </a: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 ipsum</a:t>
                </a:r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77312D5-6806-02A4-0D17-3996AE73FDA3}"/>
                  </a:ext>
                </a:extLst>
              </p:cNvPr>
              <p:cNvSpPr txBox="1"/>
              <p:nvPr/>
            </p:nvSpPr>
            <p:spPr>
              <a:xfrm>
                <a:off x="10255922" y="4967291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País</a:t>
                </a:r>
              </a:p>
            </p:txBody>
          </p:sp>
        </p:grp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360220B0-BA5F-C7F9-B762-2090CFA746C0}"/>
              </a:ext>
            </a:extLst>
          </p:cNvPr>
          <p:cNvGrpSpPr/>
          <p:nvPr/>
        </p:nvGrpSpPr>
        <p:grpSpPr>
          <a:xfrm>
            <a:off x="3396814" y="2134207"/>
            <a:ext cx="2308645" cy="3038332"/>
            <a:chOff x="351218" y="2134207"/>
            <a:chExt cx="2308645" cy="3038332"/>
          </a:xfrm>
        </p:grpSpPr>
        <p:sp>
          <p:nvSpPr>
            <p:cNvPr id="49" name="Oval 50">
              <a:extLst>
                <a:ext uri="{FF2B5EF4-FFF2-40B4-BE49-F238E27FC236}">
                  <a16:creationId xmlns:a16="http://schemas.microsoft.com/office/drawing/2014/main" id="{8BDE1274-0D38-E799-3176-D3E1385AE0CB}"/>
                </a:ext>
              </a:extLst>
            </p:cNvPr>
            <p:cNvSpPr/>
            <p:nvPr/>
          </p:nvSpPr>
          <p:spPr>
            <a:xfrm>
              <a:off x="646359" y="2134207"/>
              <a:ext cx="1681495" cy="1681495"/>
            </a:xfrm>
            <a:prstGeom prst="ellipse">
              <a:avLst/>
            </a:prstGeom>
            <a:solidFill>
              <a:srgbClr val="EEE9EA"/>
            </a:solidFill>
            <a:ln w="76200"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DF96947B-0E52-3FF5-554E-719A61AD55B8}"/>
                </a:ext>
              </a:extLst>
            </p:cNvPr>
            <p:cNvGrpSpPr/>
            <p:nvPr/>
          </p:nvGrpSpPr>
          <p:grpSpPr>
            <a:xfrm>
              <a:off x="351218" y="3975822"/>
              <a:ext cx="2308645" cy="1196717"/>
              <a:chOff x="9403927" y="4109128"/>
              <a:chExt cx="2308645" cy="1196717"/>
            </a:xfrm>
          </p:grpSpPr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15A51A23-361C-1331-F7A1-58682B6DAFA0}"/>
                  </a:ext>
                </a:extLst>
              </p:cNvPr>
              <p:cNvSpPr txBox="1"/>
              <p:nvPr/>
            </p:nvSpPr>
            <p:spPr>
              <a:xfrm>
                <a:off x="9403927" y="4109128"/>
                <a:ext cx="23086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8800CC"/>
                        </a:gs>
                        <a:gs pos="100000">
                          <a:srgbClr val="1BBFFF"/>
                        </a:gs>
                      </a:gsLst>
                      <a:lin ang="0" scaled="1"/>
                      <a:tileRect/>
                    </a:gradFill>
                    <a:effectLst/>
                    <a:uLnTx/>
                    <a:uFillTx/>
                    <a:latin typeface="Montserrat" pitchFamily="2" charset="0"/>
                  </a:rPr>
                  <a:t>Nome Lorem Ipsum</a:t>
                </a:r>
              </a:p>
            </p:txBody>
          </p:sp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CA621A74-E0E6-182F-62EF-9A65ED0EB84C}"/>
                  </a:ext>
                </a:extLst>
              </p:cNvPr>
              <p:cNvSpPr txBox="1"/>
              <p:nvPr/>
            </p:nvSpPr>
            <p:spPr>
              <a:xfrm>
                <a:off x="9460837" y="4447682"/>
                <a:ext cx="2169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Cargo </a:t>
                </a:r>
                <a:r>
                  <a:rPr kumimoji="0" lang="pt-B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lorem</a:t>
                </a: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 ipsum</a:t>
                </a:r>
              </a:p>
            </p:txBody>
          </p:sp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79357122-33EE-7B05-DF09-5474842107BB}"/>
                  </a:ext>
                </a:extLst>
              </p:cNvPr>
              <p:cNvSpPr txBox="1"/>
              <p:nvPr/>
            </p:nvSpPr>
            <p:spPr>
              <a:xfrm>
                <a:off x="10255922" y="4967291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País</a:t>
                </a:r>
              </a:p>
            </p:txBody>
          </p:sp>
        </p:grp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B4AB75D7-E69E-976B-4D23-73782C7B3DFE}"/>
              </a:ext>
            </a:extLst>
          </p:cNvPr>
          <p:cNvGrpSpPr/>
          <p:nvPr/>
        </p:nvGrpSpPr>
        <p:grpSpPr>
          <a:xfrm>
            <a:off x="6191399" y="2134207"/>
            <a:ext cx="2308645" cy="3038332"/>
            <a:chOff x="351218" y="2134207"/>
            <a:chExt cx="2308645" cy="3038332"/>
          </a:xfrm>
        </p:grpSpPr>
        <p:sp>
          <p:nvSpPr>
            <p:cNvPr id="55" name="Oval 50">
              <a:extLst>
                <a:ext uri="{FF2B5EF4-FFF2-40B4-BE49-F238E27FC236}">
                  <a16:creationId xmlns:a16="http://schemas.microsoft.com/office/drawing/2014/main" id="{9CCADE37-43AB-D533-7C68-35FB0F60B59C}"/>
                </a:ext>
              </a:extLst>
            </p:cNvPr>
            <p:cNvSpPr/>
            <p:nvPr/>
          </p:nvSpPr>
          <p:spPr>
            <a:xfrm>
              <a:off x="646359" y="2134207"/>
              <a:ext cx="1681495" cy="1681495"/>
            </a:xfrm>
            <a:prstGeom prst="ellipse">
              <a:avLst/>
            </a:prstGeom>
            <a:solidFill>
              <a:srgbClr val="EEE9EA"/>
            </a:solidFill>
            <a:ln w="76200"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Agrupar 55">
              <a:extLst>
                <a:ext uri="{FF2B5EF4-FFF2-40B4-BE49-F238E27FC236}">
                  <a16:creationId xmlns:a16="http://schemas.microsoft.com/office/drawing/2014/main" id="{C1347185-49D3-049C-2E73-6385D84B591F}"/>
                </a:ext>
              </a:extLst>
            </p:cNvPr>
            <p:cNvGrpSpPr/>
            <p:nvPr/>
          </p:nvGrpSpPr>
          <p:grpSpPr>
            <a:xfrm>
              <a:off x="351218" y="3975822"/>
              <a:ext cx="2308645" cy="1196717"/>
              <a:chOff x="9403927" y="4109128"/>
              <a:chExt cx="2308645" cy="1196717"/>
            </a:xfrm>
          </p:grpSpPr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70EAEE62-0440-2809-133C-46390CB5308E}"/>
                  </a:ext>
                </a:extLst>
              </p:cNvPr>
              <p:cNvSpPr txBox="1"/>
              <p:nvPr/>
            </p:nvSpPr>
            <p:spPr>
              <a:xfrm>
                <a:off x="9403927" y="4109128"/>
                <a:ext cx="23086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8800CC"/>
                        </a:gs>
                        <a:gs pos="100000">
                          <a:srgbClr val="1BBFFF"/>
                        </a:gs>
                      </a:gsLst>
                      <a:lin ang="0" scaled="1"/>
                      <a:tileRect/>
                    </a:gradFill>
                    <a:effectLst/>
                    <a:uLnTx/>
                    <a:uFillTx/>
                    <a:latin typeface="Montserrat" pitchFamily="2" charset="0"/>
                  </a:rPr>
                  <a:t>Nome Lorem Ipsum</a:t>
                </a:r>
              </a:p>
            </p:txBody>
          </p:sp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CDAD29FB-2B6A-553D-A6F8-07B373A5803B}"/>
                  </a:ext>
                </a:extLst>
              </p:cNvPr>
              <p:cNvSpPr txBox="1"/>
              <p:nvPr/>
            </p:nvSpPr>
            <p:spPr>
              <a:xfrm>
                <a:off x="9460837" y="4447682"/>
                <a:ext cx="2169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Cargo </a:t>
                </a:r>
                <a:r>
                  <a:rPr kumimoji="0" lang="pt-B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lorem</a:t>
                </a: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 ipsum</a:t>
                </a:r>
              </a:p>
            </p:txBody>
          </p:sp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6976024-0F90-78BE-DFA1-7B9CF1A0581E}"/>
                  </a:ext>
                </a:extLst>
              </p:cNvPr>
              <p:cNvSpPr txBox="1"/>
              <p:nvPr/>
            </p:nvSpPr>
            <p:spPr>
              <a:xfrm>
                <a:off x="10255922" y="4967291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País</a:t>
                </a:r>
              </a:p>
            </p:txBody>
          </p:sp>
        </p:grp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C0B1F772-0850-0B1A-C14B-4809A448A15C}"/>
              </a:ext>
            </a:extLst>
          </p:cNvPr>
          <p:cNvGrpSpPr/>
          <p:nvPr/>
        </p:nvGrpSpPr>
        <p:grpSpPr>
          <a:xfrm>
            <a:off x="8985985" y="2134207"/>
            <a:ext cx="2308645" cy="3038332"/>
            <a:chOff x="351218" y="2134207"/>
            <a:chExt cx="2308645" cy="3038332"/>
          </a:xfrm>
        </p:grpSpPr>
        <p:sp>
          <p:nvSpPr>
            <p:cNvPr id="61" name="Oval 50">
              <a:extLst>
                <a:ext uri="{FF2B5EF4-FFF2-40B4-BE49-F238E27FC236}">
                  <a16:creationId xmlns:a16="http://schemas.microsoft.com/office/drawing/2014/main" id="{D348D10A-C425-743A-64B2-0C0F8C399191}"/>
                </a:ext>
              </a:extLst>
            </p:cNvPr>
            <p:cNvSpPr/>
            <p:nvPr/>
          </p:nvSpPr>
          <p:spPr>
            <a:xfrm>
              <a:off x="646359" y="2134207"/>
              <a:ext cx="1681495" cy="1681495"/>
            </a:xfrm>
            <a:prstGeom prst="ellipse">
              <a:avLst/>
            </a:prstGeom>
            <a:solidFill>
              <a:srgbClr val="EEE9EA"/>
            </a:solidFill>
            <a:ln w="76200">
              <a:gradFill>
                <a:gsLst>
                  <a:gs pos="0">
                    <a:srgbClr val="8800CC"/>
                  </a:gs>
                  <a:gs pos="100000">
                    <a:srgbClr val="1BB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43C874BE-515B-9C8A-2575-0D042811307C}"/>
                </a:ext>
              </a:extLst>
            </p:cNvPr>
            <p:cNvGrpSpPr/>
            <p:nvPr/>
          </p:nvGrpSpPr>
          <p:grpSpPr>
            <a:xfrm>
              <a:off x="351218" y="3975822"/>
              <a:ext cx="2308645" cy="1196717"/>
              <a:chOff x="9403927" y="4109128"/>
              <a:chExt cx="2308645" cy="1196717"/>
            </a:xfrm>
          </p:grpSpPr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AF8B0D7-F87A-4E79-5A4E-247D6BDC809F}"/>
                  </a:ext>
                </a:extLst>
              </p:cNvPr>
              <p:cNvSpPr txBox="1"/>
              <p:nvPr/>
            </p:nvSpPr>
            <p:spPr>
              <a:xfrm>
                <a:off x="9403927" y="4109128"/>
                <a:ext cx="23086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8800CC"/>
                        </a:gs>
                        <a:gs pos="100000">
                          <a:srgbClr val="1BBFFF"/>
                        </a:gs>
                      </a:gsLst>
                      <a:lin ang="0" scaled="1"/>
                      <a:tileRect/>
                    </a:gradFill>
                    <a:effectLst/>
                    <a:uLnTx/>
                    <a:uFillTx/>
                    <a:latin typeface="Montserrat" pitchFamily="2" charset="0"/>
                  </a:rPr>
                  <a:t>Nome Lorem Ipsum</a:t>
                </a:r>
              </a:p>
            </p:txBody>
          </p:sp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D3238151-2A29-20EB-1382-58110F878E92}"/>
                  </a:ext>
                </a:extLst>
              </p:cNvPr>
              <p:cNvSpPr txBox="1"/>
              <p:nvPr/>
            </p:nvSpPr>
            <p:spPr>
              <a:xfrm>
                <a:off x="9460837" y="4447682"/>
                <a:ext cx="2169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Cargo </a:t>
                </a:r>
                <a:r>
                  <a:rPr kumimoji="0" lang="pt-BR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lorem</a:t>
                </a: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 ipsum</a:t>
                </a:r>
              </a:p>
            </p:txBody>
          </p:sp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6F9AF526-BD7C-5BC7-71AE-3D2C7445F2EA}"/>
                  </a:ext>
                </a:extLst>
              </p:cNvPr>
              <p:cNvSpPr txBox="1"/>
              <p:nvPr/>
            </p:nvSpPr>
            <p:spPr>
              <a:xfrm>
                <a:off x="10255922" y="4967291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0"/>
                  </a:rPr>
                  <a:t>País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18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9C737-89B6-46E5-6316-ED70975C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7FC18D0-45E9-C27F-ADFD-FAACF481467B}"/>
              </a:ext>
            </a:extLst>
          </p:cNvPr>
          <p:cNvSpPr/>
          <p:nvPr/>
        </p:nvSpPr>
        <p:spPr>
          <a:xfrm>
            <a:off x="6499412" y="104165"/>
            <a:ext cx="5692587" cy="66676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C1A9D931-60A4-DBFF-DBEE-F68707205F1C}"/>
              </a:ext>
            </a:extLst>
          </p:cNvPr>
          <p:cNvSpPr/>
          <p:nvPr/>
        </p:nvSpPr>
        <p:spPr>
          <a:xfrm flipH="1">
            <a:off x="10896678" y="-151652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887C1D6-D49E-EF46-8678-12292FA16044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2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DE8B53-5650-FB75-7CB1-D9DBBAF3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F60B697E-6CD8-81BC-1084-DB201A1F6D64}"/>
              </a:ext>
            </a:extLst>
          </p:cNvPr>
          <p:cNvSpPr txBox="1"/>
          <p:nvPr/>
        </p:nvSpPr>
        <p:spPr>
          <a:xfrm>
            <a:off x="442285" y="1591633"/>
            <a:ext cx="4049033" cy="220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Direto ao ponto.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Use frases que resumam o problema.</a:t>
            </a:r>
            <a:r>
              <a: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48F170A4-FCE1-2BDE-1F20-C11A9534B856}"/>
              </a:ext>
            </a:extLst>
          </p:cNvPr>
          <p:cNvSpPr txBox="1"/>
          <p:nvPr/>
        </p:nvSpPr>
        <p:spPr>
          <a:xfrm>
            <a:off x="442285" y="4063241"/>
            <a:ext cx="4527600" cy="79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Poucos tópicos com palavras-chave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Não adicione mais de três itens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Google Shape;362;p11">
            <a:extLst>
              <a:ext uri="{FF2B5EF4-FFF2-40B4-BE49-F238E27FC236}">
                <a16:creationId xmlns:a16="http://schemas.microsoft.com/office/drawing/2014/main" id="{0662B8E9-342A-9179-8C2E-50F7AF163175}"/>
              </a:ext>
            </a:extLst>
          </p:cNvPr>
          <p:cNvSpPr txBox="1"/>
          <p:nvPr/>
        </p:nvSpPr>
        <p:spPr>
          <a:xfrm>
            <a:off x="7512660" y="1301264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2" name="bg object 20">
            <a:extLst>
              <a:ext uri="{FF2B5EF4-FFF2-40B4-BE49-F238E27FC236}">
                <a16:creationId xmlns:a16="http://schemas.microsoft.com/office/drawing/2014/main" id="{E4677CEA-E14C-15A3-2AB4-DDE883008AAB}"/>
              </a:ext>
            </a:extLst>
          </p:cNvPr>
          <p:cNvSpPr/>
          <p:nvPr/>
        </p:nvSpPr>
        <p:spPr>
          <a:xfrm flipH="1">
            <a:off x="11339286" y="553292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362;p11">
            <a:extLst>
              <a:ext uri="{FF2B5EF4-FFF2-40B4-BE49-F238E27FC236}">
                <a16:creationId xmlns:a16="http://schemas.microsoft.com/office/drawing/2014/main" id="{B3AF18D7-EB23-BACF-DD7D-9205E3A9C289}"/>
              </a:ext>
            </a:extLst>
          </p:cNvPr>
          <p:cNvSpPr txBox="1"/>
          <p:nvPr/>
        </p:nvSpPr>
        <p:spPr>
          <a:xfrm>
            <a:off x="7512660" y="3261051"/>
            <a:ext cx="366609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XX%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GRANDES NÚMEROS</a:t>
            </a: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sym typeface="Lexend Dec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8862BC-9F34-98A3-F6A0-F8CFBB12779F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OPORTUNIDADE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E478A"/>
                </a:solidFill>
                <a:latin typeface="Century Gothic" panose="020B0502020202020204" pitchFamily="34" charset="0"/>
              </a:rPr>
              <a:t>/ O PROBLEMA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E478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8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B60A-32E3-8D26-EAD6-B05272744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3646066-3496-9EED-6265-8774092094F7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2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43F9BB-7EFA-53E8-7801-3B53FF39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8FCB3C96-A913-73B1-DB51-869C7F5BFE3F}"/>
              </a:ext>
            </a:extLst>
          </p:cNvPr>
          <p:cNvSpPr txBox="1"/>
          <p:nvPr/>
        </p:nvSpPr>
        <p:spPr>
          <a:xfrm>
            <a:off x="442285" y="2075727"/>
            <a:ext cx="5160656" cy="2971402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Você pode ter um segundo slide com imagens e mais algumas informações relevantes.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F2A4AE-6A51-44F9-9A63-EFC4A925583E}"/>
              </a:ext>
            </a:extLst>
          </p:cNvPr>
          <p:cNvSpPr txBox="1"/>
          <p:nvPr/>
        </p:nvSpPr>
        <p:spPr>
          <a:xfrm>
            <a:off x="1398679" y="307862"/>
            <a:ext cx="741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OPORTUNIDADE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E478A"/>
                </a:solidFill>
                <a:latin typeface="Century Gothic" panose="020B0502020202020204" pitchFamily="34" charset="0"/>
              </a:rPr>
              <a:t>/ O PROBLEMA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E478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0D42C8-A259-4FC6-0F78-97CDB2D6A416}"/>
              </a:ext>
            </a:extLst>
          </p:cNvPr>
          <p:cNvSpPr txBox="1"/>
          <p:nvPr/>
        </p:nvSpPr>
        <p:spPr>
          <a:xfrm>
            <a:off x="654819" y="5209755"/>
            <a:ext cx="4051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Aqui você irá apresentar a oportunidade e como lidam com ela.​</a:t>
            </a:r>
            <a:endParaRPr kumimoji="0" lang="pt-BR" sz="1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51489B9A-F3B2-CA6D-6F7E-539ADCBE76BA}"/>
              </a:ext>
            </a:extLst>
          </p:cNvPr>
          <p:cNvSpPr txBox="1"/>
          <p:nvPr/>
        </p:nvSpPr>
        <p:spPr>
          <a:xfrm>
            <a:off x="6589059" y="672353"/>
            <a:ext cx="4810667" cy="53166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108270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C3E05A-4D32-FB31-4168-535B40568FF6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SOLUÇÃO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AF271F4-3940-29B2-6292-A656E99C88E5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3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41FB63-72A5-8203-D5AB-1C406507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516594C1-52FD-72A6-CAE9-ADDA2478AFB0}"/>
              </a:ext>
            </a:extLst>
          </p:cNvPr>
          <p:cNvSpPr txBox="1"/>
          <p:nvPr/>
        </p:nvSpPr>
        <p:spPr>
          <a:xfrm>
            <a:off x="434490" y="1598452"/>
            <a:ext cx="4469204" cy="1942198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"Tweet" da solução</a:t>
            </a:r>
          </a:p>
        </p:txBody>
      </p:sp>
      <p:sp>
        <p:nvSpPr>
          <p:cNvPr id="2" name="bg object 23">
            <a:extLst>
              <a:ext uri="{FF2B5EF4-FFF2-40B4-BE49-F238E27FC236}">
                <a16:creationId xmlns:a16="http://schemas.microsoft.com/office/drawing/2014/main" id="{F0329421-435F-84CE-AC51-D0E441E40155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2077E15E-11E4-F99E-B8D2-F4C73930F23B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134FAF75-A5EA-6DA4-4A8E-874D87CCAFEA}"/>
              </a:ext>
            </a:extLst>
          </p:cNvPr>
          <p:cNvSpPr txBox="1"/>
          <p:nvPr/>
        </p:nvSpPr>
        <p:spPr>
          <a:xfrm>
            <a:off x="513429" y="3814520"/>
            <a:ext cx="5403277" cy="9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descrever como vai funcionar a ideia, o que, onde, quem vai utilizar a solução... seu passo a passo, suas etapas, funcionalidades...​</a:t>
            </a:r>
          </a:p>
        </p:txBody>
      </p:sp>
      <p:sp>
        <p:nvSpPr>
          <p:cNvPr id="10" name="Google Shape;107;p2">
            <a:extLst>
              <a:ext uri="{FF2B5EF4-FFF2-40B4-BE49-F238E27FC236}">
                <a16:creationId xmlns:a16="http://schemas.microsoft.com/office/drawing/2014/main" id="{05C1435F-7917-21B7-ACE4-F7A086BEC75D}"/>
              </a:ext>
            </a:extLst>
          </p:cNvPr>
          <p:cNvSpPr txBox="1"/>
          <p:nvPr/>
        </p:nvSpPr>
        <p:spPr>
          <a:xfrm>
            <a:off x="513429" y="4754714"/>
            <a:ext cx="7642661" cy="7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​Sugestão: Utilize o auxílio de representações gráficas para tangibilizar o entendimento do seu público sobre a solução​.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0" scaled="1"/>
              </a:gra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116479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6BA99-2235-1781-1388-AE8D4A8EB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4C6C71-2020-BE49-AE3F-928F718BDBD4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RECURSOS NECESSÁRIOS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856ECB2-A6E6-EFA5-2F3A-E9807ED36B50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4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31906F-6C0C-6ECA-27EA-A12E15AA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2" name="bg object 23">
            <a:extLst>
              <a:ext uri="{FF2B5EF4-FFF2-40B4-BE49-F238E27FC236}">
                <a16:creationId xmlns:a16="http://schemas.microsoft.com/office/drawing/2014/main" id="{0666771A-DF6B-5612-49CA-2CDFCC8E628A}"/>
              </a:ext>
            </a:extLst>
          </p:cNvPr>
          <p:cNvSpPr/>
          <p:nvPr/>
        </p:nvSpPr>
        <p:spPr>
          <a:xfrm flipH="1">
            <a:off x="10896678" y="912208"/>
            <a:ext cx="1295322" cy="1782790"/>
          </a:xfrm>
          <a:custGeom>
            <a:avLst/>
            <a:gdLst/>
            <a:ahLst/>
            <a:cxnLst/>
            <a:rect l="l" t="t" r="r" b="b"/>
            <a:pathLst>
              <a:path w="758825" h="1108710">
                <a:moveTo>
                  <a:pt x="0" y="0"/>
                </a:moveTo>
                <a:lnTo>
                  <a:pt x="0" y="388099"/>
                </a:lnTo>
                <a:lnTo>
                  <a:pt x="226415" y="554240"/>
                </a:lnTo>
                <a:lnTo>
                  <a:pt x="0" y="720039"/>
                </a:lnTo>
                <a:lnTo>
                  <a:pt x="0" y="1108151"/>
                </a:lnTo>
                <a:lnTo>
                  <a:pt x="758405" y="554240"/>
                </a:lnTo>
                <a:lnTo>
                  <a:pt x="0" y="0"/>
                </a:lnTo>
                <a:close/>
              </a:path>
            </a:pathLst>
          </a:custGeom>
          <a:solidFill>
            <a:srgbClr val="BB33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g object 20">
            <a:extLst>
              <a:ext uri="{FF2B5EF4-FFF2-40B4-BE49-F238E27FC236}">
                <a16:creationId xmlns:a16="http://schemas.microsoft.com/office/drawing/2014/main" id="{5F601A38-6438-F022-387B-5C5E2BE6F12F}"/>
              </a:ext>
            </a:extLst>
          </p:cNvPr>
          <p:cNvSpPr/>
          <p:nvPr/>
        </p:nvSpPr>
        <p:spPr>
          <a:xfrm flipH="1">
            <a:off x="11339286" y="1803603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24B6B66E-80E5-ABB2-E091-48B87B0BC84F}"/>
              </a:ext>
            </a:extLst>
          </p:cNvPr>
          <p:cNvSpPr txBox="1"/>
          <p:nvPr/>
        </p:nvSpPr>
        <p:spPr>
          <a:xfrm>
            <a:off x="1033382" y="937702"/>
            <a:ext cx="8747112" cy="5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estimar o capital humano necessário e apresentar técnicas, métodos, tecnologias, ferramentas, software, hardwares requeridos pela ideia.​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755AA6A-2D7B-F68E-81EA-7119D033A40E}"/>
              </a:ext>
            </a:extLst>
          </p:cNvPr>
          <p:cNvSpPr/>
          <p:nvPr/>
        </p:nvSpPr>
        <p:spPr>
          <a:xfrm>
            <a:off x="3381032" y="2786977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54DA833-5758-FDA6-0E57-1E4B4B66731A}"/>
              </a:ext>
            </a:extLst>
          </p:cNvPr>
          <p:cNvSpPr/>
          <p:nvPr/>
        </p:nvSpPr>
        <p:spPr>
          <a:xfrm>
            <a:off x="3381033" y="1896076"/>
            <a:ext cx="2632937" cy="68542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Capital Humano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FCDA82D-D819-78D6-D286-4AEEA8A8A37C}"/>
              </a:ext>
            </a:extLst>
          </p:cNvPr>
          <p:cNvSpPr/>
          <p:nvPr/>
        </p:nvSpPr>
        <p:spPr>
          <a:xfrm>
            <a:off x="6925175" y="2786977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DA8AAF0-71E5-2B21-60A0-257BB4D48A63}"/>
              </a:ext>
            </a:extLst>
          </p:cNvPr>
          <p:cNvSpPr/>
          <p:nvPr/>
        </p:nvSpPr>
        <p:spPr>
          <a:xfrm>
            <a:off x="6925175" y="1896076"/>
            <a:ext cx="2632937" cy="685423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Tecnologia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BDF7FA1-2891-4E60-58BF-589F94927188}"/>
              </a:ext>
            </a:extLst>
          </p:cNvPr>
          <p:cNvSpPr/>
          <p:nvPr/>
        </p:nvSpPr>
        <p:spPr>
          <a:xfrm>
            <a:off x="3381032" y="4097718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7EB2DB2-A8E0-2463-958B-153EA363D958}"/>
              </a:ext>
            </a:extLst>
          </p:cNvPr>
          <p:cNvSpPr/>
          <p:nvPr/>
        </p:nvSpPr>
        <p:spPr>
          <a:xfrm>
            <a:off x="6925175" y="4097718"/>
            <a:ext cx="2632937" cy="11139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CC186B55-AB2E-AED5-5ECB-3BEB05181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9" y="1941231"/>
            <a:ext cx="595112" cy="595112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6C664F3E-BDAE-4844-B668-5C967CA5A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73" y="1941231"/>
            <a:ext cx="595112" cy="595112"/>
          </a:xfrm>
          <a:prstGeom prst="rect">
            <a:avLst/>
          </a:prstGeom>
        </p:spPr>
      </p:pic>
      <p:sp>
        <p:nvSpPr>
          <p:cNvPr id="18" name="Google Shape;107;p2">
            <a:extLst>
              <a:ext uri="{FF2B5EF4-FFF2-40B4-BE49-F238E27FC236}">
                <a16:creationId xmlns:a16="http://schemas.microsoft.com/office/drawing/2014/main" id="{37B39181-05C0-5239-E13F-95829E007AB1}"/>
              </a:ext>
            </a:extLst>
          </p:cNvPr>
          <p:cNvSpPr txBox="1"/>
          <p:nvPr/>
        </p:nvSpPr>
        <p:spPr>
          <a:xfrm>
            <a:off x="3492002" y="2958866"/>
            <a:ext cx="1978510" cy="74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  <a:b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</a:b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19" name="Google Shape;107;p2">
            <a:extLst>
              <a:ext uri="{FF2B5EF4-FFF2-40B4-BE49-F238E27FC236}">
                <a16:creationId xmlns:a16="http://schemas.microsoft.com/office/drawing/2014/main" id="{D98BD6F2-78B1-51F9-F76C-1733C757D4C2}"/>
              </a:ext>
            </a:extLst>
          </p:cNvPr>
          <p:cNvSpPr txBox="1"/>
          <p:nvPr/>
        </p:nvSpPr>
        <p:spPr>
          <a:xfrm>
            <a:off x="3492002" y="4257494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>
              <a:lnSpc>
                <a:spcPct val="90000"/>
              </a:lnSpc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0" name="Google Shape;107;p2">
            <a:extLst>
              <a:ext uri="{FF2B5EF4-FFF2-40B4-BE49-F238E27FC236}">
                <a16:creationId xmlns:a16="http://schemas.microsoft.com/office/drawing/2014/main" id="{6A312036-30A5-F96E-8FDE-951336864AA6}"/>
              </a:ext>
            </a:extLst>
          </p:cNvPr>
          <p:cNvSpPr txBox="1"/>
          <p:nvPr/>
        </p:nvSpPr>
        <p:spPr>
          <a:xfrm>
            <a:off x="7070011" y="2958866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>
              <a:lnSpc>
                <a:spcPct val="90000"/>
              </a:lnSpc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1" name="Google Shape;107;p2">
            <a:extLst>
              <a:ext uri="{FF2B5EF4-FFF2-40B4-BE49-F238E27FC236}">
                <a16:creationId xmlns:a16="http://schemas.microsoft.com/office/drawing/2014/main" id="{88A1505E-39FF-AAE7-6026-3CCC5632BD08}"/>
              </a:ext>
            </a:extLst>
          </p:cNvPr>
          <p:cNvSpPr txBox="1"/>
          <p:nvPr/>
        </p:nvSpPr>
        <p:spPr>
          <a:xfrm>
            <a:off x="7070011" y="4257494"/>
            <a:ext cx="1978510" cy="75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Lorem Ipsum</a:t>
            </a:r>
          </a:p>
          <a:p>
            <a:pPr>
              <a:lnSpc>
                <a:spcPct val="90000"/>
              </a:lnSpc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Custo: R$ XXX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Lexend Deca"/>
              <a:cs typeface="Lexend Deca"/>
              <a:sym typeface="Lexend Deca"/>
            </a:endParaRPr>
          </a:p>
        </p:txBody>
      </p:sp>
      <p:sp>
        <p:nvSpPr>
          <p:cNvPr id="22" name="Google Shape;107;p2">
            <a:extLst>
              <a:ext uri="{FF2B5EF4-FFF2-40B4-BE49-F238E27FC236}">
                <a16:creationId xmlns:a16="http://schemas.microsoft.com/office/drawing/2014/main" id="{6B0ECFD9-DF2E-7499-767B-62442F016B5C}"/>
              </a:ext>
            </a:extLst>
          </p:cNvPr>
          <p:cNvSpPr txBox="1"/>
          <p:nvPr/>
        </p:nvSpPr>
        <p:spPr>
          <a:xfrm>
            <a:off x="3216778" y="5681684"/>
            <a:ext cx="6341334" cy="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Custo total: R$ XX</a:t>
            </a:r>
            <a:r>
              <a:rPr lang="pt-BR" sz="2400" b="1" dirty="0"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latin typeface="Montserrat" pitchFamily="2" charset="0"/>
                <a:ea typeface="Lexend Deca"/>
                <a:cs typeface="Lexend Deca"/>
                <a:sym typeface="Lexend Deca"/>
              </a:rPr>
              <a:t>X</a:t>
            </a:r>
            <a:br>
              <a:rPr lang="pt-BR" sz="2400" b="1" dirty="0"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latin typeface="Montserrat" pitchFamily="2" charset="0"/>
                <a:ea typeface="Lexend Deca"/>
                <a:cs typeface="Lexend Deca"/>
                <a:sym typeface="Lexend Deca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(infraestrutura e suporte)</a:t>
            </a:r>
          </a:p>
        </p:txBody>
      </p:sp>
    </p:spTree>
    <p:extLst>
      <p:ext uri="{BB962C8B-B14F-4D97-AF65-F5344CB8AC3E}">
        <p14:creationId xmlns:p14="http://schemas.microsoft.com/office/powerpoint/2010/main" val="36899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16">
            <a:extLst>
              <a:ext uri="{FF2B5EF4-FFF2-40B4-BE49-F238E27FC236}">
                <a16:creationId xmlns:a16="http://schemas.microsoft.com/office/drawing/2014/main" id="{B9EA4315-1452-B46D-145A-322E2B9F65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6736625"/>
            <a:ext cx="12192000" cy="115993"/>
          </a:xfrm>
          <a:prstGeom prst="rect">
            <a:avLst/>
          </a:prstGeom>
        </p:spPr>
      </p:pic>
      <p:pic>
        <p:nvPicPr>
          <p:cNvPr id="8" name="Graphic 26">
            <a:extLst>
              <a:ext uri="{FF2B5EF4-FFF2-40B4-BE49-F238E27FC236}">
                <a16:creationId xmlns:a16="http://schemas.microsoft.com/office/drawing/2014/main" id="{B20945EE-D40C-3601-C053-CE5692BD6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0813" y="6093134"/>
            <a:ext cx="1473063" cy="369620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8C493094-C38B-6D1B-8CD8-466E26D13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9" y="6012790"/>
            <a:ext cx="909099" cy="530308"/>
          </a:xfrm>
          <a:prstGeom prst="rect">
            <a:avLst/>
          </a:prstGeom>
        </p:spPr>
      </p:pic>
      <p:sp>
        <p:nvSpPr>
          <p:cNvPr id="49" name="Google Shape;106;p2">
            <a:extLst>
              <a:ext uri="{FF2B5EF4-FFF2-40B4-BE49-F238E27FC236}">
                <a16:creationId xmlns:a16="http://schemas.microsoft.com/office/drawing/2014/main" id="{EFE2EF13-D08D-8861-73A2-E6E6CC88070D}"/>
              </a:ext>
            </a:extLst>
          </p:cNvPr>
          <p:cNvSpPr txBox="1"/>
          <p:nvPr/>
        </p:nvSpPr>
        <p:spPr>
          <a:xfrm>
            <a:off x="0" y="1160586"/>
            <a:ext cx="12192000" cy="1220394"/>
          </a:xfrm>
          <a:prstGeom prst="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Quais são os 3 ou 4 benefícios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</a:b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exend Deca"/>
                <a:cs typeface="Lexend Deca"/>
                <a:sym typeface="Lexend Deca"/>
              </a:rPr>
              <a:t>que a solução entrega para a empresa?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Lexend Deca"/>
              <a:cs typeface="Lexend Deca"/>
              <a:sym typeface="Lexend Deca"/>
            </a:endParaRP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CA4B0E48-6358-686C-90FE-E2E771B10D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860" r="47988"/>
          <a:stretch/>
        </p:blipFill>
        <p:spPr>
          <a:xfrm>
            <a:off x="11088488" y="4707730"/>
            <a:ext cx="1103511" cy="168581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9C17D75-BA67-27FA-F5A2-6FCF075F0A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3959"/>
          <a:stretch/>
        </p:blipFill>
        <p:spPr>
          <a:xfrm>
            <a:off x="-457" y="1083446"/>
            <a:ext cx="2109399" cy="19467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48D1-5F14-E0A2-8297-DEE6300F284A}"/>
              </a:ext>
            </a:extLst>
          </p:cNvPr>
          <p:cNvSpPr txBox="1"/>
          <p:nvPr/>
        </p:nvSpPr>
        <p:spPr>
          <a:xfrm>
            <a:off x="1398679" y="307862"/>
            <a:ext cx="741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E478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BENEFÍCIOS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D138FF-CB07-99D3-2F1D-B49ECEF498BE}"/>
              </a:ext>
            </a:extLst>
          </p:cNvPr>
          <p:cNvSpPr/>
          <p:nvPr/>
        </p:nvSpPr>
        <p:spPr>
          <a:xfrm>
            <a:off x="792274" y="228724"/>
            <a:ext cx="847715" cy="683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5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839AB4-9515-6C61-4324-98DA49FAA4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490" y="401189"/>
            <a:ext cx="440658" cy="338554"/>
          </a:xfrm>
          <a:prstGeom prst="rect">
            <a:avLst/>
          </a:prstGeom>
        </p:spPr>
      </p:pic>
      <p:sp>
        <p:nvSpPr>
          <p:cNvPr id="35" name="bg object 20">
            <a:extLst>
              <a:ext uri="{FF2B5EF4-FFF2-40B4-BE49-F238E27FC236}">
                <a16:creationId xmlns:a16="http://schemas.microsoft.com/office/drawing/2014/main" id="{38728FDE-CFB6-BB56-3028-122FA67E80FA}"/>
              </a:ext>
            </a:extLst>
          </p:cNvPr>
          <p:cNvSpPr/>
          <p:nvPr/>
        </p:nvSpPr>
        <p:spPr>
          <a:xfrm flipH="1">
            <a:off x="11334113" y="4627810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BB32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g object 20">
            <a:extLst>
              <a:ext uri="{FF2B5EF4-FFF2-40B4-BE49-F238E27FC236}">
                <a16:creationId xmlns:a16="http://schemas.microsoft.com/office/drawing/2014/main" id="{EE114B86-1131-D046-8E95-BDC4C253BBB9}"/>
              </a:ext>
            </a:extLst>
          </p:cNvPr>
          <p:cNvSpPr/>
          <p:nvPr/>
        </p:nvSpPr>
        <p:spPr>
          <a:xfrm>
            <a:off x="283115" y="1921345"/>
            <a:ext cx="852714" cy="1238845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ln w="12700">
            <a:solidFill>
              <a:srgbClr val="0A3B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oogle Shape;362;p11">
            <a:extLst>
              <a:ext uri="{FF2B5EF4-FFF2-40B4-BE49-F238E27FC236}">
                <a16:creationId xmlns:a16="http://schemas.microsoft.com/office/drawing/2014/main" id="{F28DFADF-033B-C611-0448-45D543522911}"/>
              </a:ext>
            </a:extLst>
          </p:cNvPr>
          <p:cNvSpPr txBox="1"/>
          <p:nvPr/>
        </p:nvSpPr>
        <p:spPr>
          <a:xfrm>
            <a:off x="1417251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6" name="Google Shape;362;p11">
            <a:extLst>
              <a:ext uri="{FF2B5EF4-FFF2-40B4-BE49-F238E27FC236}">
                <a16:creationId xmlns:a16="http://schemas.microsoft.com/office/drawing/2014/main" id="{06B2F019-611F-6546-0220-48F9D33E8C15}"/>
              </a:ext>
            </a:extLst>
          </p:cNvPr>
          <p:cNvSpPr txBox="1"/>
          <p:nvPr/>
        </p:nvSpPr>
        <p:spPr>
          <a:xfrm>
            <a:off x="3822514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7" name="Google Shape;362;p11">
            <a:extLst>
              <a:ext uri="{FF2B5EF4-FFF2-40B4-BE49-F238E27FC236}">
                <a16:creationId xmlns:a16="http://schemas.microsoft.com/office/drawing/2014/main" id="{39CCA7DA-6B59-6490-36CB-D5D4DB483338}"/>
              </a:ext>
            </a:extLst>
          </p:cNvPr>
          <p:cNvSpPr txBox="1"/>
          <p:nvPr/>
        </p:nvSpPr>
        <p:spPr>
          <a:xfrm>
            <a:off x="6227777" y="4356279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sp>
        <p:nvSpPr>
          <p:cNvPr id="48" name="Google Shape;362;p11">
            <a:extLst>
              <a:ext uri="{FF2B5EF4-FFF2-40B4-BE49-F238E27FC236}">
                <a16:creationId xmlns:a16="http://schemas.microsoft.com/office/drawing/2014/main" id="{88789098-5834-A58B-035E-4E775534F131}"/>
              </a:ext>
            </a:extLst>
          </p:cNvPr>
          <p:cNvSpPr txBox="1"/>
          <p:nvPr/>
        </p:nvSpPr>
        <p:spPr>
          <a:xfrm>
            <a:off x="8633040" y="4356278"/>
            <a:ext cx="2141709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 panose="020B0502020202020204" pitchFamily="34" charset="0"/>
                <a:ea typeface="Lexend Deca"/>
                <a:cs typeface="Lexend De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sym typeface="Lexend Deca"/>
              </a:rPr>
              <a:t>Lorem Ipsum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amet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consectetur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adipiscing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elit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sed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eiusmod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tempor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sym typeface="Lexend Deca"/>
              </a:rPr>
              <a:t>.</a:t>
            </a:r>
          </a:p>
        </p:txBody>
      </p:sp>
      <p:pic>
        <p:nvPicPr>
          <p:cNvPr id="51" name="Imagem 50" descr="Ícone&#10;&#10;Descrição gerada automaticamente">
            <a:extLst>
              <a:ext uri="{FF2B5EF4-FFF2-40B4-BE49-F238E27FC236}">
                <a16:creationId xmlns:a16="http://schemas.microsoft.com/office/drawing/2014/main" id="{9247CE9A-25E0-68E1-E4FA-0155E38593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98" y="2835955"/>
            <a:ext cx="1219200" cy="1219200"/>
          </a:xfrm>
          <a:prstGeom prst="rect">
            <a:avLst/>
          </a:prstGeom>
        </p:spPr>
      </p:pic>
      <p:pic>
        <p:nvPicPr>
          <p:cNvPr id="52" name="Imagem 51" descr="Ícone&#10;&#10;Descrição gerada automaticamente">
            <a:extLst>
              <a:ext uri="{FF2B5EF4-FFF2-40B4-BE49-F238E27FC236}">
                <a16:creationId xmlns:a16="http://schemas.microsoft.com/office/drawing/2014/main" id="{009B6924-1B70-78CF-72F1-2CF5D1FA5B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8" y="2835955"/>
            <a:ext cx="1219200" cy="1219200"/>
          </a:xfrm>
          <a:prstGeom prst="rect">
            <a:avLst/>
          </a:prstGeom>
        </p:spPr>
      </p:pic>
      <p:pic>
        <p:nvPicPr>
          <p:cNvPr id="53" name="Imagem 52" descr="Ícone&#10;&#10;Descrição gerada automaticamente">
            <a:extLst>
              <a:ext uri="{FF2B5EF4-FFF2-40B4-BE49-F238E27FC236}">
                <a16:creationId xmlns:a16="http://schemas.microsoft.com/office/drawing/2014/main" id="{0F672482-F189-BC27-DCE5-8D326C6E7A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1" y="2835955"/>
            <a:ext cx="1219200" cy="1219200"/>
          </a:xfrm>
          <a:prstGeom prst="rect">
            <a:avLst/>
          </a:prstGeom>
        </p:spPr>
      </p:pic>
      <p:pic>
        <p:nvPicPr>
          <p:cNvPr id="54" name="Imagem 53" descr="Ícone&#10;&#10;Descrição gerada automaticamente">
            <a:extLst>
              <a:ext uri="{FF2B5EF4-FFF2-40B4-BE49-F238E27FC236}">
                <a16:creationId xmlns:a16="http://schemas.microsoft.com/office/drawing/2014/main" id="{C5432F72-11D9-C33F-8745-FC4563D54D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94" y="2819400"/>
            <a:ext cx="1219200" cy="1219200"/>
          </a:xfrm>
          <a:prstGeom prst="rect">
            <a:avLst/>
          </a:prstGeom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8E375477-44DC-E0B0-F41A-5F67B59496CE}"/>
              </a:ext>
            </a:extLst>
          </p:cNvPr>
          <p:cNvSpPr txBox="1"/>
          <p:nvPr/>
        </p:nvSpPr>
        <p:spPr>
          <a:xfrm>
            <a:off x="3995930" y="366935"/>
            <a:ext cx="4813603" cy="5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Aqui você irá apresentar os benefícios esperados desta solução para o problema/oportunidade.​</a:t>
            </a:r>
          </a:p>
        </p:txBody>
      </p:sp>
    </p:spTree>
    <p:extLst>
      <p:ext uri="{BB962C8B-B14F-4D97-AF65-F5344CB8AC3E}">
        <p14:creationId xmlns:p14="http://schemas.microsoft.com/office/powerpoint/2010/main" val="180735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2252-CEB1-85C0-0C08-82E26FFE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C1B2CF81-068E-6E71-8F72-B34177EE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6D7B1E7-CB08-196E-B8A5-30B7ED07CB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185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96A88951-C0E9-B8CA-A5BF-65C2EF7EC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C78A4CC8-AA96-7F1C-4EE9-B51DD8300F0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2C78FE3-5EF2-21D3-4240-AACC6748AD3E}"/>
              </a:ext>
            </a:extLst>
          </p:cNvPr>
          <p:cNvSpPr/>
          <p:nvPr/>
        </p:nvSpPr>
        <p:spPr>
          <a:xfrm>
            <a:off x="-618565" y="733464"/>
            <a:ext cx="5963511" cy="1019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C5CEA954-281E-1A81-6918-3FD9D1B2EC5D}"/>
              </a:ext>
            </a:extLst>
          </p:cNvPr>
          <p:cNvSpPr txBox="1">
            <a:spLocks/>
          </p:cNvSpPr>
          <p:nvPr/>
        </p:nvSpPr>
        <p:spPr>
          <a:xfrm>
            <a:off x="723220" y="850910"/>
            <a:ext cx="4861792" cy="749899"/>
          </a:xfrm>
          <a:prstGeom prst="rect">
            <a:avLst/>
          </a:prstGeom>
        </p:spPr>
        <p:txBody>
          <a:bodyPr vert="horz" wrap="square" lIns="0" tIns="13304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96" marR="4838" lvl="0" indent="0" algn="l" defTabSz="914400" rtl="0" eaLnBrk="1" fontAlgn="auto" latinLnBrk="0" hangingPunct="1">
              <a:lnSpc>
                <a:spcPts val="4763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Call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to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Action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0E2D1-648F-999E-0492-AD280CE56BEA}"/>
              </a:ext>
            </a:extLst>
          </p:cNvPr>
          <p:cNvSpPr txBox="1">
            <a:spLocks/>
          </p:cNvSpPr>
          <p:nvPr/>
        </p:nvSpPr>
        <p:spPr>
          <a:xfrm>
            <a:off x="783416" y="2046162"/>
            <a:ext cx="6809690" cy="2040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 Black" panose="020B0604020202020204" pitchFamily="34" charset="0"/>
              </a:rPr>
              <a:t>Relembre à banca do motivo de investir na solução aqui.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Arial Black" panose="020B0604020202020204" pitchFamily="34" charset="0"/>
              </a:rPr>
              <a:t>*Adicione uma imagem direcionada a sua ideia.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51554134-F2A3-28DF-8A46-9216ACCCB1D1}"/>
              </a:ext>
            </a:extLst>
          </p:cNvPr>
          <p:cNvGrpSpPr/>
          <p:nvPr/>
        </p:nvGrpSpPr>
        <p:grpSpPr>
          <a:xfrm>
            <a:off x="-341529" y="871753"/>
            <a:ext cx="950742" cy="709145"/>
            <a:chOff x="5837926" y="5618301"/>
            <a:chExt cx="907526" cy="676911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AF1E9EE-A496-534C-8AD9-C20D7980BFCF}"/>
                </a:ext>
              </a:extLst>
            </p:cNvPr>
            <p:cNvSpPr/>
            <p:nvPr/>
          </p:nvSpPr>
          <p:spPr>
            <a:xfrm>
              <a:off x="5837926" y="5618301"/>
              <a:ext cx="292100" cy="676275"/>
            </a:xfrm>
            <a:custGeom>
              <a:avLst/>
              <a:gdLst/>
              <a:ahLst/>
              <a:cxnLst/>
              <a:rect l="l" t="t" r="r" b="b"/>
              <a:pathLst>
                <a:path w="292100" h="676275">
                  <a:moveTo>
                    <a:pt x="41376" y="0"/>
                  </a:moveTo>
                  <a:lnTo>
                    <a:pt x="6022" y="23135"/>
                  </a:lnTo>
                  <a:lnTo>
                    <a:pt x="0" y="44146"/>
                  </a:lnTo>
                  <a:lnTo>
                    <a:pt x="0" y="269698"/>
                  </a:lnTo>
                  <a:lnTo>
                    <a:pt x="87452" y="338215"/>
                  </a:lnTo>
                  <a:lnTo>
                    <a:pt x="0" y="406020"/>
                  </a:lnTo>
                  <a:lnTo>
                    <a:pt x="0" y="631572"/>
                  </a:lnTo>
                  <a:lnTo>
                    <a:pt x="4280" y="649435"/>
                  </a:lnTo>
                  <a:lnTo>
                    <a:pt x="14754" y="663778"/>
                  </a:lnTo>
                  <a:lnTo>
                    <a:pt x="29871" y="673165"/>
                  </a:lnTo>
                  <a:lnTo>
                    <a:pt x="48082" y="676162"/>
                  </a:lnTo>
                  <a:lnTo>
                    <a:pt x="55409" y="675327"/>
                  </a:lnTo>
                  <a:lnTo>
                    <a:pt x="62466" y="673366"/>
                  </a:lnTo>
                  <a:lnTo>
                    <a:pt x="69125" y="670327"/>
                  </a:lnTo>
                  <a:lnTo>
                    <a:pt x="75260" y="666256"/>
                  </a:lnTo>
                  <a:lnTo>
                    <a:pt x="204520" y="565316"/>
                  </a:lnTo>
                  <a:lnTo>
                    <a:pt x="204520" y="406020"/>
                  </a:lnTo>
                  <a:lnTo>
                    <a:pt x="291973" y="338215"/>
                  </a:lnTo>
                  <a:lnTo>
                    <a:pt x="204520" y="270270"/>
                  </a:lnTo>
                  <a:lnTo>
                    <a:pt x="204520" y="110123"/>
                  </a:lnTo>
                  <a:lnTo>
                    <a:pt x="75539" y="9894"/>
                  </a:lnTo>
                  <a:lnTo>
                    <a:pt x="59137" y="1467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003C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952C955-CD76-3C3C-FE97-0C414B51615D}"/>
                </a:ext>
              </a:extLst>
            </p:cNvPr>
            <p:cNvSpPr/>
            <p:nvPr/>
          </p:nvSpPr>
          <p:spPr>
            <a:xfrm>
              <a:off x="6042444" y="5618302"/>
              <a:ext cx="205104" cy="676910"/>
            </a:xfrm>
            <a:custGeom>
              <a:avLst/>
              <a:gdLst/>
              <a:ahLst/>
              <a:cxnLst/>
              <a:rect l="l" t="t" r="r" b="b"/>
              <a:pathLst>
                <a:path w="205104" h="676910">
                  <a:moveTo>
                    <a:pt x="204520" y="406450"/>
                  </a:moveTo>
                  <a:lnTo>
                    <a:pt x="0" y="565886"/>
                  </a:lnTo>
                  <a:lnTo>
                    <a:pt x="0" y="632282"/>
                  </a:lnTo>
                  <a:lnTo>
                    <a:pt x="4495" y="650151"/>
                  </a:lnTo>
                  <a:lnTo>
                    <a:pt x="15151" y="664425"/>
                  </a:lnTo>
                  <a:lnTo>
                    <a:pt x="30416" y="673671"/>
                  </a:lnTo>
                  <a:lnTo>
                    <a:pt x="48717" y="676490"/>
                  </a:lnTo>
                  <a:lnTo>
                    <a:pt x="55994" y="675589"/>
                  </a:lnTo>
                  <a:lnTo>
                    <a:pt x="63004" y="673569"/>
                  </a:lnTo>
                  <a:lnTo>
                    <a:pt x="69608" y="670496"/>
                  </a:lnTo>
                  <a:lnTo>
                    <a:pt x="75692" y="666394"/>
                  </a:lnTo>
                  <a:lnTo>
                    <a:pt x="204520" y="566305"/>
                  </a:lnTo>
                  <a:lnTo>
                    <a:pt x="204520" y="406450"/>
                  </a:lnTo>
                  <a:close/>
                </a:path>
                <a:path w="205104" h="676910">
                  <a:moveTo>
                    <a:pt x="204520" y="110134"/>
                  </a:moveTo>
                  <a:lnTo>
                    <a:pt x="75539" y="9906"/>
                  </a:lnTo>
                  <a:lnTo>
                    <a:pt x="59143" y="1473"/>
                  </a:lnTo>
                  <a:lnTo>
                    <a:pt x="41376" y="0"/>
                  </a:lnTo>
                  <a:lnTo>
                    <a:pt x="24358" y="5270"/>
                  </a:lnTo>
                  <a:lnTo>
                    <a:pt x="876" y="36830"/>
                  </a:lnTo>
                  <a:lnTo>
                    <a:pt x="0" y="44157"/>
                  </a:lnTo>
                  <a:lnTo>
                    <a:pt x="0" y="110134"/>
                  </a:lnTo>
                  <a:lnTo>
                    <a:pt x="204520" y="269849"/>
                  </a:lnTo>
                  <a:lnTo>
                    <a:pt x="204520" y="110134"/>
                  </a:lnTo>
                  <a:close/>
                </a:path>
              </a:pathLst>
            </a:custGeom>
            <a:solidFill>
              <a:srgbClr val="BB33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1656CA64-9E13-509F-A8A7-81DF5256FD7D}"/>
                </a:ext>
              </a:extLst>
            </p:cNvPr>
            <p:cNvSpPr/>
            <p:nvPr/>
          </p:nvSpPr>
          <p:spPr>
            <a:xfrm>
              <a:off x="6042455" y="5728425"/>
              <a:ext cx="292735" cy="455930"/>
            </a:xfrm>
            <a:custGeom>
              <a:avLst/>
              <a:gdLst/>
              <a:ahLst/>
              <a:cxnLst/>
              <a:rect l="l" t="t" r="r" b="b"/>
              <a:pathLst>
                <a:path w="292735" h="455929">
                  <a:moveTo>
                    <a:pt x="0" y="0"/>
                  </a:moveTo>
                  <a:lnTo>
                    <a:pt x="0" y="160147"/>
                  </a:lnTo>
                  <a:lnTo>
                    <a:pt x="87439" y="228092"/>
                  </a:lnTo>
                  <a:lnTo>
                    <a:pt x="0" y="296037"/>
                  </a:lnTo>
                  <a:lnTo>
                    <a:pt x="0" y="455752"/>
                  </a:lnTo>
                  <a:lnTo>
                    <a:pt x="292112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98723681-CD1A-14A7-8769-9A723BE0961F}"/>
                </a:ext>
              </a:extLst>
            </p:cNvPr>
            <p:cNvSpPr/>
            <p:nvPr/>
          </p:nvSpPr>
          <p:spPr>
            <a:xfrm>
              <a:off x="6246977" y="5618403"/>
              <a:ext cx="498475" cy="676275"/>
            </a:xfrm>
            <a:custGeom>
              <a:avLst/>
              <a:gdLst/>
              <a:ahLst/>
              <a:cxnLst/>
              <a:rect l="l" t="t" r="r" b="b"/>
              <a:pathLst>
                <a:path w="498475" h="676275">
                  <a:moveTo>
                    <a:pt x="41459" y="0"/>
                  </a:moveTo>
                  <a:lnTo>
                    <a:pt x="5963" y="23642"/>
                  </a:lnTo>
                  <a:lnTo>
                    <a:pt x="0" y="44186"/>
                  </a:lnTo>
                  <a:lnTo>
                    <a:pt x="0" y="110023"/>
                  </a:lnTo>
                  <a:lnTo>
                    <a:pt x="293395" y="338115"/>
                  </a:lnTo>
                  <a:lnTo>
                    <a:pt x="0" y="566207"/>
                  </a:lnTo>
                  <a:lnTo>
                    <a:pt x="0" y="632171"/>
                  </a:lnTo>
                  <a:lnTo>
                    <a:pt x="4547" y="650027"/>
                  </a:lnTo>
                  <a:lnTo>
                    <a:pt x="15255" y="664267"/>
                  </a:lnTo>
                  <a:lnTo>
                    <a:pt x="30550" y="673472"/>
                  </a:lnTo>
                  <a:lnTo>
                    <a:pt x="48856" y="676227"/>
                  </a:lnTo>
                  <a:lnTo>
                    <a:pt x="55921" y="675338"/>
                  </a:lnTo>
                  <a:lnTo>
                    <a:pt x="62731" y="673406"/>
                  </a:lnTo>
                  <a:lnTo>
                    <a:pt x="69170" y="670471"/>
                  </a:lnTo>
                  <a:lnTo>
                    <a:pt x="75120" y="666575"/>
                  </a:lnTo>
                  <a:lnTo>
                    <a:pt x="498055" y="338813"/>
                  </a:lnTo>
                  <a:lnTo>
                    <a:pt x="76250" y="9655"/>
                  </a:lnTo>
                  <a:lnTo>
                    <a:pt x="59506" y="1287"/>
                  </a:lnTo>
                  <a:lnTo>
                    <a:pt x="41459" y="0"/>
                  </a:lnTo>
                  <a:close/>
                </a:path>
              </a:pathLst>
            </a:custGeom>
            <a:solidFill>
              <a:srgbClr val="00E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94796CB-873B-ECD8-DFEB-556659FCD5A6}"/>
                </a:ext>
              </a:extLst>
            </p:cNvPr>
            <p:cNvSpPr/>
            <p:nvPr/>
          </p:nvSpPr>
          <p:spPr>
            <a:xfrm>
              <a:off x="6246973" y="5728425"/>
              <a:ext cx="294005" cy="456565"/>
            </a:xfrm>
            <a:custGeom>
              <a:avLst/>
              <a:gdLst/>
              <a:ahLst/>
              <a:cxnLst/>
              <a:rect l="l" t="t" r="r" b="b"/>
              <a:pathLst>
                <a:path w="294004" h="456564">
                  <a:moveTo>
                    <a:pt x="0" y="0"/>
                  </a:moveTo>
                  <a:lnTo>
                    <a:pt x="0" y="159727"/>
                  </a:lnTo>
                  <a:lnTo>
                    <a:pt x="87591" y="228092"/>
                  </a:lnTo>
                  <a:lnTo>
                    <a:pt x="0" y="296316"/>
                  </a:lnTo>
                  <a:lnTo>
                    <a:pt x="0" y="456044"/>
                  </a:lnTo>
                  <a:lnTo>
                    <a:pt x="293395" y="22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46F453A-EE80-CE81-1AED-5AD81C1007E3}"/>
              </a:ext>
            </a:extLst>
          </p:cNvPr>
          <p:cNvSpPr/>
          <p:nvPr/>
        </p:nvSpPr>
        <p:spPr>
          <a:xfrm>
            <a:off x="7593106" y="1464762"/>
            <a:ext cx="3917576" cy="4689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anose="02000000000000000000" pitchFamily="2" charset="0"/>
                <a:cs typeface="Calibri"/>
                <a:sym typeface="Calibri"/>
              </a:rPr>
              <a:t>Imagem</a:t>
            </a:r>
          </a:p>
        </p:txBody>
      </p:sp>
    </p:spTree>
    <p:extLst>
      <p:ext uri="{BB962C8B-B14F-4D97-AF65-F5344CB8AC3E}">
        <p14:creationId xmlns:p14="http://schemas.microsoft.com/office/powerpoint/2010/main" val="429693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Personalizada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8800CC"/>
      </a:accent2>
      <a:accent3>
        <a:srgbClr val="A5A5A5"/>
      </a:accent3>
      <a:accent4>
        <a:srgbClr val="3485F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http://purl.org/dc/dcmitype/"/>
    <ds:schemaRef ds:uri="aee5329c-066a-4f26-a2c8-b375c9a21a0b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a24610a-89d8-41ed-9d17-0839b3811cc0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99A322-5DD7-44AA-BBFD-C1B05CFD6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381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Cambria Bold</vt:lpstr>
      <vt:lpstr>Century Gothic</vt:lpstr>
      <vt:lpstr>Montserrat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26</cp:revision>
  <dcterms:created xsi:type="dcterms:W3CDTF">2023-01-17T17:16:10Z</dcterms:created>
  <dcterms:modified xsi:type="dcterms:W3CDTF">2025-04-04T18:15:57Z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