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2" r:id="rId8"/>
    <p:sldId id="214737670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7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96" d="100"/>
          <a:sy n="96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970E9854-4669-4B45-A4DC-38FAD91A9DD5}"/>
    <pc:docChg chg="addSld delSld modSld modSection">
      <pc:chgData name="Ândria Kaminski" userId="353dd59b-79f5-4f4a-adf8-a66dbee6ec45" providerId="ADAL" clId="{970E9854-4669-4B45-A4DC-38FAD91A9DD5}" dt="2025-04-15T11:44:15.059" v="1" actId="47"/>
      <pc:docMkLst>
        <pc:docMk/>
      </pc:docMkLst>
      <pc:sldChg chg="del">
        <pc:chgData name="Ândria Kaminski" userId="353dd59b-79f5-4f4a-adf8-a66dbee6ec45" providerId="ADAL" clId="{970E9854-4669-4B45-A4DC-38FAD91A9DD5}" dt="2025-04-15T11:44:15.059" v="1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970E9854-4669-4B45-A4DC-38FAD91A9DD5}" dt="2025-04-15T11:44:15.059" v="1" actId="47"/>
        <pc:sldMkLst>
          <pc:docMk/>
          <pc:sldMk cId="1207061872" sldId="2147376699"/>
        </pc:sldMkLst>
      </pc:sldChg>
      <pc:sldChg chg="add">
        <pc:chgData name="Ândria Kaminski" userId="353dd59b-79f5-4f4a-adf8-a66dbee6ec45" providerId="ADAL" clId="{970E9854-4669-4B45-A4DC-38FAD91A9DD5}" dt="2025-04-15T11:44:13.240" v="0"/>
        <pc:sldMkLst>
          <pc:docMk/>
          <pc:sldMk cId="516958941" sldId="2147376702"/>
        </pc:sldMkLst>
      </pc:sldChg>
      <pc:sldChg chg="add">
        <pc:chgData name="Ândria Kaminski" userId="353dd59b-79f5-4f4a-adf8-a66dbee6ec45" providerId="ADAL" clId="{970E9854-4669-4B45-A4DC-38FAD91A9DD5}" dt="2025-04-15T11:44:13.240" v="0"/>
        <pc:sldMkLst>
          <pc:docMk/>
          <pc:sldMk cId="1866782555" sldId="21473767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844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60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706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362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708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718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126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44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10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71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3311" b="5851"/>
          <a:stretch/>
        </p:blipFill>
        <p:spPr>
          <a:xfrm>
            <a:off x="6996004" y="0"/>
            <a:ext cx="5195996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1221420"/>
            <a:ext cx="5089849" cy="797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Persona</a:t>
            </a: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0AF624-D185-EF7A-D02F-6695156E1D82}"/>
              </a:ext>
            </a:extLst>
          </p:cNvPr>
          <p:cNvSpPr txBox="1"/>
          <p:nvPr/>
        </p:nvSpPr>
        <p:spPr>
          <a:xfrm>
            <a:off x="867589" y="1733890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35D34E-2539-96E8-55D6-BEAA8E6B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1025" y="1349645"/>
            <a:ext cx="4554691" cy="467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5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47445F4-500A-FCB9-3397-3339C43EA69F}"/>
              </a:ext>
            </a:extLst>
          </p:cNvPr>
          <p:cNvSpPr/>
          <p:nvPr/>
        </p:nvSpPr>
        <p:spPr>
          <a:xfrm>
            <a:off x="289851" y="277265"/>
            <a:ext cx="11612298" cy="5747482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3BB0EA67-E80C-1396-9DB6-37E1A83C45CA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36456D35-62B7-33FB-F789-3A7C27B48AF9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BB49611-9735-DDD1-3D1B-3702634A6B82}"/>
              </a:ext>
            </a:extLst>
          </p:cNvPr>
          <p:cNvSpPr txBox="1"/>
          <p:nvPr/>
        </p:nvSpPr>
        <p:spPr>
          <a:xfrm>
            <a:off x="645734" y="3103527"/>
            <a:ext cx="936978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900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Nome:</a:t>
            </a:r>
            <a:endParaRPr kumimoji="0" lang="pt-BR" sz="1313" b="0" i="0" u="none" strike="noStrike" kern="1200" cap="none" spc="0" normalizeH="0" baseline="0" noProof="0" dirty="0">
              <a:ln>
                <a:noFill/>
              </a:ln>
              <a:gradFill>
                <a:gsLst>
                  <a:gs pos="6900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29" name="CaixaDeTexto 4">
            <a:extLst>
              <a:ext uri="{FF2B5EF4-FFF2-40B4-BE49-F238E27FC236}">
                <a16:creationId xmlns:a16="http://schemas.microsoft.com/office/drawing/2014/main" id="{9800F75C-C0EF-AC24-3D2C-ED7BFCA5CCED}"/>
              </a:ext>
            </a:extLst>
          </p:cNvPr>
          <p:cNvSpPr txBox="1"/>
          <p:nvPr/>
        </p:nvSpPr>
        <p:spPr>
          <a:xfrm>
            <a:off x="3308098" y="1498930"/>
            <a:ext cx="3877897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900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Descrição: </a:t>
            </a: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30" name="CaixaDeTexto 5">
            <a:extLst>
              <a:ext uri="{FF2B5EF4-FFF2-40B4-BE49-F238E27FC236}">
                <a16:creationId xmlns:a16="http://schemas.microsoft.com/office/drawing/2014/main" id="{C88170DE-2D62-0575-EFC1-16C68B28604C}"/>
              </a:ext>
            </a:extLst>
          </p:cNvPr>
          <p:cNvSpPr txBox="1"/>
          <p:nvPr/>
        </p:nvSpPr>
        <p:spPr>
          <a:xfrm>
            <a:off x="7481382" y="1498930"/>
            <a:ext cx="4154890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88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6900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Atitudes: </a:t>
            </a: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F681243A-942F-8F12-0136-086935F94425}"/>
              </a:ext>
            </a:extLst>
          </p:cNvPr>
          <p:cNvSpPr/>
          <p:nvPr/>
        </p:nvSpPr>
        <p:spPr>
          <a:xfrm>
            <a:off x="645731" y="1561685"/>
            <a:ext cx="2258709" cy="1494414"/>
          </a:xfrm>
          <a:prstGeom prst="roundRect">
            <a:avLst/>
          </a:prstGeom>
          <a:noFill/>
          <a:ln>
            <a:solidFill>
              <a:srgbClr val="88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8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591395DB-EB03-9E3C-8E73-30F50F7F95F6}"/>
              </a:ext>
            </a:extLst>
          </p:cNvPr>
          <p:cNvSpPr/>
          <p:nvPr/>
        </p:nvSpPr>
        <p:spPr>
          <a:xfrm>
            <a:off x="645732" y="3788556"/>
            <a:ext cx="5112073" cy="1869286"/>
          </a:xfrm>
          <a:prstGeom prst="roundRect">
            <a:avLst/>
          </a:prstGeom>
          <a:noFill/>
          <a:ln>
            <a:solidFill>
              <a:srgbClr val="88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8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5FD0947B-C4A3-D670-AF24-EBB20F94A94B}"/>
              </a:ext>
            </a:extLst>
          </p:cNvPr>
          <p:cNvSpPr/>
          <p:nvPr/>
        </p:nvSpPr>
        <p:spPr>
          <a:xfrm>
            <a:off x="6548043" y="4422663"/>
            <a:ext cx="4199092" cy="2943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891" marR="0" lvl="0" indent="-267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62BB5356-5F9D-2935-4A0D-7061C168C229}"/>
              </a:ext>
            </a:extLst>
          </p:cNvPr>
          <p:cNvSpPr/>
          <p:nvPr/>
        </p:nvSpPr>
        <p:spPr>
          <a:xfrm>
            <a:off x="810681" y="4422663"/>
            <a:ext cx="4676335" cy="2943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891" marR="0" lvl="0" indent="-2678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Lorem Ipsum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382E7D36-2AA6-48EF-DF74-E60455E01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9" t="27865" r="69620" b="53906"/>
          <a:stretch/>
        </p:blipFill>
        <p:spPr>
          <a:xfrm>
            <a:off x="1206831" y="1750757"/>
            <a:ext cx="1136507" cy="1148188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23AD7BA7-2BF0-B9B4-C94B-458289BCA855}"/>
              </a:ext>
            </a:extLst>
          </p:cNvPr>
          <p:cNvSpPr txBox="1"/>
          <p:nvPr/>
        </p:nvSpPr>
        <p:spPr>
          <a:xfrm>
            <a:off x="524258" y="698000"/>
            <a:ext cx="5089849" cy="6846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33C73"/>
                </a:solidFill>
                <a:effectLst/>
                <a:uLnTx/>
                <a:uFillTx/>
                <a:latin typeface="Montserrat" pitchFamily="2" charset="0"/>
                <a:ea typeface="Tahoma"/>
                <a:cs typeface="Arial"/>
              </a:rPr>
              <a:t>Persona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0"/>
              <a:ea typeface="Tahoma"/>
              <a:cs typeface="Arial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C69DF74-299E-0155-7608-9CA3120E8172}"/>
              </a:ext>
            </a:extLst>
          </p:cNvPr>
          <p:cNvSpPr txBox="1"/>
          <p:nvPr/>
        </p:nvSpPr>
        <p:spPr>
          <a:xfrm>
            <a:off x="1497056" y="3130422"/>
            <a:ext cx="1407384" cy="29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572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</a:rPr>
              <a:t>Nome aqui</a:t>
            </a:r>
          </a:p>
        </p:txBody>
      </p: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5A697F-9585-B73B-2F6C-5D3BA2253833}"/>
              </a:ext>
            </a:extLst>
          </p:cNvPr>
          <p:cNvSpPr/>
          <p:nvPr/>
        </p:nvSpPr>
        <p:spPr>
          <a:xfrm>
            <a:off x="6342562" y="3788556"/>
            <a:ext cx="5112073" cy="1869286"/>
          </a:xfrm>
          <a:prstGeom prst="roundRect">
            <a:avLst/>
          </a:prstGeom>
          <a:noFill/>
          <a:ln>
            <a:solidFill>
              <a:srgbClr val="88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88" b="0" i="0" u="none" strike="noStrike" kern="120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Montserrat" pitchFamily="2" charset="0"/>
              <a:ea typeface="+mn-ea"/>
              <a:cs typeface="+mn-cs"/>
            </a:endParaRPr>
          </a:p>
        </p:txBody>
      </p:sp>
      <p:sp>
        <p:nvSpPr>
          <p:cNvPr id="47" name="Retângulo: Cantos Superiores Arredondados 46">
            <a:extLst>
              <a:ext uri="{FF2B5EF4-FFF2-40B4-BE49-F238E27FC236}">
                <a16:creationId xmlns:a16="http://schemas.microsoft.com/office/drawing/2014/main" id="{C8584873-5149-5DF2-1F0E-DA76AF600556}"/>
              </a:ext>
            </a:extLst>
          </p:cNvPr>
          <p:cNvSpPr/>
          <p:nvPr/>
        </p:nvSpPr>
        <p:spPr>
          <a:xfrm>
            <a:off x="642636" y="3788556"/>
            <a:ext cx="5127203" cy="45058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DORES</a:t>
            </a:r>
          </a:p>
        </p:txBody>
      </p:sp>
      <p:sp>
        <p:nvSpPr>
          <p:cNvPr id="48" name="Retângulo: Cantos Superiores Arredondados 47">
            <a:extLst>
              <a:ext uri="{FF2B5EF4-FFF2-40B4-BE49-F238E27FC236}">
                <a16:creationId xmlns:a16="http://schemas.microsoft.com/office/drawing/2014/main" id="{20ACA039-78FC-E20F-98FE-E19E6542FA64}"/>
              </a:ext>
            </a:extLst>
          </p:cNvPr>
          <p:cNvSpPr/>
          <p:nvPr/>
        </p:nvSpPr>
        <p:spPr>
          <a:xfrm>
            <a:off x="6345631" y="3788556"/>
            <a:ext cx="5127203" cy="450583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0"/>
                <a:ea typeface="+mn-ea"/>
                <a:cs typeface="+mn-cs"/>
                <a:sym typeface="Arial"/>
              </a:rPr>
              <a:t>GANHOS</a:t>
            </a:r>
          </a:p>
        </p:txBody>
      </p:sp>
      <p:pic>
        <p:nvPicPr>
          <p:cNvPr id="53" name="Gráfico 52">
            <a:extLst>
              <a:ext uri="{FF2B5EF4-FFF2-40B4-BE49-F238E27FC236}">
                <a16:creationId xmlns:a16="http://schemas.microsoft.com/office/drawing/2014/main" id="{19988758-F9DF-6006-F1C1-B39C5F587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9805" y="3912483"/>
            <a:ext cx="217595" cy="217595"/>
          </a:xfrm>
          <a:prstGeom prst="rect">
            <a:avLst/>
          </a:prstGeom>
        </p:spPr>
      </p:pic>
      <p:pic>
        <p:nvPicPr>
          <p:cNvPr id="54" name="Gráfico 53">
            <a:extLst>
              <a:ext uri="{FF2B5EF4-FFF2-40B4-BE49-F238E27FC236}">
                <a16:creationId xmlns:a16="http://schemas.microsoft.com/office/drawing/2014/main" id="{89DDD742-4C90-06D2-2843-E8F06445EB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97900" y="3912483"/>
            <a:ext cx="217595" cy="2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82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C4C11C-6053-4A84-B154-C8E0AFE47B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http://schemas.microsoft.com/office/2006/documentManagement/types"/>
    <ds:schemaRef ds:uri="ca24610a-89d8-41ed-9d17-0839b3811cc0"/>
    <ds:schemaRef ds:uri="http://purl.org/dc/terms/"/>
    <ds:schemaRef ds:uri="http://schemas.microsoft.com/office/infopath/2007/PartnerControls"/>
    <ds:schemaRef ds:uri="aee5329c-066a-4f26-a2c8-b375c9a21a0b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24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20</cp:revision>
  <dcterms:created xsi:type="dcterms:W3CDTF">2023-01-17T17:16:10Z</dcterms:created>
  <dcterms:modified xsi:type="dcterms:W3CDTF">2025-05-19T19:52:17Z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