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7D254-4424-423E-A11B-F20130D9D67C}" v="6" dt="2025-04-15T12:02:01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1A07D254-4424-423E-A11B-F20130D9D67C}"/>
    <pc:docChg chg="undo custSel addSld delSld modSld sldOrd modSection">
      <pc:chgData name="Ândria Kaminski" userId="353dd59b-79f5-4f4a-adf8-a66dbee6ec45" providerId="ADAL" clId="{1A07D254-4424-423E-A11B-F20130D9D67C}" dt="2025-04-15T12:03:23.205" v="57"/>
      <pc:docMkLst>
        <pc:docMk/>
      </pc:docMkLst>
      <pc:sldChg chg="del">
        <pc:chgData name="Ândria Kaminski" userId="353dd59b-79f5-4f4a-adf8-a66dbee6ec45" providerId="ADAL" clId="{1A07D254-4424-423E-A11B-F20130D9D67C}" dt="2025-04-15T12:00:00.452" v="3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1A07D254-4424-423E-A11B-F20130D9D67C}" dt="2025-04-15T12:01:30.886" v="22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1A07D254-4424-423E-A11B-F20130D9D67C}" dt="2025-04-15T11:59:57.034" v="2" actId="14826"/>
        <pc:sldMkLst>
          <pc:docMk/>
          <pc:sldMk cId="766056323" sldId="2147376702"/>
        </pc:sldMkLst>
        <pc:spChg chg="mod">
          <ac:chgData name="Ândria Kaminski" userId="353dd59b-79f5-4f4a-adf8-a66dbee6ec45" providerId="ADAL" clId="{1A07D254-4424-423E-A11B-F20130D9D67C}" dt="2025-04-15T11:59:19.281" v="1"/>
          <ac:spMkLst>
            <pc:docMk/>
            <pc:sldMk cId="766056323" sldId="2147376702"/>
            <ac:spMk id="2" creationId="{A6016464-8CE1-9CEB-D53D-24D42B866F67}"/>
          </ac:spMkLst>
        </pc:spChg>
        <pc:picChg chg="mod">
          <ac:chgData name="Ândria Kaminski" userId="353dd59b-79f5-4f4a-adf8-a66dbee6ec45" providerId="ADAL" clId="{1A07D254-4424-423E-A11B-F20130D9D67C}" dt="2025-04-15T11:59:57.034" v="2" actId="14826"/>
          <ac:picMkLst>
            <pc:docMk/>
            <pc:sldMk cId="766056323" sldId="2147376702"/>
            <ac:picMk id="7" creationId="{4596D39D-CFE1-B991-6F3A-A4FE70C60F4C}"/>
          </ac:picMkLst>
        </pc:picChg>
      </pc:sldChg>
      <pc:sldChg chg="addSp delSp modSp add mod ord">
        <pc:chgData name="Ândria Kaminski" userId="353dd59b-79f5-4f4a-adf8-a66dbee6ec45" providerId="ADAL" clId="{1A07D254-4424-423E-A11B-F20130D9D67C}" dt="2025-04-15T12:03:23.205" v="57"/>
        <pc:sldMkLst>
          <pc:docMk/>
          <pc:sldMk cId="4027156937" sldId="2147376704"/>
        </pc:sldMkLst>
        <pc:spChg chg="mod">
          <ac:chgData name="Ândria Kaminski" userId="353dd59b-79f5-4f4a-adf8-a66dbee6ec45" providerId="ADAL" clId="{1A07D254-4424-423E-A11B-F20130D9D67C}" dt="2025-04-15T12:01:14.316" v="16" actId="1076"/>
          <ac:spMkLst>
            <pc:docMk/>
            <pc:sldMk cId="4027156937" sldId="2147376704"/>
            <ac:spMk id="5" creationId="{413F411F-AA49-1FB8-829E-5B7982444694}"/>
          </ac:spMkLst>
        </pc:spChg>
        <pc:spChg chg="mod">
          <ac:chgData name="Ândria Kaminski" userId="353dd59b-79f5-4f4a-adf8-a66dbee6ec45" providerId="ADAL" clId="{1A07D254-4424-423E-A11B-F20130D9D67C}" dt="2025-04-15T12:00:08.235" v="6"/>
          <ac:spMkLst>
            <pc:docMk/>
            <pc:sldMk cId="4027156937" sldId="2147376704"/>
            <ac:spMk id="7" creationId="{58EED994-AA33-3AC0-E19C-E1F0EC85E6D4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12" creationId="{4D84E637-9CCF-3612-351A-886000466B03}"/>
          </ac:spMkLst>
        </pc:spChg>
        <pc:spChg chg="mod">
          <ac:chgData name="Ândria Kaminski" userId="353dd59b-79f5-4f4a-adf8-a66dbee6ec45" providerId="ADAL" clId="{1A07D254-4424-423E-A11B-F20130D9D67C}" dt="2025-04-15T12:01:12.450" v="14" actId="164"/>
          <ac:spMkLst>
            <pc:docMk/>
            <pc:sldMk cId="4027156937" sldId="2147376704"/>
            <ac:spMk id="17" creationId="{DF730C4E-8A3E-98D5-B94D-FD1D1601F8B3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24" creationId="{1702B3A1-B6A7-922F-3DCD-03FE538ED70D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25" creationId="{BCAD4F6B-6025-75C1-665C-14A0715784D7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34" creationId="{04A77D31-00A0-A453-C709-72BF0BCB509E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37" creationId="{EB0A2D82-B50A-9580-3D52-BDF20C66F4D6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39" creationId="{51B4C799-F771-81FE-F32B-3C6CBCD9C5BE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40" creationId="{D6E8EFB0-3F3A-6115-0387-86F913118CFE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42" creationId="{51945108-F9FE-1DFC-C922-5FD929F81752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43" creationId="{8359B0E7-1A41-9041-D19B-FFA0A3434EB6}"/>
          </ac:spMkLst>
        </pc:spChg>
        <pc:spChg chg="del">
          <ac:chgData name="Ândria Kaminski" userId="353dd59b-79f5-4f4a-adf8-a66dbee6ec45" providerId="ADAL" clId="{1A07D254-4424-423E-A11B-F20130D9D67C}" dt="2025-04-15T12:00:31.685" v="7" actId="478"/>
          <ac:spMkLst>
            <pc:docMk/>
            <pc:sldMk cId="4027156937" sldId="2147376704"/>
            <ac:spMk id="50" creationId="{32A9E272-6C3D-956A-4E7F-B12BB9D17DCB}"/>
          </ac:spMkLst>
        </pc:spChg>
        <pc:spChg chg="mod">
          <ac:chgData name="Ândria Kaminski" userId="353dd59b-79f5-4f4a-adf8-a66dbee6ec45" providerId="ADAL" clId="{1A07D254-4424-423E-A11B-F20130D9D67C}" dt="2025-04-15T12:03:16.783" v="55"/>
          <ac:spMkLst>
            <pc:docMk/>
            <pc:sldMk cId="4027156937" sldId="2147376704"/>
            <ac:spMk id="54" creationId="{4F257229-46CD-A1C4-D79A-6A55FDF88F4B}"/>
          </ac:spMkLst>
        </pc:spChg>
        <pc:spChg chg="add mod">
          <ac:chgData name="Ândria Kaminski" userId="353dd59b-79f5-4f4a-adf8-a66dbee6ec45" providerId="ADAL" clId="{1A07D254-4424-423E-A11B-F20130D9D67C}" dt="2025-04-15T12:00:58.572" v="11" actId="2085"/>
          <ac:spMkLst>
            <pc:docMk/>
            <pc:sldMk cId="4027156937" sldId="2147376704"/>
            <ac:spMk id="55" creationId="{FD22A444-DB72-E05E-2215-CDFAC667E6F3}"/>
          </ac:spMkLst>
        </pc:spChg>
        <pc:spChg chg="mod">
          <ac:chgData name="Ândria Kaminski" userId="353dd59b-79f5-4f4a-adf8-a66dbee6ec45" providerId="ADAL" clId="{1A07D254-4424-423E-A11B-F20130D9D67C}" dt="2025-04-15T12:01:12.450" v="14" actId="164"/>
          <ac:spMkLst>
            <pc:docMk/>
            <pc:sldMk cId="4027156937" sldId="2147376704"/>
            <ac:spMk id="56" creationId="{AD5473C3-45D4-F2D7-38B8-AB037260E102}"/>
          </ac:spMkLst>
        </pc:spChg>
        <pc:spChg chg="mod">
          <ac:chgData name="Ândria Kaminski" userId="353dd59b-79f5-4f4a-adf8-a66dbee6ec45" providerId="ADAL" clId="{1A07D254-4424-423E-A11B-F20130D9D67C}" dt="2025-04-15T12:03:22.126" v="56"/>
          <ac:spMkLst>
            <pc:docMk/>
            <pc:sldMk cId="4027156937" sldId="2147376704"/>
            <ac:spMk id="57" creationId="{B86A381D-A8BE-3AA8-D2DD-ACB45F55568F}"/>
          </ac:spMkLst>
        </pc:spChg>
        <pc:spChg chg="mod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58" creationId="{E0F466F4-E140-1068-DC46-C06C8C3AE3DB}"/>
          </ac:spMkLst>
        </pc:spChg>
        <pc:spChg chg="add mod topLvl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59" creationId="{4C926784-48BD-BB5B-8DA0-E9A8F93A619B}"/>
          </ac:spMkLst>
        </pc:spChg>
        <pc:spChg chg="mod topLvl">
          <ac:chgData name="Ândria Kaminski" userId="353dd59b-79f5-4f4a-adf8-a66dbee6ec45" providerId="ADAL" clId="{1A07D254-4424-423E-A11B-F20130D9D67C}" dt="2025-04-15T12:03:23.205" v="57"/>
          <ac:spMkLst>
            <pc:docMk/>
            <pc:sldMk cId="4027156937" sldId="2147376704"/>
            <ac:spMk id="60" creationId="{0B037EFA-45D0-8E02-0944-929E54BA4E56}"/>
          </ac:spMkLst>
        </pc:spChg>
        <pc:spChg chg="add mod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61" creationId="{87497C70-446B-9126-9CB7-ED69B797952A}"/>
          </ac:spMkLst>
        </pc:spChg>
        <pc:spChg chg="add mod">
          <ac:chgData name="Ândria Kaminski" userId="353dd59b-79f5-4f4a-adf8-a66dbee6ec45" providerId="ADAL" clId="{1A07D254-4424-423E-A11B-F20130D9D67C}" dt="2025-04-15T12:00:58.572" v="11" actId="2085"/>
          <ac:spMkLst>
            <pc:docMk/>
            <pc:sldMk cId="4027156937" sldId="2147376704"/>
            <ac:spMk id="62" creationId="{4D73E012-0148-1D19-87EB-4149A20FE1BB}"/>
          </ac:spMkLst>
        </pc:spChg>
        <pc:spChg chg="add mod">
          <ac:chgData name="Ândria Kaminski" userId="353dd59b-79f5-4f4a-adf8-a66dbee6ec45" providerId="ADAL" clId="{1A07D254-4424-423E-A11B-F20130D9D67C}" dt="2025-04-15T12:00:32.254" v="8"/>
          <ac:spMkLst>
            <pc:docMk/>
            <pc:sldMk cId="4027156937" sldId="2147376704"/>
            <ac:spMk id="63" creationId="{FB65F09F-F2E6-2D48-F5E0-BA5FD7F3DD88}"/>
          </ac:spMkLst>
        </pc:spChg>
        <pc:spChg chg="add mod topLvl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64" creationId="{18301D66-2CFF-75CE-B21B-6F5A65A7C35F}"/>
          </ac:spMkLst>
        </pc:spChg>
        <pc:spChg chg="mod">
          <ac:chgData name="Ândria Kaminski" userId="353dd59b-79f5-4f4a-adf8-a66dbee6ec45" providerId="ADAL" clId="{1A07D254-4424-423E-A11B-F20130D9D67C}" dt="2025-04-15T12:00:58.572" v="11" actId="2085"/>
          <ac:spMkLst>
            <pc:docMk/>
            <pc:sldMk cId="4027156937" sldId="2147376704"/>
            <ac:spMk id="65" creationId="{F529B5D9-8994-90F5-BD57-5CEFAB77C9AA}"/>
          </ac:spMkLst>
        </pc:spChg>
        <pc:spChg chg="add mod topLvl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66" creationId="{F108D7D2-88C5-A8C8-7CBF-3E54F4E786EA}"/>
          </ac:spMkLst>
        </pc:spChg>
        <pc:spChg chg="mod topLvl">
          <ac:chgData name="Ândria Kaminski" userId="353dd59b-79f5-4f4a-adf8-a66dbee6ec45" providerId="ADAL" clId="{1A07D254-4424-423E-A11B-F20130D9D67C}" dt="2025-04-15T12:02:12.624" v="46"/>
          <ac:spMkLst>
            <pc:docMk/>
            <pc:sldMk cId="4027156937" sldId="2147376704"/>
            <ac:spMk id="67" creationId="{151AA8BA-D835-F1D0-31A4-286B23724675}"/>
          </ac:spMkLst>
        </pc:spChg>
        <pc:spChg chg="mod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68" creationId="{FA18C94E-34B9-443B-A8EE-25A425B462E4}"/>
          </ac:spMkLst>
        </pc:spChg>
        <pc:spChg chg="add mod">
          <ac:chgData name="Ândria Kaminski" userId="353dd59b-79f5-4f4a-adf8-a66dbee6ec45" providerId="ADAL" clId="{1A07D254-4424-423E-A11B-F20130D9D67C}" dt="2025-04-15T12:01:12.450" v="14" actId="164"/>
          <ac:spMkLst>
            <pc:docMk/>
            <pc:sldMk cId="4027156937" sldId="2147376704"/>
            <ac:spMk id="69" creationId="{EFAF8EB1-22A3-A0AD-A32F-3FDE71630123}"/>
          </ac:spMkLst>
        </pc:spChg>
        <pc:spChg chg="mod">
          <ac:chgData name="Ândria Kaminski" userId="353dd59b-79f5-4f4a-adf8-a66dbee6ec45" providerId="ADAL" clId="{1A07D254-4424-423E-A11B-F20130D9D67C}" dt="2025-04-15T12:02:15.708" v="49"/>
          <ac:spMkLst>
            <pc:docMk/>
            <pc:sldMk cId="4027156937" sldId="2147376704"/>
            <ac:spMk id="70" creationId="{5A9EAB79-B31D-9486-4A00-8B0BBAF0EFA5}"/>
          </ac:spMkLst>
        </pc:spChg>
        <pc:spChg chg="mod">
          <ac:chgData name="Ândria Kaminski" userId="353dd59b-79f5-4f4a-adf8-a66dbee6ec45" providerId="ADAL" clId="{1A07D254-4424-423E-A11B-F20130D9D67C}" dt="2025-04-15T12:00:58.572" v="11" actId="2085"/>
          <ac:spMkLst>
            <pc:docMk/>
            <pc:sldMk cId="4027156937" sldId="2147376704"/>
            <ac:spMk id="71" creationId="{8D087A9B-E4A2-EAC4-D327-EA7A75EB56DD}"/>
          </ac:spMkLst>
        </pc:spChg>
        <pc:spChg chg="mod">
          <ac:chgData name="Ândria Kaminski" userId="353dd59b-79f5-4f4a-adf8-a66dbee6ec45" providerId="ADAL" clId="{1A07D254-4424-423E-A11B-F20130D9D67C}" dt="2025-04-15T12:02:16.785" v="50"/>
          <ac:spMkLst>
            <pc:docMk/>
            <pc:sldMk cId="4027156937" sldId="2147376704"/>
            <ac:spMk id="73" creationId="{B317B133-57F3-C26F-C6FD-3EFD1E068DED}"/>
          </ac:spMkLst>
        </pc:spChg>
        <pc:spChg chg="mod">
          <ac:chgData name="Ândria Kaminski" userId="353dd59b-79f5-4f4a-adf8-a66dbee6ec45" providerId="ADAL" clId="{1A07D254-4424-423E-A11B-F20130D9D67C}" dt="2025-04-15T12:02:01.924" v="45" actId="165"/>
          <ac:spMkLst>
            <pc:docMk/>
            <pc:sldMk cId="4027156937" sldId="2147376704"/>
            <ac:spMk id="74" creationId="{F713706E-CC64-62B3-E3E1-094CA0F23CB5}"/>
          </ac:spMkLst>
        </pc:spChg>
        <pc:spChg chg="add mod">
          <ac:chgData name="Ândria Kaminski" userId="353dd59b-79f5-4f4a-adf8-a66dbee6ec45" providerId="ADAL" clId="{1A07D254-4424-423E-A11B-F20130D9D67C}" dt="2025-04-15T12:01:12.450" v="14" actId="164"/>
          <ac:spMkLst>
            <pc:docMk/>
            <pc:sldMk cId="4027156937" sldId="2147376704"/>
            <ac:spMk id="75" creationId="{D8D57A4E-2309-2BB9-F16E-20D72B2A5D07}"/>
          </ac:spMkLst>
        </pc:spChg>
        <pc:spChg chg="add mod topLvl">
          <ac:chgData name="Ândria Kaminski" userId="353dd59b-79f5-4f4a-adf8-a66dbee6ec45" providerId="ADAL" clId="{1A07D254-4424-423E-A11B-F20130D9D67C}" dt="2025-04-15T12:02:17.881" v="51"/>
          <ac:spMkLst>
            <pc:docMk/>
            <pc:sldMk cId="4027156937" sldId="2147376704"/>
            <ac:spMk id="76" creationId="{0A8D5D6C-7918-04B3-1910-3D85B0DE7DA5}"/>
          </ac:spMkLst>
        </pc:spChg>
        <pc:grpChg chg="add mod">
          <ac:chgData name="Ândria Kaminski" userId="353dd59b-79f5-4f4a-adf8-a66dbee6ec45" providerId="ADAL" clId="{1A07D254-4424-423E-A11B-F20130D9D67C}" dt="2025-04-15T12:01:07.731" v="13" actId="1076"/>
          <ac:grpSpMkLst>
            <pc:docMk/>
            <pc:sldMk cId="4027156937" sldId="2147376704"/>
            <ac:grpSpMk id="77" creationId="{557B9DDF-634B-A31C-B4EA-7A712E543F3E}"/>
          </ac:grpSpMkLst>
        </pc:grpChg>
        <pc:grpChg chg="mod">
          <ac:chgData name="Ândria Kaminski" userId="353dd59b-79f5-4f4a-adf8-a66dbee6ec45" providerId="ADAL" clId="{1A07D254-4424-423E-A11B-F20130D9D67C}" dt="2025-04-15T12:01:24.868" v="21" actId="1036"/>
          <ac:grpSpMkLst>
            <pc:docMk/>
            <pc:sldMk cId="4027156937" sldId="2147376704"/>
            <ac:grpSpMk id="78" creationId="{32BB2736-8A1C-9A89-C546-AA9A37D44938}"/>
          </ac:grpSpMkLst>
        </pc:grpChg>
      </pc:sldChg>
    </pc:docChg>
  </pc:docChgLst>
  <pc:docChgLst>
    <pc:chgData name="Naiara Torres" userId="4ed3b23a-722a-43c2-bf58-16a12e524c9f" providerId="ADAL" clId="{030B9D99-10C5-4894-92CE-669361A519CD}"/>
    <pc:docChg chg="custSel modSld">
      <pc:chgData name="Naiara Torres" userId="4ed3b23a-722a-43c2-bf58-16a12e524c9f" providerId="ADAL" clId="{030B9D99-10C5-4894-92CE-669361A519CD}" dt="2025-03-16T00:27:11.926" v="4"/>
      <pc:docMkLst>
        <pc:docMk/>
      </pc:docMkLst>
      <pc:sldChg chg="modSp mod">
        <pc:chgData name="Naiara Torres" userId="4ed3b23a-722a-43c2-bf58-16a12e524c9f" providerId="ADAL" clId="{030B9D99-10C5-4894-92CE-669361A519CD}" dt="2025-03-16T00:26:47.660" v="0"/>
        <pc:sldMkLst>
          <pc:docMk/>
          <pc:sldMk cId="1032915011" sldId="272"/>
        </pc:sldMkLst>
        <pc:spChg chg="mod">
          <ac:chgData name="Naiara Torres" userId="4ed3b23a-722a-43c2-bf58-16a12e524c9f" providerId="ADAL" clId="{030B9D99-10C5-4894-92CE-669361A519CD}" dt="2025-03-16T00:26:47.660" v="0"/>
          <ac:spMkLst>
            <pc:docMk/>
            <pc:sldMk cId="1032915011" sldId="272"/>
            <ac:spMk id="2" creationId="{A6016464-8CE1-9CEB-D53D-24D42B866F67}"/>
          </ac:spMkLst>
        </pc:spChg>
      </pc:sldChg>
      <pc:sldChg chg="addSp delSp modSp mod">
        <pc:chgData name="Naiara Torres" userId="4ed3b23a-722a-43c2-bf58-16a12e524c9f" providerId="ADAL" clId="{030B9D99-10C5-4894-92CE-669361A519CD}" dt="2025-03-16T00:27:11.926" v="4"/>
        <pc:sldMkLst>
          <pc:docMk/>
          <pc:sldMk cId="300426804" sldId="2147376700"/>
        </pc:sldMkLst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4" creationId="{64FC2FA4-A2CF-B65B-1ED4-D28D2879AE3C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5" creationId="{D771E590-D5E4-33A0-F086-5D680C3C5F33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6" creationId="{9F98C55B-812B-96A2-3A09-2CBB5F70E721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7" creationId="{E96F6372-B470-BBA7-1E96-EA40A66178BC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8" creationId="{642B770E-981D-850A-A2C4-62B6B245B978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9" creationId="{2BF4EDB8-E7E0-359A-7EB1-E31C3B1DBEA2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10" creationId="{AC103F7A-5D6F-0BE9-D326-C12111308910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15" creationId="{A597B84D-A88E-7AFA-4585-77A71B66AD8F}"/>
          </ac:spMkLst>
        </pc:spChg>
        <pc:spChg chg="mod">
          <ac:chgData name="Naiara Torres" userId="4ed3b23a-722a-43c2-bf58-16a12e524c9f" providerId="ADAL" clId="{030B9D99-10C5-4894-92CE-669361A519CD}" dt="2025-03-16T00:27:11.926" v="4"/>
          <ac:spMkLst>
            <pc:docMk/>
            <pc:sldMk cId="300426804" sldId="2147376700"/>
            <ac:spMk id="18" creationId="{F27F0B75-0D00-4270-0370-D48E2A3FF207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19" creationId="{CD46E593-E838-C07A-1C43-358AE8ABE1BA}"/>
          </ac:spMkLst>
        </pc:spChg>
        <pc:spChg chg="add mod">
          <ac:chgData name="Naiara Torres" userId="4ed3b23a-722a-43c2-bf58-16a12e524c9f" providerId="ADAL" clId="{030B9D99-10C5-4894-92CE-669361A519CD}" dt="2025-03-16T00:27:07.420" v="3" actId="1076"/>
          <ac:spMkLst>
            <pc:docMk/>
            <pc:sldMk cId="300426804" sldId="2147376700"/>
            <ac:spMk id="20" creationId="{4C0C3E63-2F7F-960C-B267-A5E37A5D257E}"/>
          </ac:spMkLst>
        </pc:spChg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  <pc:spChg chg="mod">
          <ac:chgData name="Naiara Torres" userId="S::naiara.torres@innoscience.com.br::4ed3b23a-722a-43c2-bf58-16a12e524c9f" providerId="AD" clId="Web-{20D81A68-C291-1BA7-1DE1-8BE0A2568925}" dt="2025-03-16T00:13:20.490" v="11" actId="20577"/>
          <ac:spMkLst>
            <pc:docMk/>
            <pc:sldMk cId="1032915011" sldId="272"/>
            <ac:spMk id="2" creationId="{A6016464-8CE1-9CEB-D53D-24D42B866F67}"/>
          </ac:spMkLst>
        </pc:spChg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  <pc:spChg chg="mod">
          <ac:chgData name="Naiara Torres" userId="4ed3b23a-722a-43c2-bf58-16a12e524c9f" providerId="ADAL" clId="{D4BA4226-7C25-495E-83C8-08F632345EBD}" dt="2025-03-16T00:17:21.234" v="0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  <pc:spChg chg="mod">
          <ac:chgData name="Naiara Torres" userId="4ed3b23a-722a-43c2-bf58-16a12e524c9f" providerId="ADAL" clId="{D4BA4226-7C25-495E-83C8-08F632345EBD}" dt="2025-03-16T00:19:38.184" v="4"/>
          <ac:spMkLst>
            <pc:docMk/>
            <pc:sldMk cId="300426804" sldId="2147376700"/>
            <ac:spMk id="18" creationId="{F27F0B75-0D00-4270-0370-D48E2A3FF2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350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694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98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60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948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527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31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2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Perfil do usuário final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382" y="1416311"/>
            <a:ext cx="3715285" cy="46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Perfil do usuário final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730C4E-8A3E-98D5-B94D-FD1D1601F8B3}"/>
              </a:ext>
            </a:extLst>
          </p:cNvPr>
          <p:cNvSpPr/>
          <p:nvPr/>
        </p:nvSpPr>
        <p:spPr>
          <a:xfrm>
            <a:off x="3389746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4" name="Google Shape;79;p12">
            <a:extLst>
              <a:ext uri="{FF2B5EF4-FFF2-40B4-BE49-F238E27FC236}">
                <a16:creationId xmlns:a16="http://schemas.microsoft.com/office/drawing/2014/main" id="{4F257229-46CD-A1C4-D79A-6A55FDF88F4B}"/>
              </a:ext>
            </a:extLst>
          </p:cNvPr>
          <p:cNvSpPr txBox="1"/>
          <p:nvPr/>
        </p:nvSpPr>
        <p:spPr>
          <a:xfrm>
            <a:off x="3389745" y="1651110"/>
            <a:ext cx="2625152" cy="21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consectetur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adipiscing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Nam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purus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quam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iaculis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vestibulum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metus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Nulla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molestie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tortor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pulvinar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et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nisl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lacinia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id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ligula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Maecenas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semper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leo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volutpat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laoreet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cursus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mi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nibh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pharetra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orci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rutrum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non.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D5473C3-45D4-F2D7-38B8-AB037260E102}"/>
              </a:ext>
            </a:extLst>
          </p:cNvPr>
          <p:cNvSpPr/>
          <p:nvPr/>
        </p:nvSpPr>
        <p:spPr>
          <a:xfrm>
            <a:off x="6186944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7" name="Google Shape;79;p12">
            <a:extLst>
              <a:ext uri="{FF2B5EF4-FFF2-40B4-BE49-F238E27FC236}">
                <a16:creationId xmlns:a16="http://schemas.microsoft.com/office/drawing/2014/main" id="{B86A381D-A8BE-3AA8-D2DD-ACB45F55568F}"/>
              </a:ext>
            </a:extLst>
          </p:cNvPr>
          <p:cNvSpPr txBox="1"/>
          <p:nvPr/>
        </p:nvSpPr>
        <p:spPr>
          <a:xfrm>
            <a:off x="6186943" y="1651110"/>
            <a:ext cx="2625152" cy="21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consectetur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adipiscing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Nam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purus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quam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iaculis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vestibulum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metus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Nulla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molestie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tortor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pulvinar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et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nisl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lacinia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id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ligula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Maecenas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semper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leo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volutpat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laoreet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cursus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mi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nibh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pharetra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orci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rutrum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non.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4C926784-48BD-BB5B-8DA0-E9A8F93A619B}"/>
              </a:ext>
            </a:extLst>
          </p:cNvPr>
          <p:cNvSpPr/>
          <p:nvPr/>
        </p:nvSpPr>
        <p:spPr>
          <a:xfrm>
            <a:off x="8984142" y="1002435"/>
            <a:ext cx="2625152" cy="4636366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0" name="Google Shape;79;p12">
            <a:extLst>
              <a:ext uri="{FF2B5EF4-FFF2-40B4-BE49-F238E27FC236}">
                <a16:creationId xmlns:a16="http://schemas.microsoft.com/office/drawing/2014/main" id="{0B037EFA-45D0-8E02-0944-929E54BA4E56}"/>
              </a:ext>
            </a:extLst>
          </p:cNvPr>
          <p:cNvSpPr txBox="1"/>
          <p:nvPr/>
        </p:nvSpPr>
        <p:spPr>
          <a:xfrm>
            <a:off x="8984141" y="1651110"/>
            <a:ext cx="2625152" cy="21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consectetur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adipiscing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Nam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purus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quam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iaculis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vestibulum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mollis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ut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metus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Nulla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molestie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tortor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pulvinar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Donec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et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eget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nisl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eleifend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lacinia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id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ligula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Maecenas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semper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leo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volutpat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laoreet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.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Duis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cursus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mi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nibh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,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amet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pharetra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orci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rutrum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non.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B65F09F-F2E6-2D48-F5E0-BA5FD7F3DD88}"/>
              </a:ext>
            </a:extLst>
          </p:cNvPr>
          <p:cNvSpPr/>
          <p:nvPr/>
        </p:nvSpPr>
        <p:spPr>
          <a:xfrm>
            <a:off x="592547" y="1388773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4" name="Google Shape;79;p12">
            <a:extLst>
              <a:ext uri="{FF2B5EF4-FFF2-40B4-BE49-F238E27FC236}">
                <a16:creationId xmlns:a16="http://schemas.microsoft.com/office/drawing/2014/main" id="{18301D66-2CFF-75CE-B21B-6F5A65A7C35F}"/>
              </a:ext>
            </a:extLst>
          </p:cNvPr>
          <p:cNvSpPr txBox="1"/>
          <p:nvPr/>
        </p:nvSpPr>
        <p:spPr>
          <a:xfrm>
            <a:off x="592546" y="1442895"/>
            <a:ext cx="2625152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endParaRPr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F108D7D2-88C5-A8C8-7CBF-3E54F4E786EA}"/>
              </a:ext>
            </a:extLst>
          </p:cNvPr>
          <p:cNvSpPr/>
          <p:nvPr/>
        </p:nvSpPr>
        <p:spPr>
          <a:xfrm>
            <a:off x="592547" y="2345878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7" name="Google Shape;79;p12">
            <a:extLst>
              <a:ext uri="{FF2B5EF4-FFF2-40B4-BE49-F238E27FC236}">
                <a16:creationId xmlns:a16="http://schemas.microsoft.com/office/drawing/2014/main" id="{151AA8BA-D835-F1D0-31A4-286B23724675}"/>
              </a:ext>
            </a:extLst>
          </p:cNvPr>
          <p:cNvSpPr txBox="1"/>
          <p:nvPr/>
        </p:nvSpPr>
        <p:spPr>
          <a:xfrm>
            <a:off x="592546" y="2400000"/>
            <a:ext cx="2625152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EFAF8EB1-22A3-A0AD-A32F-3FDE71630123}"/>
              </a:ext>
            </a:extLst>
          </p:cNvPr>
          <p:cNvSpPr/>
          <p:nvPr/>
        </p:nvSpPr>
        <p:spPr>
          <a:xfrm>
            <a:off x="592546" y="3282843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0" name="Google Shape;79;p12">
            <a:extLst>
              <a:ext uri="{FF2B5EF4-FFF2-40B4-BE49-F238E27FC236}">
                <a16:creationId xmlns:a16="http://schemas.microsoft.com/office/drawing/2014/main" id="{5A9EAB79-B31D-9486-4A00-8B0BBAF0EFA5}"/>
              </a:ext>
            </a:extLst>
          </p:cNvPr>
          <p:cNvSpPr txBox="1"/>
          <p:nvPr/>
        </p:nvSpPr>
        <p:spPr>
          <a:xfrm>
            <a:off x="592545" y="3336965"/>
            <a:ext cx="2625152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18AB75E5-35F4-AC8A-97BD-00B6E88DCBAD}"/>
              </a:ext>
            </a:extLst>
          </p:cNvPr>
          <p:cNvSpPr/>
          <p:nvPr/>
        </p:nvSpPr>
        <p:spPr>
          <a:xfrm>
            <a:off x="592546" y="4200204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3" name="Google Shape;79;p12">
            <a:extLst>
              <a:ext uri="{FF2B5EF4-FFF2-40B4-BE49-F238E27FC236}">
                <a16:creationId xmlns:a16="http://schemas.microsoft.com/office/drawing/2014/main" id="{B317B133-57F3-C26F-C6FD-3EFD1E068DED}"/>
              </a:ext>
            </a:extLst>
          </p:cNvPr>
          <p:cNvSpPr txBox="1"/>
          <p:nvPr/>
        </p:nvSpPr>
        <p:spPr>
          <a:xfrm>
            <a:off x="592545" y="4254325"/>
            <a:ext cx="2625152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557B9DDF-634B-A31C-B4EA-7A712E543F3E}"/>
              </a:ext>
            </a:extLst>
          </p:cNvPr>
          <p:cNvGrpSpPr/>
          <p:nvPr/>
        </p:nvGrpSpPr>
        <p:grpSpPr>
          <a:xfrm>
            <a:off x="592545" y="1022935"/>
            <a:ext cx="11016749" cy="4118464"/>
            <a:chOff x="1004922" y="1090153"/>
            <a:chExt cx="10246720" cy="3937163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FD22A444-DB72-E05E-2215-CDFAC667E6F3}"/>
                </a:ext>
              </a:extLst>
            </p:cNvPr>
            <p:cNvSpPr/>
            <p:nvPr/>
          </p:nvSpPr>
          <p:spPr>
            <a:xfrm>
              <a:off x="3606609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HISTÓRIA</a:t>
              </a:r>
            </a:p>
          </p:txBody>
        </p:sp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E0F466F4-E140-1068-DC46-C06C8C3AE3DB}"/>
                </a:ext>
              </a:extLst>
            </p:cNvPr>
            <p:cNvSpPr/>
            <p:nvPr/>
          </p:nvSpPr>
          <p:spPr>
            <a:xfrm>
              <a:off x="6208294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CONTEXTO</a:t>
              </a:r>
            </a:p>
          </p:txBody>
        </p:sp>
        <p:sp>
          <p:nvSpPr>
            <p:cNvPr id="61" name="Retângulo: Cantos Arredondados 60">
              <a:extLst>
                <a:ext uri="{FF2B5EF4-FFF2-40B4-BE49-F238E27FC236}">
                  <a16:creationId xmlns:a16="http://schemas.microsoft.com/office/drawing/2014/main" id="{87497C70-446B-9126-9CB7-ED69B797952A}"/>
                </a:ext>
              </a:extLst>
            </p:cNvPr>
            <p:cNvSpPr/>
            <p:nvPr/>
          </p:nvSpPr>
          <p:spPr>
            <a:xfrm>
              <a:off x="8809978" y="1099348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PERSONALIDADE</a:t>
              </a:r>
            </a:p>
          </p:txBody>
        </p:sp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4D73E012-0148-1D19-87EB-4149A20FE1BB}"/>
                </a:ext>
              </a:extLst>
            </p:cNvPr>
            <p:cNvSpPr/>
            <p:nvPr/>
          </p:nvSpPr>
          <p:spPr>
            <a:xfrm>
              <a:off x="1004924" y="109015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SEXO</a:t>
              </a:r>
            </a:p>
          </p:txBody>
        </p:sp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id="{F529B5D9-8994-90F5-BD57-5CEFAB77C9AA}"/>
                </a:ext>
              </a:extLst>
            </p:cNvPr>
            <p:cNvSpPr/>
            <p:nvPr/>
          </p:nvSpPr>
          <p:spPr>
            <a:xfrm>
              <a:off x="1004924" y="2005125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IDADE</a:t>
              </a:r>
            </a:p>
          </p:txBody>
        </p:sp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id="{FA18C94E-34B9-443B-A8EE-25A425B462E4}"/>
                </a:ext>
              </a:extLst>
            </p:cNvPr>
            <p:cNvSpPr/>
            <p:nvPr/>
          </p:nvSpPr>
          <p:spPr>
            <a:xfrm>
              <a:off x="1004923" y="290084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NÍVEL DE EMPRESA</a:t>
              </a:r>
            </a:p>
          </p:txBody>
        </p:sp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8D087A9B-E4A2-EAC4-D327-EA7A75EB56DD}"/>
                </a:ext>
              </a:extLst>
            </p:cNvPr>
            <p:cNvSpPr/>
            <p:nvPr/>
          </p:nvSpPr>
          <p:spPr>
            <a:xfrm>
              <a:off x="1004923" y="3777820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RENDA</a:t>
              </a:r>
            </a:p>
          </p:txBody>
        </p:sp>
        <p:sp>
          <p:nvSpPr>
            <p:cNvPr id="74" name="Retângulo: Cantos Arredondados 73">
              <a:extLst>
                <a:ext uri="{FF2B5EF4-FFF2-40B4-BE49-F238E27FC236}">
                  <a16:creationId xmlns:a16="http://schemas.microsoft.com/office/drawing/2014/main" id="{F713706E-CC64-62B3-E3E1-094CA0F23CB5}"/>
                </a:ext>
              </a:extLst>
            </p:cNvPr>
            <p:cNvSpPr/>
            <p:nvPr/>
          </p:nvSpPr>
          <p:spPr>
            <a:xfrm>
              <a:off x="1004922" y="4674463"/>
              <a:ext cx="2441664" cy="35285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EDUCAÇÃO</a:t>
              </a:r>
            </a:p>
          </p:txBody>
        </p:sp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8D57A4E-2309-2BB9-F16E-20D72B2A5D07}"/>
              </a:ext>
            </a:extLst>
          </p:cNvPr>
          <p:cNvSpPr/>
          <p:nvPr/>
        </p:nvSpPr>
        <p:spPr>
          <a:xfrm>
            <a:off x="592545" y="5138136"/>
            <a:ext cx="2625152" cy="50066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6" name="Google Shape;79;p12">
            <a:extLst>
              <a:ext uri="{FF2B5EF4-FFF2-40B4-BE49-F238E27FC236}">
                <a16:creationId xmlns:a16="http://schemas.microsoft.com/office/drawing/2014/main" id="{0A8D5D6C-7918-04B3-1910-3D85B0DE7DA5}"/>
              </a:ext>
            </a:extLst>
          </p:cNvPr>
          <p:cNvSpPr txBox="1"/>
          <p:nvPr/>
        </p:nvSpPr>
        <p:spPr>
          <a:xfrm>
            <a:off x="592544" y="5192257"/>
            <a:ext cx="2625152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latin typeface="Century Gothic" panose="020B0502020202020204" pitchFamily="34" charset="0"/>
                <a:sym typeface="Poppins"/>
              </a:rPr>
              <a:t> </a:t>
            </a:r>
            <a:endParaRPr lang="pt-BR" sz="1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B1E9E14D-DE82-4C26-90C4-0C30AE745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schemas.microsoft.com/office/2006/metadata/properties"/>
    <ds:schemaRef ds:uri="ca24610a-89d8-41ed-9d17-0839b3811cc0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218</Words>
  <Application>Microsoft Office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