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37670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89A7E-935D-4A27-B381-A120F6DCEC18}" v="1" dt="2025-04-15T11:57:28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0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2BE85EE0-0A4C-4800-86D5-9EA590FC6BB1}"/>
    <pc:docChg chg="addSld delSld modSld modSection">
      <pc:chgData name="Naiara Torres" userId="4ed3b23a-722a-43c2-bf58-16a12e524c9f" providerId="ADAL" clId="{2BE85EE0-0A4C-4800-86D5-9EA590FC6BB1}" dt="2025-03-16T00:09:50.862" v="1"/>
      <pc:docMkLst>
        <pc:docMk/>
      </pc:docMkLst>
      <pc:sldChg chg="add del">
        <pc:chgData name="Naiara Torres" userId="4ed3b23a-722a-43c2-bf58-16a12e524c9f" providerId="ADAL" clId="{2BE85EE0-0A4C-4800-86D5-9EA590FC6BB1}" dt="2025-03-16T00:09:50.862" v="1"/>
        <pc:sldMkLst>
          <pc:docMk/>
          <pc:sldMk cId="1207061872" sldId="2147376699"/>
        </pc:sldMkLst>
      </pc:sldChg>
      <pc:sldChg chg="add">
        <pc:chgData name="Naiara Torres" userId="4ed3b23a-722a-43c2-bf58-16a12e524c9f" providerId="ADAL" clId="{2BE85EE0-0A4C-4800-86D5-9EA590FC6BB1}" dt="2025-03-16T00:09:50.862" v="1"/>
        <pc:sldMkLst>
          <pc:docMk/>
          <pc:sldMk cId="300426804" sldId="2147376700"/>
        </pc:sldMkLst>
      </pc:sldChg>
    </pc:docChg>
  </pc:docChgLst>
  <pc:docChgLst>
    <pc:chgData name="Ândria Kaminski" userId="353dd59b-79f5-4f4a-adf8-a66dbee6ec45" providerId="ADAL" clId="{01789A7E-935D-4A27-B381-A120F6DCEC18}"/>
    <pc:docChg chg="undo custSel addSld delSld modSld modSection">
      <pc:chgData name="Ândria Kaminski" userId="353dd59b-79f5-4f4a-adf8-a66dbee6ec45" providerId="ADAL" clId="{01789A7E-935D-4A27-B381-A120F6DCEC18}" dt="2025-04-15T11:58:14.918" v="36" actId="47"/>
      <pc:docMkLst>
        <pc:docMk/>
      </pc:docMkLst>
      <pc:sldChg chg="del">
        <pc:chgData name="Ândria Kaminski" userId="353dd59b-79f5-4f4a-adf8-a66dbee6ec45" providerId="ADAL" clId="{01789A7E-935D-4A27-B381-A120F6DCEC18}" dt="2025-04-15T11:57:32.933" v="9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01789A7E-935D-4A27-B381-A120F6DCEC18}" dt="2025-04-15T11:58:14.918" v="36" actId="47"/>
        <pc:sldMkLst>
          <pc:docMk/>
          <pc:sldMk cId="300426804" sldId="2147376700"/>
        </pc:sldMkLst>
      </pc:sldChg>
      <pc:sldChg chg="modSp add mod">
        <pc:chgData name="Ândria Kaminski" userId="353dd59b-79f5-4f4a-adf8-a66dbee6ec45" providerId="ADAL" clId="{01789A7E-935D-4A27-B381-A120F6DCEC18}" dt="2025-04-15T11:57:31.306" v="8" actId="20577"/>
        <pc:sldMkLst>
          <pc:docMk/>
          <pc:sldMk cId="766056323" sldId="2147376702"/>
        </pc:sldMkLst>
        <pc:spChg chg="mod">
          <ac:chgData name="Ândria Kaminski" userId="353dd59b-79f5-4f4a-adf8-a66dbee6ec45" providerId="ADAL" clId="{01789A7E-935D-4A27-B381-A120F6DCEC18}" dt="2025-04-15T11:57:31.306" v="8" actId="20577"/>
          <ac:spMkLst>
            <pc:docMk/>
            <pc:sldMk cId="766056323" sldId="2147376702"/>
            <ac:spMk id="13" creationId="{C3297EE4-98E9-D7A7-3E21-0D6AE6985775}"/>
          </ac:spMkLst>
        </pc:spChg>
      </pc:sldChg>
      <pc:sldChg chg="modSp add mod">
        <pc:chgData name="Ândria Kaminski" userId="353dd59b-79f5-4f4a-adf8-a66dbee6ec45" providerId="ADAL" clId="{01789A7E-935D-4A27-B381-A120F6DCEC18}" dt="2025-04-15T11:58:12.824" v="35" actId="20577"/>
        <pc:sldMkLst>
          <pc:docMk/>
          <pc:sldMk cId="4027156937" sldId="2147376704"/>
        </pc:sldMkLst>
        <pc:spChg chg="mod">
          <ac:chgData name="Ândria Kaminski" userId="353dd59b-79f5-4f4a-adf8-a66dbee6ec45" providerId="ADAL" clId="{01789A7E-935D-4A27-B381-A120F6DCEC18}" dt="2025-04-15T11:58:06.629" v="30" actId="20577"/>
          <ac:spMkLst>
            <pc:docMk/>
            <pc:sldMk cId="4027156937" sldId="2147376704"/>
            <ac:spMk id="34" creationId="{04A77D31-00A0-A453-C709-72BF0BCB509E}"/>
          </ac:spMkLst>
        </pc:spChg>
        <pc:spChg chg="mod">
          <ac:chgData name="Ândria Kaminski" userId="353dd59b-79f5-4f4a-adf8-a66dbee6ec45" providerId="ADAL" clId="{01789A7E-935D-4A27-B381-A120F6DCEC18}" dt="2025-04-15T11:58:07.712" v="31" actId="20577"/>
          <ac:spMkLst>
            <pc:docMk/>
            <pc:sldMk cId="4027156937" sldId="2147376704"/>
            <ac:spMk id="35" creationId="{FCA3488A-B8FD-513C-C9C2-2F2A26FF6480}"/>
          </ac:spMkLst>
        </pc:spChg>
        <pc:spChg chg="mod">
          <ac:chgData name="Ândria Kaminski" userId="353dd59b-79f5-4f4a-adf8-a66dbee6ec45" providerId="ADAL" clId="{01789A7E-935D-4A27-B381-A120F6DCEC18}" dt="2025-04-15T11:58:11.371" v="34" actId="20577"/>
          <ac:spMkLst>
            <pc:docMk/>
            <pc:sldMk cId="4027156937" sldId="2147376704"/>
            <ac:spMk id="36" creationId="{C5C844AB-5601-E574-7BF3-AB47826C3111}"/>
          </ac:spMkLst>
        </pc:spChg>
        <pc:spChg chg="mod">
          <ac:chgData name="Ândria Kaminski" userId="353dd59b-79f5-4f4a-adf8-a66dbee6ec45" providerId="ADAL" clId="{01789A7E-935D-4A27-B381-A120F6DCEC18}" dt="2025-04-15T11:58:12.824" v="35" actId="20577"/>
          <ac:spMkLst>
            <pc:docMk/>
            <pc:sldMk cId="4027156937" sldId="2147376704"/>
            <ac:spMk id="37" creationId="{EB0A2D82-B50A-9580-3D52-BDF20C66F4D6}"/>
          </ac:spMkLst>
        </pc:spChg>
        <pc:spChg chg="mod">
          <ac:chgData name="Ândria Kaminski" userId="353dd59b-79f5-4f4a-adf8-a66dbee6ec45" providerId="ADAL" clId="{01789A7E-935D-4A27-B381-A120F6DCEC18}" dt="2025-04-15T11:57:45.870" v="14" actId="20577"/>
          <ac:spMkLst>
            <pc:docMk/>
            <pc:sldMk cId="4027156937" sldId="2147376704"/>
            <ac:spMk id="38" creationId="{0F1077F8-3901-09DC-104A-A7FC359C8B7B}"/>
          </ac:spMkLst>
        </pc:spChg>
        <pc:spChg chg="mod">
          <ac:chgData name="Ândria Kaminski" userId="353dd59b-79f5-4f4a-adf8-a66dbee6ec45" providerId="ADAL" clId="{01789A7E-935D-4A27-B381-A120F6DCEC18}" dt="2025-04-15T11:57:49.107" v="15"/>
          <ac:spMkLst>
            <pc:docMk/>
            <pc:sldMk cId="4027156937" sldId="2147376704"/>
            <ac:spMk id="39" creationId="{51B4C799-F771-81FE-F32B-3C6CBCD9C5BE}"/>
          </ac:spMkLst>
        </pc:spChg>
        <pc:spChg chg="mod">
          <ac:chgData name="Ândria Kaminski" userId="353dd59b-79f5-4f4a-adf8-a66dbee6ec45" providerId="ADAL" clId="{01789A7E-935D-4A27-B381-A120F6DCEC18}" dt="2025-04-15T11:57:49.972" v="16"/>
          <ac:spMkLst>
            <pc:docMk/>
            <pc:sldMk cId="4027156937" sldId="2147376704"/>
            <ac:spMk id="40" creationId="{D6E8EFB0-3F3A-6115-0387-86F913118CFE}"/>
          </ac:spMkLst>
        </pc:spChg>
        <pc:spChg chg="mod">
          <ac:chgData name="Ândria Kaminski" userId="353dd59b-79f5-4f4a-adf8-a66dbee6ec45" providerId="ADAL" clId="{01789A7E-935D-4A27-B381-A120F6DCEC18}" dt="2025-04-15T11:57:50.780" v="17"/>
          <ac:spMkLst>
            <pc:docMk/>
            <pc:sldMk cId="4027156937" sldId="2147376704"/>
            <ac:spMk id="41" creationId="{9AB8BB0D-8C06-15DB-B9A8-7F16CD7E0D2E}"/>
          </ac:spMkLst>
        </pc:spChg>
        <pc:spChg chg="mod">
          <ac:chgData name="Ândria Kaminski" userId="353dd59b-79f5-4f4a-adf8-a66dbee6ec45" providerId="ADAL" clId="{01789A7E-935D-4A27-B381-A120F6DCEC18}" dt="2025-04-15T11:57:57.207" v="25"/>
          <ac:spMkLst>
            <pc:docMk/>
            <pc:sldMk cId="4027156937" sldId="2147376704"/>
            <ac:spMk id="42" creationId="{51945108-F9FE-1DFC-C922-5FD929F81752}"/>
          </ac:spMkLst>
        </pc:spChg>
        <pc:spChg chg="mod">
          <ac:chgData name="Ândria Kaminski" userId="353dd59b-79f5-4f4a-adf8-a66dbee6ec45" providerId="ADAL" clId="{01789A7E-935D-4A27-B381-A120F6DCEC18}" dt="2025-04-15T11:57:55.683" v="23"/>
          <ac:spMkLst>
            <pc:docMk/>
            <pc:sldMk cId="4027156937" sldId="2147376704"/>
            <ac:spMk id="43" creationId="{8359B0E7-1A41-9041-D19B-FFA0A3434EB6}"/>
          </ac:spMkLst>
        </pc:spChg>
        <pc:spChg chg="mod">
          <ac:chgData name="Ândria Kaminski" userId="353dd59b-79f5-4f4a-adf8-a66dbee6ec45" providerId="ADAL" clId="{01789A7E-935D-4A27-B381-A120F6DCEC18}" dt="2025-04-15T11:57:56.403" v="24"/>
          <ac:spMkLst>
            <pc:docMk/>
            <pc:sldMk cId="4027156937" sldId="2147376704"/>
            <ac:spMk id="44" creationId="{FDBA0DF0-E855-D4BD-79C6-286F67A47349}"/>
          </ac:spMkLst>
        </pc:spChg>
        <pc:spChg chg="mod">
          <ac:chgData name="Ândria Kaminski" userId="353dd59b-79f5-4f4a-adf8-a66dbee6ec45" providerId="ADAL" clId="{01789A7E-935D-4A27-B381-A120F6DCEC18}" dt="2025-04-15T11:57:54.829" v="22"/>
          <ac:spMkLst>
            <pc:docMk/>
            <pc:sldMk cId="4027156937" sldId="2147376704"/>
            <ac:spMk id="45" creationId="{9D0D47EC-F2F7-0E50-C3A9-F67AEB0BD5FB}"/>
          </ac:spMkLst>
        </pc:spChg>
        <pc:spChg chg="mod">
          <ac:chgData name="Ândria Kaminski" userId="353dd59b-79f5-4f4a-adf8-a66dbee6ec45" providerId="ADAL" clId="{01789A7E-935D-4A27-B381-A120F6DCEC18}" dt="2025-04-15T11:57:53.260" v="20"/>
          <ac:spMkLst>
            <pc:docMk/>
            <pc:sldMk cId="4027156937" sldId="2147376704"/>
            <ac:spMk id="46" creationId="{BF569540-3D84-FD57-8D95-370131991E2F}"/>
          </ac:spMkLst>
        </pc:spChg>
        <pc:spChg chg="mod">
          <ac:chgData name="Ândria Kaminski" userId="353dd59b-79f5-4f4a-adf8-a66dbee6ec45" providerId="ADAL" clId="{01789A7E-935D-4A27-B381-A120F6DCEC18}" dt="2025-04-15T11:57:51.777" v="18"/>
          <ac:spMkLst>
            <pc:docMk/>
            <pc:sldMk cId="4027156937" sldId="2147376704"/>
            <ac:spMk id="47" creationId="{E4CD5CA2-450B-4762-0CEF-922880A990AF}"/>
          </ac:spMkLst>
        </pc:spChg>
        <pc:spChg chg="mod">
          <ac:chgData name="Ândria Kaminski" userId="353dd59b-79f5-4f4a-adf8-a66dbee6ec45" providerId="ADAL" clId="{01789A7E-935D-4A27-B381-A120F6DCEC18}" dt="2025-04-15T11:57:52.543" v="19"/>
          <ac:spMkLst>
            <pc:docMk/>
            <pc:sldMk cId="4027156937" sldId="2147376704"/>
            <ac:spMk id="48" creationId="{8A70C4F7-39EF-A960-F679-76B203DB5F3B}"/>
          </ac:spMkLst>
        </pc:spChg>
        <pc:spChg chg="mod">
          <ac:chgData name="Ândria Kaminski" userId="353dd59b-79f5-4f4a-adf8-a66dbee6ec45" providerId="ADAL" clId="{01789A7E-935D-4A27-B381-A120F6DCEC18}" dt="2025-04-15T11:57:54.167" v="21"/>
          <ac:spMkLst>
            <pc:docMk/>
            <pc:sldMk cId="4027156937" sldId="2147376704"/>
            <ac:spMk id="49" creationId="{38F37208-4FBE-1919-8BAB-FDBC61DA6CA2}"/>
          </ac:spMkLst>
        </pc:spChg>
        <pc:spChg chg="mod">
          <ac:chgData name="Ândria Kaminski" userId="353dd59b-79f5-4f4a-adf8-a66dbee6ec45" providerId="ADAL" clId="{01789A7E-935D-4A27-B381-A120F6DCEC18}" dt="2025-04-15T11:57:58.272" v="26"/>
          <ac:spMkLst>
            <pc:docMk/>
            <pc:sldMk cId="4027156937" sldId="2147376704"/>
            <ac:spMk id="50" creationId="{32A9E272-6C3D-956A-4E7F-B12BB9D17DCB}"/>
          </ac:spMkLst>
        </pc:spChg>
        <pc:spChg chg="mod">
          <ac:chgData name="Ândria Kaminski" userId="353dd59b-79f5-4f4a-adf8-a66dbee6ec45" providerId="ADAL" clId="{01789A7E-935D-4A27-B381-A120F6DCEC18}" dt="2025-04-15T11:57:59.310" v="27"/>
          <ac:spMkLst>
            <pc:docMk/>
            <pc:sldMk cId="4027156937" sldId="2147376704"/>
            <ac:spMk id="51" creationId="{46F35DD4-640A-8BEF-6237-F9A2BA58E1F7}"/>
          </ac:spMkLst>
        </pc:spChg>
        <pc:spChg chg="mod">
          <ac:chgData name="Ândria Kaminski" userId="353dd59b-79f5-4f4a-adf8-a66dbee6ec45" providerId="ADAL" clId="{01789A7E-935D-4A27-B381-A120F6DCEC18}" dt="2025-04-15T11:58:00.159" v="28"/>
          <ac:spMkLst>
            <pc:docMk/>
            <pc:sldMk cId="4027156937" sldId="2147376704"/>
            <ac:spMk id="52" creationId="{71B91C1B-2D76-1E02-D412-0E1048FF4110}"/>
          </ac:spMkLst>
        </pc:spChg>
        <pc:spChg chg="mod">
          <ac:chgData name="Ândria Kaminski" userId="353dd59b-79f5-4f4a-adf8-a66dbee6ec45" providerId="ADAL" clId="{01789A7E-935D-4A27-B381-A120F6DCEC18}" dt="2025-04-15T11:58:00.923" v="29"/>
          <ac:spMkLst>
            <pc:docMk/>
            <pc:sldMk cId="4027156937" sldId="2147376704"/>
            <ac:spMk id="53" creationId="{D9E8738E-68D4-DE53-7F2A-8E2373D952CF}"/>
          </ac:spMkLst>
        </pc:spChg>
      </pc:sldChg>
    </pc:docChg>
  </pc:docChgLst>
  <pc:docChgLst>
    <pc:chgData name="Naiara Torres" userId="S::naiara.torres@innoscience.com.br::4ed3b23a-722a-43c2-bf58-16a12e524c9f" providerId="AD" clId="Web-{20D81A68-C291-1BA7-1DE1-8BE0A2568925}"/>
    <pc:docChg chg="modSld">
      <pc:chgData name="Naiara Torres" userId="S::naiara.torres@innoscience.com.br::4ed3b23a-722a-43c2-bf58-16a12e524c9f" providerId="AD" clId="Web-{20D81A68-C291-1BA7-1DE1-8BE0A2568925}" dt="2025-03-16T00:13:20.490" v="11" actId="20577"/>
      <pc:docMkLst>
        <pc:docMk/>
      </pc:docMkLst>
      <pc:sldChg chg="addSp delSp modSp">
        <pc:chgData name="Naiara Torres" userId="S::naiara.torres@innoscience.com.br::4ed3b23a-722a-43c2-bf58-16a12e524c9f" providerId="AD" clId="Web-{20D81A68-C291-1BA7-1DE1-8BE0A2568925}" dt="2025-03-16T00:13:20.490" v="11" actId="20577"/>
        <pc:sldMkLst>
          <pc:docMk/>
          <pc:sldMk cId="1032915011" sldId="272"/>
        </pc:sldMkLst>
      </pc:sldChg>
    </pc:docChg>
  </pc:docChgLst>
  <pc:docChgLst>
    <pc:chgData name="Naiara Torres" userId="4ed3b23a-722a-43c2-bf58-16a12e524c9f" providerId="ADAL" clId="{D4BA4226-7C25-495E-83C8-08F632345EBD}"/>
    <pc:docChg chg="custSel delSld modSld modSection">
      <pc:chgData name="Naiara Torres" userId="4ed3b23a-722a-43c2-bf58-16a12e524c9f" providerId="ADAL" clId="{D4BA4226-7C25-495E-83C8-08F632345EBD}" dt="2025-03-16T00:19:40.390" v="5" actId="47"/>
      <pc:docMkLst>
        <pc:docMk/>
      </pc:docMkLst>
      <pc:sldChg chg="modSp mod">
        <pc:chgData name="Naiara Torres" userId="4ed3b23a-722a-43c2-bf58-16a12e524c9f" providerId="ADAL" clId="{D4BA4226-7C25-495E-83C8-08F632345EBD}" dt="2025-03-16T00:17:21.234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D4BA4226-7C25-495E-83C8-08F632345EBD}" dt="2025-03-16T00:19:40.390" v="5" actId="47"/>
        <pc:sldMkLst>
          <pc:docMk/>
          <pc:sldMk cId="1207061872" sldId="2147376699"/>
        </pc:sldMkLst>
      </pc:sldChg>
      <pc:sldChg chg="addSp delSp modSp mod">
        <pc:chgData name="Naiara Torres" userId="4ed3b23a-722a-43c2-bf58-16a12e524c9f" providerId="ADAL" clId="{D4BA4226-7C25-495E-83C8-08F632345EBD}" dt="2025-03-16T00:19:38.184" v="4"/>
        <pc:sldMkLst>
          <pc:docMk/>
          <pc:sldMk cId="300426804" sldId="2147376700"/>
        </pc:sldMkLst>
        <pc:spChg chg="mod">
          <ac:chgData name="Naiara Torres" userId="4ed3b23a-722a-43c2-bf58-16a12e524c9f" providerId="ADAL" clId="{D4BA4226-7C25-495E-83C8-08F632345EBD}" dt="2025-03-16T00:19:38.184" v="4"/>
          <ac:spMkLst>
            <pc:docMk/>
            <pc:sldMk cId="300426804" sldId="2147376700"/>
            <ac:spMk id="18" creationId="{F27F0B75-0D00-4270-0370-D48E2A3FF207}"/>
          </ac:spMkLst>
        </pc:spChg>
        <pc:spChg chg="add mod">
          <ac:chgData name="Naiara Torres" userId="4ed3b23a-722a-43c2-bf58-16a12e524c9f" providerId="ADAL" clId="{D4BA4226-7C25-495E-83C8-08F632345EBD}" dt="2025-03-16T00:19:32.480" v="3" actId="1076"/>
          <ac:spMkLst>
            <pc:docMk/>
            <pc:sldMk cId="300426804" sldId="2147376700"/>
            <ac:spMk id="31" creationId="{252F1B87-B410-8D90-3E44-97897D976CD9}"/>
          </ac:spMkLst>
        </pc:spChg>
        <pc:spChg chg="add mod">
          <ac:chgData name="Naiara Torres" userId="4ed3b23a-722a-43c2-bf58-16a12e524c9f" providerId="ADAL" clId="{D4BA4226-7C25-495E-83C8-08F632345EBD}" dt="2025-03-16T00:19:32.480" v="3" actId="1076"/>
          <ac:spMkLst>
            <pc:docMk/>
            <pc:sldMk cId="300426804" sldId="2147376700"/>
            <ac:spMk id="32" creationId="{C5961EEE-1120-013D-874D-0E2F1ABDCAFF}"/>
          </ac:spMkLst>
        </pc:spChg>
        <pc:spChg chg="add mod">
          <ac:chgData name="Naiara Torres" userId="4ed3b23a-722a-43c2-bf58-16a12e524c9f" providerId="ADAL" clId="{D4BA4226-7C25-495E-83C8-08F632345EBD}" dt="2025-03-16T00:19:32.480" v="3" actId="1076"/>
          <ac:spMkLst>
            <pc:docMk/>
            <pc:sldMk cId="300426804" sldId="2147376700"/>
            <ac:spMk id="34" creationId="{3FF961AF-33E8-2736-507D-DF3409EB37C4}"/>
          </ac:spMkLst>
        </pc:spChg>
        <pc:spChg chg="add mod">
          <ac:chgData name="Naiara Torres" userId="4ed3b23a-722a-43c2-bf58-16a12e524c9f" providerId="ADAL" clId="{D4BA4226-7C25-495E-83C8-08F632345EBD}" dt="2025-03-16T00:19:32.480" v="3" actId="1076"/>
          <ac:spMkLst>
            <pc:docMk/>
            <pc:sldMk cId="300426804" sldId="2147376700"/>
            <ac:spMk id="45" creationId="{358BF191-37B4-B492-15C4-B0429971230E}"/>
          </ac:spMkLst>
        </pc:spChg>
        <pc:spChg chg="add mod">
          <ac:chgData name="Naiara Torres" userId="4ed3b23a-722a-43c2-bf58-16a12e524c9f" providerId="ADAL" clId="{D4BA4226-7C25-495E-83C8-08F632345EBD}" dt="2025-03-16T00:19:32.480" v="3" actId="1076"/>
          <ac:spMkLst>
            <pc:docMk/>
            <pc:sldMk cId="300426804" sldId="2147376700"/>
            <ac:spMk id="47" creationId="{3D541B6D-C246-D4AF-DCBC-DD003E8E55E8}"/>
          </ac:spMkLst>
        </pc:spChg>
        <pc:spChg chg="add mod">
          <ac:chgData name="Naiara Torres" userId="4ed3b23a-722a-43c2-bf58-16a12e524c9f" providerId="ADAL" clId="{D4BA4226-7C25-495E-83C8-08F632345EBD}" dt="2025-03-16T00:19:32.480" v="3" actId="1076"/>
          <ac:spMkLst>
            <pc:docMk/>
            <pc:sldMk cId="300426804" sldId="2147376700"/>
            <ac:spMk id="48" creationId="{CC2E72A5-8079-D00E-93CA-9802AA1F5653}"/>
          </ac:spMkLst>
        </pc:spChg>
        <pc:spChg chg="add mod">
          <ac:chgData name="Naiara Torres" userId="4ed3b23a-722a-43c2-bf58-16a12e524c9f" providerId="ADAL" clId="{D4BA4226-7C25-495E-83C8-08F632345EBD}" dt="2025-03-16T00:19:32.480" v="3" actId="1076"/>
          <ac:spMkLst>
            <pc:docMk/>
            <pc:sldMk cId="300426804" sldId="2147376700"/>
            <ac:spMk id="52" creationId="{2801A0D9-8C71-7CB4-E187-D545BA7A9A5B}"/>
          </ac:spMkLst>
        </pc:spChg>
        <pc:spChg chg="add mod">
          <ac:chgData name="Naiara Torres" userId="4ed3b23a-722a-43c2-bf58-16a12e524c9f" providerId="ADAL" clId="{D4BA4226-7C25-495E-83C8-08F632345EBD}" dt="2025-03-16T00:19:32.480" v="3" actId="1076"/>
          <ac:spMkLst>
            <pc:docMk/>
            <pc:sldMk cId="300426804" sldId="2147376700"/>
            <ac:spMk id="53" creationId="{7AF833CD-F4E3-F1A8-6732-B25CEB03D11F}"/>
          </ac:spMkLst>
        </pc:spChg>
        <pc:spChg chg="add mod">
          <ac:chgData name="Naiara Torres" userId="4ed3b23a-722a-43c2-bf58-16a12e524c9f" providerId="ADAL" clId="{D4BA4226-7C25-495E-83C8-08F632345EBD}" dt="2025-03-16T00:19:32.480" v="3" actId="1076"/>
          <ac:spMkLst>
            <pc:docMk/>
            <pc:sldMk cId="300426804" sldId="2147376700"/>
            <ac:spMk id="55" creationId="{16449D6F-40D8-5732-988E-97AEE5840C8F}"/>
          </ac:spMkLst>
        </pc:spChg>
        <pc:spChg chg="add mod">
          <ac:chgData name="Naiara Torres" userId="4ed3b23a-722a-43c2-bf58-16a12e524c9f" providerId="ADAL" clId="{D4BA4226-7C25-495E-83C8-08F632345EBD}" dt="2025-03-16T00:19:32.480" v="3" actId="1076"/>
          <ac:spMkLst>
            <pc:docMk/>
            <pc:sldMk cId="300426804" sldId="2147376700"/>
            <ac:spMk id="56" creationId="{037A6EC3-E27D-746F-B25B-E00A4CAC6A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965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45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293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055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46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618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951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89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79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0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3584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Nicho de mercado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2696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596D39D-CFE1-B991-6F3A-A4FE70C60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416311"/>
            <a:ext cx="5186049" cy="46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Nicho de mercado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FD10C5A-4A47-361E-F43D-C074A909AAB6}"/>
              </a:ext>
            </a:extLst>
          </p:cNvPr>
          <p:cNvGrpSpPr/>
          <p:nvPr/>
        </p:nvGrpSpPr>
        <p:grpSpPr>
          <a:xfrm>
            <a:off x="844669" y="1059687"/>
            <a:ext cx="8042108" cy="756000"/>
            <a:chOff x="844669" y="1059687"/>
            <a:chExt cx="8042108" cy="756000"/>
          </a:xfrm>
          <a:gradFill>
            <a:gsLst>
              <a:gs pos="0">
                <a:srgbClr val="8800CC"/>
              </a:gs>
              <a:gs pos="99000">
                <a:srgbClr val="1BBFFF"/>
              </a:gs>
            </a:gsLst>
            <a:lin ang="0" scaled="1"/>
          </a:gra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DDBBA331-F4BA-F88D-9EBC-0E52E18E9873}"/>
                </a:ext>
              </a:extLst>
            </p:cNvPr>
            <p:cNvSpPr/>
            <p:nvPr/>
          </p:nvSpPr>
          <p:spPr>
            <a:xfrm>
              <a:off x="844669" y="1059687"/>
              <a:ext cx="1548000" cy="756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5FE329AC-CFCC-9C52-8E5D-B8646D3283F6}"/>
                </a:ext>
              </a:extLst>
            </p:cNvPr>
            <p:cNvSpPr/>
            <p:nvPr/>
          </p:nvSpPr>
          <p:spPr>
            <a:xfrm>
              <a:off x="2468196" y="1059687"/>
              <a:ext cx="1548000" cy="756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257FC8F9-05B6-A1A2-7A46-33E163B3CCA1}"/>
                </a:ext>
              </a:extLst>
            </p:cNvPr>
            <p:cNvSpPr/>
            <p:nvPr/>
          </p:nvSpPr>
          <p:spPr>
            <a:xfrm>
              <a:off x="4091723" y="1059687"/>
              <a:ext cx="1548000" cy="756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D6649422-D567-6063-07DD-D16746DF25E5}"/>
                </a:ext>
              </a:extLst>
            </p:cNvPr>
            <p:cNvSpPr/>
            <p:nvPr/>
          </p:nvSpPr>
          <p:spPr>
            <a:xfrm>
              <a:off x="5715250" y="1059687"/>
              <a:ext cx="1548000" cy="756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6355DD04-D230-4276-2B8D-A6EF81B4BBDD}"/>
                </a:ext>
              </a:extLst>
            </p:cNvPr>
            <p:cNvSpPr/>
            <p:nvPr/>
          </p:nvSpPr>
          <p:spPr>
            <a:xfrm>
              <a:off x="7338777" y="1059687"/>
              <a:ext cx="1548000" cy="756000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56CFEE-A2E7-55F9-E634-3F3D2917E959}"/>
              </a:ext>
            </a:extLst>
          </p:cNvPr>
          <p:cNvSpPr txBox="1"/>
          <p:nvPr/>
        </p:nvSpPr>
        <p:spPr>
          <a:xfrm>
            <a:off x="1026667" y="1290783"/>
            <a:ext cx="1183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Critérios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84E637-9CCF-3612-351A-886000466B03}"/>
              </a:ext>
            </a:extLst>
          </p:cNvPr>
          <p:cNvSpPr txBox="1"/>
          <p:nvPr/>
        </p:nvSpPr>
        <p:spPr>
          <a:xfrm>
            <a:off x="2574667" y="1281451"/>
            <a:ext cx="136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Brinquedos</a:t>
            </a:r>
          </a:p>
        </p:txBody>
      </p:sp>
      <p:cxnSp>
        <p:nvCxnSpPr>
          <p:cNvPr id="13" name="Google Shape;478;p58">
            <a:extLst>
              <a:ext uri="{FF2B5EF4-FFF2-40B4-BE49-F238E27FC236}">
                <a16:creationId xmlns:a16="http://schemas.microsoft.com/office/drawing/2014/main" id="{C4C71AEF-C279-9087-AE2E-7F626E5A0E44}"/>
              </a:ext>
            </a:extLst>
          </p:cNvPr>
          <p:cNvCxnSpPr>
            <a:cxnSpLocks/>
          </p:cNvCxnSpPr>
          <p:nvPr/>
        </p:nvCxnSpPr>
        <p:spPr>
          <a:xfrm flipH="1">
            <a:off x="2428543" y="1747474"/>
            <a:ext cx="748" cy="385961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478;p58">
            <a:extLst>
              <a:ext uri="{FF2B5EF4-FFF2-40B4-BE49-F238E27FC236}">
                <a16:creationId xmlns:a16="http://schemas.microsoft.com/office/drawing/2014/main" id="{15C73897-8794-9330-FB1D-0DDFDA8D60C5}"/>
              </a:ext>
            </a:extLst>
          </p:cNvPr>
          <p:cNvCxnSpPr>
            <a:cxnSpLocks/>
          </p:cNvCxnSpPr>
          <p:nvPr/>
        </p:nvCxnSpPr>
        <p:spPr>
          <a:xfrm flipH="1">
            <a:off x="4051546" y="1747474"/>
            <a:ext cx="2995" cy="3859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478;p58">
            <a:extLst>
              <a:ext uri="{FF2B5EF4-FFF2-40B4-BE49-F238E27FC236}">
                <a16:creationId xmlns:a16="http://schemas.microsoft.com/office/drawing/2014/main" id="{E5DAB52B-1C8B-E6EB-0436-6206BCBE3F7F}"/>
              </a:ext>
            </a:extLst>
          </p:cNvPr>
          <p:cNvCxnSpPr>
            <a:cxnSpLocks/>
          </p:cNvCxnSpPr>
          <p:nvPr/>
        </p:nvCxnSpPr>
        <p:spPr>
          <a:xfrm flipH="1">
            <a:off x="5672078" y="1747473"/>
            <a:ext cx="2995" cy="3859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478;p58">
            <a:extLst>
              <a:ext uri="{FF2B5EF4-FFF2-40B4-BE49-F238E27FC236}">
                <a16:creationId xmlns:a16="http://schemas.microsoft.com/office/drawing/2014/main" id="{E2A30B18-3C26-6FD2-F66F-CDABFB8D50AE}"/>
              </a:ext>
            </a:extLst>
          </p:cNvPr>
          <p:cNvCxnSpPr>
            <a:cxnSpLocks/>
          </p:cNvCxnSpPr>
          <p:nvPr/>
        </p:nvCxnSpPr>
        <p:spPr>
          <a:xfrm flipH="1">
            <a:off x="7290504" y="1768316"/>
            <a:ext cx="2995" cy="3859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478;p58">
            <a:extLst>
              <a:ext uri="{FF2B5EF4-FFF2-40B4-BE49-F238E27FC236}">
                <a16:creationId xmlns:a16="http://schemas.microsoft.com/office/drawing/2014/main" id="{DA31BB8F-0E7E-DE1B-2847-8DB6C8818F5B}"/>
              </a:ext>
            </a:extLst>
          </p:cNvPr>
          <p:cNvCxnSpPr>
            <a:cxnSpLocks/>
          </p:cNvCxnSpPr>
          <p:nvPr/>
        </p:nvCxnSpPr>
        <p:spPr>
          <a:xfrm>
            <a:off x="848881" y="3331349"/>
            <a:ext cx="807646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478;p58">
            <a:extLst>
              <a:ext uri="{FF2B5EF4-FFF2-40B4-BE49-F238E27FC236}">
                <a16:creationId xmlns:a16="http://schemas.microsoft.com/office/drawing/2014/main" id="{AE00B73C-A73C-577B-2742-21D8B9036049}"/>
              </a:ext>
            </a:extLst>
          </p:cNvPr>
          <p:cNvCxnSpPr>
            <a:cxnSpLocks/>
          </p:cNvCxnSpPr>
          <p:nvPr/>
        </p:nvCxnSpPr>
        <p:spPr>
          <a:xfrm>
            <a:off x="848881" y="4164106"/>
            <a:ext cx="807646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478;p58">
            <a:extLst>
              <a:ext uri="{FF2B5EF4-FFF2-40B4-BE49-F238E27FC236}">
                <a16:creationId xmlns:a16="http://schemas.microsoft.com/office/drawing/2014/main" id="{678E4C88-C5C3-A8E4-B987-7D08E4F7D056}"/>
              </a:ext>
            </a:extLst>
          </p:cNvPr>
          <p:cNvCxnSpPr>
            <a:cxnSpLocks/>
          </p:cNvCxnSpPr>
          <p:nvPr/>
        </p:nvCxnSpPr>
        <p:spPr>
          <a:xfrm>
            <a:off x="848881" y="2498592"/>
            <a:ext cx="807646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1" name="CaixaDeTexto 10">
            <a:extLst>
              <a:ext uri="{FF2B5EF4-FFF2-40B4-BE49-F238E27FC236}">
                <a16:creationId xmlns:a16="http://schemas.microsoft.com/office/drawing/2014/main" id="{5667D8CC-745C-6103-D166-59D0C0809083}"/>
              </a:ext>
            </a:extLst>
          </p:cNvPr>
          <p:cNvSpPr txBox="1"/>
          <p:nvPr/>
        </p:nvSpPr>
        <p:spPr>
          <a:xfrm>
            <a:off x="796694" y="1964050"/>
            <a:ext cx="151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Economicamente atraente</a:t>
            </a:r>
          </a:p>
        </p:txBody>
      </p:sp>
      <p:sp>
        <p:nvSpPr>
          <p:cNvPr id="22" name="CaixaDeTexto 10">
            <a:extLst>
              <a:ext uri="{FF2B5EF4-FFF2-40B4-BE49-F238E27FC236}">
                <a16:creationId xmlns:a16="http://schemas.microsoft.com/office/drawing/2014/main" id="{ED2F35BB-BB6E-83AC-DA53-4875F1AC7987}"/>
              </a:ext>
            </a:extLst>
          </p:cNvPr>
          <p:cNvSpPr txBox="1"/>
          <p:nvPr/>
        </p:nvSpPr>
        <p:spPr>
          <a:xfrm>
            <a:off x="867008" y="2682641"/>
            <a:ext cx="14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Acessível à sua força de vendas</a:t>
            </a:r>
          </a:p>
        </p:txBody>
      </p:sp>
      <p:sp>
        <p:nvSpPr>
          <p:cNvPr id="23" name="CaixaDeTexto 10">
            <a:extLst>
              <a:ext uri="{FF2B5EF4-FFF2-40B4-BE49-F238E27FC236}">
                <a16:creationId xmlns:a16="http://schemas.microsoft.com/office/drawing/2014/main" id="{944D0807-2E08-E346-2EEA-35A045A7FB14}"/>
              </a:ext>
            </a:extLst>
          </p:cNvPr>
          <p:cNvSpPr txBox="1"/>
          <p:nvPr/>
        </p:nvSpPr>
        <p:spPr>
          <a:xfrm>
            <a:off x="927728" y="3498311"/>
            <a:ext cx="129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Proposta de valor forte</a:t>
            </a:r>
          </a:p>
        </p:txBody>
      </p:sp>
      <p:sp>
        <p:nvSpPr>
          <p:cNvPr id="24" name="CaixaDeTexto 10">
            <a:extLst>
              <a:ext uri="{FF2B5EF4-FFF2-40B4-BE49-F238E27FC236}">
                <a16:creationId xmlns:a16="http://schemas.microsoft.com/office/drawing/2014/main" id="{1702B3A1-B6A7-922F-3DCD-03FE538ED70D}"/>
              </a:ext>
            </a:extLst>
          </p:cNvPr>
          <p:cNvSpPr txBox="1"/>
          <p:nvPr/>
        </p:nvSpPr>
        <p:spPr>
          <a:xfrm>
            <a:off x="872200" y="4331067"/>
            <a:ext cx="140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Valor estratégico</a:t>
            </a:r>
          </a:p>
        </p:txBody>
      </p:sp>
      <p:sp>
        <p:nvSpPr>
          <p:cNvPr id="25" name="CaixaDeTexto 11">
            <a:extLst>
              <a:ext uri="{FF2B5EF4-FFF2-40B4-BE49-F238E27FC236}">
                <a16:creationId xmlns:a16="http://schemas.microsoft.com/office/drawing/2014/main" id="{BCAD4F6B-6025-75C1-665C-14A0715784D7}"/>
              </a:ext>
            </a:extLst>
          </p:cNvPr>
          <p:cNvSpPr txBox="1"/>
          <p:nvPr/>
        </p:nvSpPr>
        <p:spPr>
          <a:xfrm>
            <a:off x="4200745" y="1281451"/>
            <a:ext cx="136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Animação</a:t>
            </a:r>
          </a:p>
        </p:txBody>
      </p:sp>
      <p:sp>
        <p:nvSpPr>
          <p:cNvPr id="26" name="CaixaDeTexto 11">
            <a:extLst>
              <a:ext uri="{FF2B5EF4-FFF2-40B4-BE49-F238E27FC236}">
                <a16:creationId xmlns:a16="http://schemas.microsoft.com/office/drawing/2014/main" id="{174309EB-A8FB-9C42-0E4A-678D96A273B9}"/>
              </a:ext>
            </a:extLst>
          </p:cNvPr>
          <p:cNvSpPr txBox="1"/>
          <p:nvPr/>
        </p:nvSpPr>
        <p:spPr>
          <a:xfrm>
            <a:off x="5820470" y="1281451"/>
            <a:ext cx="136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Eletrônicos</a:t>
            </a:r>
          </a:p>
        </p:txBody>
      </p:sp>
      <p:sp>
        <p:nvSpPr>
          <p:cNvPr id="27" name="CaixaDeTexto 11">
            <a:extLst>
              <a:ext uri="{FF2B5EF4-FFF2-40B4-BE49-F238E27FC236}">
                <a16:creationId xmlns:a16="http://schemas.microsoft.com/office/drawing/2014/main" id="{94CB7679-CAE7-A41C-ACB0-9ECFB54F0EEF}"/>
              </a:ext>
            </a:extLst>
          </p:cNvPr>
          <p:cNvSpPr txBox="1"/>
          <p:nvPr/>
        </p:nvSpPr>
        <p:spPr>
          <a:xfrm>
            <a:off x="7428340" y="1281451"/>
            <a:ext cx="136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Automotivo</a:t>
            </a:r>
          </a:p>
        </p:txBody>
      </p:sp>
      <p:cxnSp>
        <p:nvCxnSpPr>
          <p:cNvPr id="28" name="Google Shape;478;p58">
            <a:extLst>
              <a:ext uri="{FF2B5EF4-FFF2-40B4-BE49-F238E27FC236}">
                <a16:creationId xmlns:a16="http://schemas.microsoft.com/office/drawing/2014/main" id="{889357B9-399E-954F-1800-67DEB0AE91E9}"/>
              </a:ext>
            </a:extLst>
          </p:cNvPr>
          <p:cNvCxnSpPr>
            <a:cxnSpLocks/>
          </p:cNvCxnSpPr>
          <p:nvPr/>
        </p:nvCxnSpPr>
        <p:spPr>
          <a:xfrm>
            <a:off x="856530" y="4996863"/>
            <a:ext cx="8076467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9" name="CaixaDeTexto 10">
            <a:extLst>
              <a:ext uri="{FF2B5EF4-FFF2-40B4-BE49-F238E27FC236}">
                <a16:creationId xmlns:a16="http://schemas.microsoft.com/office/drawing/2014/main" id="{2F1E485E-BD7E-395C-6888-8F2EC75B9514}"/>
              </a:ext>
            </a:extLst>
          </p:cNvPr>
          <p:cNvSpPr txBox="1"/>
          <p:nvPr/>
        </p:nvSpPr>
        <p:spPr>
          <a:xfrm>
            <a:off x="903985" y="5111029"/>
            <a:ext cx="140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Ranking</a:t>
            </a:r>
          </a:p>
        </p:txBody>
      </p:sp>
      <p:sp>
        <p:nvSpPr>
          <p:cNvPr id="30" name="CaixaDeTexto 10">
            <a:extLst>
              <a:ext uri="{FF2B5EF4-FFF2-40B4-BE49-F238E27FC236}">
                <a16:creationId xmlns:a16="http://schemas.microsoft.com/office/drawing/2014/main" id="{850CF0B3-A129-EE29-ADAA-6081AE5153D8}"/>
              </a:ext>
            </a:extLst>
          </p:cNvPr>
          <p:cNvSpPr txBox="1"/>
          <p:nvPr/>
        </p:nvSpPr>
        <p:spPr>
          <a:xfrm>
            <a:off x="9557600" y="4942534"/>
            <a:ext cx="2014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 classificação é: de 1 (mais atraente) a 4 (menos atraente)</a:t>
            </a:r>
          </a:p>
        </p:txBody>
      </p:sp>
      <p:sp>
        <p:nvSpPr>
          <p:cNvPr id="31" name="CaixaDeTexto 10">
            <a:extLst>
              <a:ext uri="{FF2B5EF4-FFF2-40B4-BE49-F238E27FC236}">
                <a16:creationId xmlns:a16="http://schemas.microsoft.com/office/drawing/2014/main" id="{89BE360E-C327-DA19-07B6-7CDB1DE1538F}"/>
              </a:ext>
            </a:extLst>
          </p:cNvPr>
          <p:cNvSpPr txBox="1"/>
          <p:nvPr/>
        </p:nvSpPr>
        <p:spPr>
          <a:xfrm>
            <a:off x="9434496" y="2913473"/>
            <a:ext cx="220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 avaliação é: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Muito Alta (melhor), Alta, Média, Baixa, Muito Baixa (pior).</a:t>
            </a:r>
          </a:p>
        </p:txBody>
      </p:sp>
      <p:sp>
        <p:nvSpPr>
          <p:cNvPr id="32" name="Chave Direita 31">
            <a:extLst>
              <a:ext uri="{FF2B5EF4-FFF2-40B4-BE49-F238E27FC236}">
                <a16:creationId xmlns:a16="http://schemas.microsoft.com/office/drawing/2014/main" id="{96C0204E-301D-BB96-1194-351641141887}"/>
              </a:ext>
            </a:extLst>
          </p:cNvPr>
          <p:cNvSpPr/>
          <p:nvPr/>
        </p:nvSpPr>
        <p:spPr>
          <a:xfrm>
            <a:off x="9042691" y="1747473"/>
            <a:ext cx="274558" cy="3249389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1BB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have Direita 32">
            <a:extLst>
              <a:ext uri="{FF2B5EF4-FFF2-40B4-BE49-F238E27FC236}">
                <a16:creationId xmlns:a16="http://schemas.microsoft.com/office/drawing/2014/main" id="{025F290C-1F02-842C-179B-DF7996055F75}"/>
              </a:ext>
            </a:extLst>
          </p:cNvPr>
          <p:cNvSpPr/>
          <p:nvPr/>
        </p:nvSpPr>
        <p:spPr>
          <a:xfrm>
            <a:off x="9045764" y="4999129"/>
            <a:ext cx="274558" cy="58961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88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4A77D31-00A0-A453-C709-72BF0BCB509E}"/>
              </a:ext>
            </a:extLst>
          </p:cNvPr>
          <p:cNvSpPr txBox="1"/>
          <p:nvPr/>
        </p:nvSpPr>
        <p:spPr>
          <a:xfrm>
            <a:off x="2633946" y="515082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CA3488A-B8FD-513C-C9C2-2F2A26FF6480}"/>
              </a:ext>
            </a:extLst>
          </p:cNvPr>
          <p:cNvSpPr txBox="1"/>
          <p:nvPr/>
        </p:nvSpPr>
        <p:spPr>
          <a:xfrm>
            <a:off x="4214374" y="512257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5C844AB-5601-E574-7BF3-AB47826C3111}"/>
              </a:ext>
            </a:extLst>
          </p:cNvPr>
          <p:cNvSpPr txBox="1"/>
          <p:nvPr/>
        </p:nvSpPr>
        <p:spPr>
          <a:xfrm>
            <a:off x="5891012" y="513403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B0A2D82-B50A-9580-3D52-BDF20C66F4D6}"/>
              </a:ext>
            </a:extLst>
          </p:cNvPr>
          <p:cNvSpPr txBox="1"/>
          <p:nvPr/>
        </p:nvSpPr>
        <p:spPr>
          <a:xfrm>
            <a:off x="7526202" y="513403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F1077F8-3901-09DC-104A-A7FC359C8B7B}"/>
              </a:ext>
            </a:extLst>
          </p:cNvPr>
          <p:cNvSpPr txBox="1"/>
          <p:nvPr/>
        </p:nvSpPr>
        <p:spPr>
          <a:xfrm>
            <a:off x="2652055" y="2025341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1B4C799-F771-81FE-F32B-3C6CBCD9C5BE}"/>
              </a:ext>
            </a:extLst>
          </p:cNvPr>
          <p:cNvSpPr txBox="1"/>
          <p:nvPr/>
        </p:nvSpPr>
        <p:spPr>
          <a:xfrm>
            <a:off x="2633946" y="2788013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6E8EFB0-3F3A-6115-0387-86F913118CFE}"/>
              </a:ext>
            </a:extLst>
          </p:cNvPr>
          <p:cNvSpPr txBox="1"/>
          <p:nvPr/>
        </p:nvSpPr>
        <p:spPr>
          <a:xfrm>
            <a:off x="2633946" y="3677073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AB8BB0D-8C06-15DB-B9A8-7F16CD7E0D2E}"/>
              </a:ext>
            </a:extLst>
          </p:cNvPr>
          <p:cNvSpPr txBox="1"/>
          <p:nvPr/>
        </p:nvSpPr>
        <p:spPr>
          <a:xfrm>
            <a:off x="2675972" y="4453527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1945108-F9FE-1DFC-C922-5FD929F81752}"/>
              </a:ext>
            </a:extLst>
          </p:cNvPr>
          <p:cNvSpPr txBox="1"/>
          <p:nvPr/>
        </p:nvSpPr>
        <p:spPr>
          <a:xfrm>
            <a:off x="5888018" y="2037451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359B0E7-1A41-9041-D19B-FFA0A3434EB6}"/>
              </a:ext>
            </a:extLst>
          </p:cNvPr>
          <p:cNvSpPr txBox="1"/>
          <p:nvPr/>
        </p:nvSpPr>
        <p:spPr>
          <a:xfrm>
            <a:off x="5888781" y="362944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FDBA0DF0-E855-D4BD-79C6-286F67A47349}"/>
              </a:ext>
            </a:extLst>
          </p:cNvPr>
          <p:cNvSpPr txBox="1"/>
          <p:nvPr/>
        </p:nvSpPr>
        <p:spPr>
          <a:xfrm>
            <a:off x="5899221" y="2827889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D0D47EC-F2F7-0E50-C3A9-F67AEB0BD5FB}"/>
              </a:ext>
            </a:extLst>
          </p:cNvPr>
          <p:cNvSpPr txBox="1"/>
          <p:nvPr/>
        </p:nvSpPr>
        <p:spPr>
          <a:xfrm>
            <a:off x="5888018" y="449340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F569540-3D84-FD57-8D95-370131991E2F}"/>
              </a:ext>
            </a:extLst>
          </p:cNvPr>
          <p:cNvSpPr txBox="1"/>
          <p:nvPr/>
        </p:nvSpPr>
        <p:spPr>
          <a:xfrm>
            <a:off x="4255823" y="3682826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4CD5CA2-450B-4762-0CEF-922880A990AF}"/>
              </a:ext>
            </a:extLst>
          </p:cNvPr>
          <p:cNvSpPr txBox="1"/>
          <p:nvPr/>
        </p:nvSpPr>
        <p:spPr>
          <a:xfrm>
            <a:off x="4287244" y="2030504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A70C4F7-39EF-A960-F679-76B203DB5F3B}"/>
              </a:ext>
            </a:extLst>
          </p:cNvPr>
          <p:cNvSpPr txBox="1"/>
          <p:nvPr/>
        </p:nvSpPr>
        <p:spPr>
          <a:xfrm>
            <a:off x="4264378" y="2818198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8F37208-4FBE-1919-8BAB-FDBC61DA6CA2}"/>
              </a:ext>
            </a:extLst>
          </p:cNvPr>
          <p:cNvSpPr txBox="1"/>
          <p:nvPr/>
        </p:nvSpPr>
        <p:spPr>
          <a:xfrm>
            <a:off x="4287244" y="445440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2A9E272-6C3D-956A-4E7F-B12BB9D17DCB}"/>
              </a:ext>
            </a:extLst>
          </p:cNvPr>
          <p:cNvSpPr txBox="1"/>
          <p:nvPr/>
        </p:nvSpPr>
        <p:spPr>
          <a:xfrm>
            <a:off x="7509093" y="2017422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46F35DD4-640A-8BEF-6237-F9A2BA58E1F7}"/>
              </a:ext>
            </a:extLst>
          </p:cNvPr>
          <p:cNvSpPr txBox="1"/>
          <p:nvPr/>
        </p:nvSpPr>
        <p:spPr>
          <a:xfrm>
            <a:off x="7501230" y="284841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1B91C1B-2D76-1E02-D412-0E1048FF4110}"/>
              </a:ext>
            </a:extLst>
          </p:cNvPr>
          <p:cNvSpPr txBox="1"/>
          <p:nvPr/>
        </p:nvSpPr>
        <p:spPr>
          <a:xfrm>
            <a:off x="7519452" y="3629440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D9E8738E-68D4-DE53-7F2A-8E2373D952CF}"/>
              </a:ext>
            </a:extLst>
          </p:cNvPr>
          <p:cNvSpPr txBox="1"/>
          <p:nvPr/>
        </p:nvSpPr>
        <p:spPr>
          <a:xfrm>
            <a:off x="7519452" y="4490177"/>
            <a:ext cx="1183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aee5329c-066a-4f26-a2c8-b375c9a21a0b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ca24610a-89d8-41ed-9d17-0839b3811cc0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FBFFC-B481-4671-AF9C-B2D7A3E32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84</Words>
  <Application>Microsoft Office PowerPoint</Application>
  <PresentationFormat>Widescreen</PresentationFormat>
  <Paragraphs>37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21</cp:revision>
  <dcterms:created xsi:type="dcterms:W3CDTF">2023-01-17T17:16:10Z</dcterms:created>
  <dcterms:modified xsi:type="dcterms:W3CDTF">2025-04-15T11:58:15Z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