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474014" r:id="rId8"/>
    <p:sldId id="21474740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474014"/>
            <p14:sldId id="21474740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F3F39-783A-409B-97C3-414B18567E14}" v="3" dt="2025-03-24T08:29:48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099F3F39-783A-409B-97C3-414B18567E14}"/>
    <pc:docChg chg="custSel addSld delSld modSld modSection">
      <pc:chgData name="Ândria Kaminski" userId="353dd59b-79f5-4f4a-adf8-a66dbee6ec45" providerId="ADAL" clId="{099F3F39-783A-409B-97C3-414B18567E14}" dt="2025-03-24T08:29:56.154" v="14" actId="47"/>
      <pc:docMkLst>
        <pc:docMk/>
      </pc:docMkLst>
      <pc:sldChg chg="del">
        <pc:chgData name="Ândria Kaminski" userId="353dd59b-79f5-4f4a-adf8-a66dbee6ec45" providerId="ADAL" clId="{099F3F39-783A-409B-97C3-414B18567E14}" dt="2025-03-24T08:13:34.567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099F3F39-783A-409B-97C3-414B18567E14}" dt="2025-03-24T08:29:56.154" v="14" actId="47"/>
        <pc:sldMkLst>
          <pc:docMk/>
          <pc:sldMk cId="18190472" sldId="2147376700"/>
        </pc:sldMkLst>
      </pc:sldChg>
      <pc:sldChg chg="addSp modSp add mod">
        <pc:chgData name="Ândria Kaminski" userId="353dd59b-79f5-4f4a-adf8-a66dbee6ec45" providerId="ADAL" clId="{099F3F39-783A-409B-97C3-414B18567E14}" dt="2025-03-24T08:13:49.937" v="11" actId="1036"/>
        <pc:sldMkLst>
          <pc:docMk/>
          <pc:sldMk cId="583553416" sldId="2147474014"/>
        </pc:sldMkLst>
        <pc:spChg chg="add mod">
          <ac:chgData name="Ândria Kaminski" userId="353dd59b-79f5-4f4a-adf8-a66dbee6ec45" providerId="ADAL" clId="{099F3F39-783A-409B-97C3-414B18567E14}" dt="2025-03-24T08:13:49.937" v="11" actId="1036"/>
          <ac:spMkLst>
            <pc:docMk/>
            <pc:sldMk cId="583553416" sldId="2147474014"/>
            <ac:spMk id="2" creationId="{90C83C71-600C-97D2-46AC-9D3F445258AE}"/>
          </ac:spMkLst>
        </pc:spChg>
      </pc:sldChg>
      <pc:sldChg chg="delSp add mod">
        <pc:chgData name="Ândria Kaminski" userId="353dd59b-79f5-4f4a-adf8-a66dbee6ec45" providerId="ADAL" clId="{099F3F39-783A-409B-97C3-414B18567E14}" dt="2025-03-24T08:29:54.143" v="13" actId="478"/>
        <pc:sldMkLst>
          <pc:docMk/>
          <pc:sldMk cId="2226486514" sldId="2147474063"/>
        </pc:sldMkLst>
        <pc:spChg chg="del">
          <ac:chgData name="Ândria Kaminski" userId="353dd59b-79f5-4f4a-adf8-a66dbee6ec45" providerId="ADAL" clId="{099F3F39-783A-409B-97C3-414B18567E14}" dt="2025-03-24T08:29:54.143" v="13" actId="478"/>
          <ac:spMkLst>
            <pc:docMk/>
            <pc:sldMk cId="2226486514" sldId="2147474063"/>
            <ac:spMk id="125" creationId="{CE680409-AADC-4D2B-D746-31A8BC961999}"/>
          </ac:spMkLst>
        </pc:spChg>
        <pc:spChg chg="del">
          <ac:chgData name="Ândria Kaminski" userId="353dd59b-79f5-4f4a-adf8-a66dbee6ec45" providerId="ADAL" clId="{099F3F39-783A-409B-97C3-414B18567E14}" dt="2025-03-24T08:29:54.143" v="13" actId="478"/>
          <ac:spMkLst>
            <pc:docMk/>
            <pc:sldMk cId="2226486514" sldId="2147474063"/>
            <ac:spMk id="126" creationId="{A8F14451-68E6-19AC-9ADE-8BD3EB4F4D60}"/>
          </ac:spMkLst>
        </pc:spChg>
        <pc:spChg chg="del">
          <ac:chgData name="Ândria Kaminski" userId="353dd59b-79f5-4f4a-adf8-a66dbee6ec45" providerId="ADAL" clId="{099F3F39-783A-409B-97C3-414B18567E14}" dt="2025-03-24T08:29:54.143" v="13" actId="478"/>
          <ac:spMkLst>
            <pc:docMk/>
            <pc:sldMk cId="2226486514" sldId="2147474063"/>
            <ac:spMk id="127" creationId="{01F47400-BC01-CD92-50E0-EC9DCDC16DE6}"/>
          </ac:spMkLst>
        </pc:spChg>
        <pc:spChg chg="del">
          <ac:chgData name="Ândria Kaminski" userId="353dd59b-79f5-4f4a-adf8-a66dbee6ec45" providerId="ADAL" clId="{099F3F39-783A-409B-97C3-414B18567E14}" dt="2025-03-24T08:29:54.143" v="13" actId="478"/>
          <ac:spMkLst>
            <pc:docMk/>
            <pc:sldMk cId="2226486514" sldId="2147474063"/>
            <ac:spMk id="128" creationId="{694EB360-42DB-13F6-D8A5-2296D0B1520D}"/>
          </ac:spMkLst>
        </pc:spChg>
        <pc:spChg chg="del">
          <ac:chgData name="Ândria Kaminski" userId="353dd59b-79f5-4f4a-adf8-a66dbee6ec45" providerId="ADAL" clId="{099F3F39-783A-409B-97C3-414B18567E14}" dt="2025-03-24T08:29:54.143" v="13" actId="478"/>
          <ac:spMkLst>
            <pc:docMk/>
            <pc:sldMk cId="2226486514" sldId="2147474063"/>
            <ac:spMk id="129" creationId="{20A47E77-6D45-780D-9BAF-1A9042376BE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C95D8-5FD9-BF1C-21EE-C563A7B82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D378D25-72D9-AE62-EFAE-FBEA6FEEE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72E6D40-5BC9-9A04-B95C-1FEE71FCA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27531D-CCE6-C403-48BE-E609879A1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18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F3C527B7-0AB6-80BF-24C3-E19804BB2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92A36A7-8B61-58F5-3001-D3203EBE3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2C2C4F68-1301-AFCC-F1A0-3C35ACDF4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1" name="Imagem 10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2F9E404-177A-5CCD-D63D-7BFF48371A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5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39F41-A4FC-41BF-8067-532091556C7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2AEBB-D81B-43A5-8700-CB37BBD16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04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B256C0E2-8330-7193-1B2A-4310065D2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591CE048-A2F4-C34B-21B8-B6CDA9DEC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52BF2C-66CD-5E53-1A2F-C3B067DB72FF}"/>
              </a:ext>
            </a:extLst>
          </p:cNvPr>
          <p:cNvSpPr txBox="1"/>
          <p:nvPr/>
        </p:nvSpPr>
        <p:spPr>
          <a:xfrm>
            <a:off x="867589" y="862832"/>
            <a:ext cx="610444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Kanban</a:t>
            </a:r>
            <a:br>
              <a:rPr kumimoji="0" lang="pt-BR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6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Sprint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C157AC5-C0E1-AC0D-8081-868F1F9DD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2D495946-49B5-852D-BD25-5E220951E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5D08CB9-CA13-CB45-CC59-CDA8E84D32F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3" name="Imagem 2" descr="Imagem digital fictícia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3E7B820E-75A5-81B8-E87A-A1D533137A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631" flipH="1">
            <a:off x="6749985" y="1464688"/>
            <a:ext cx="2879339" cy="420239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0C83C71-600C-97D2-46AC-9D3F445258AE}"/>
              </a:ext>
            </a:extLst>
          </p:cNvPr>
          <p:cNvSpPr txBox="1"/>
          <p:nvPr/>
        </p:nvSpPr>
        <p:spPr>
          <a:xfrm>
            <a:off x="867589" y="2862170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55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045A2-A118-65A1-59E8-0314F417D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6EB8A5C2-BCE7-EB42-3550-3EEFF99F2551}"/>
              </a:ext>
            </a:extLst>
          </p:cNvPr>
          <p:cNvSpPr/>
          <p:nvPr/>
        </p:nvSpPr>
        <p:spPr>
          <a:xfrm>
            <a:off x="289850" y="266961"/>
            <a:ext cx="11612297" cy="5743545"/>
          </a:xfrm>
          <a:prstGeom prst="roundRect">
            <a:avLst>
              <a:gd name="adj" fmla="val 39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B5A9F4C-0C74-6EBE-C41B-7EF9A110C517}"/>
              </a:ext>
            </a:extLst>
          </p:cNvPr>
          <p:cNvSpPr/>
          <p:nvPr/>
        </p:nvSpPr>
        <p:spPr>
          <a:xfrm>
            <a:off x="8170697" y="1657322"/>
            <a:ext cx="3528000" cy="403654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EACEEFB7-3B0C-8D43-1052-476C805D56FE}"/>
              </a:ext>
            </a:extLst>
          </p:cNvPr>
          <p:cNvSpPr/>
          <p:nvPr/>
        </p:nvSpPr>
        <p:spPr>
          <a:xfrm>
            <a:off x="4328040" y="1657322"/>
            <a:ext cx="3528000" cy="403654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41ABEF9-2593-35D1-E9E7-2BAF91541DE2}"/>
              </a:ext>
            </a:extLst>
          </p:cNvPr>
          <p:cNvSpPr/>
          <p:nvPr/>
        </p:nvSpPr>
        <p:spPr>
          <a:xfrm>
            <a:off x="485383" y="1657322"/>
            <a:ext cx="3528000" cy="403654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4E737C84-C621-47AD-195A-974182830B62}"/>
              </a:ext>
            </a:extLst>
          </p:cNvPr>
          <p:cNvGrpSpPr/>
          <p:nvPr/>
        </p:nvGrpSpPr>
        <p:grpSpPr>
          <a:xfrm>
            <a:off x="485383" y="496321"/>
            <a:ext cx="11213314" cy="1458441"/>
            <a:chOff x="485383" y="996683"/>
            <a:chExt cx="11213314" cy="1458441"/>
          </a:xfr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CCDD4AF2-52E6-84AC-D4B0-A7E3FF8FCD60}"/>
                </a:ext>
              </a:extLst>
            </p:cNvPr>
            <p:cNvSpPr/>
            <p:nvPr/>
          </p:nvSpPr>
          <p:spPr>
            <a:xfrm>
              <a:off x="485383" y="1986971"/>
              <a:ext cx="3528000" cy="468153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TO DO</a:t>
              </a:r>
            </a:p>
          </p:txBody>
        </p:sp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95D5AD02-8498-D875-00C0-6B212472246D}"/>
                </a:ext>
              </a:extLst>
            </p:cNvPr>
            <p:cNvSpPr/>
            <p:nvPr/>
          </p:nvSpPr>
          <p:spPr>
            <a:xfrm>
              <a:off x="4328040" y="1986971"/>
              <a:ext cx="3528000" cy="468153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DOING</a:t>
              </a:r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41CF1779-6F14-97B7-D772-6063DC793A98}"/>
                </a:ext>
              </a:extLst>
            </p:cNvPr>
            <p:cNvSpPr/>
            <p:nvPr/>
          </p:nvSpPr>
          <p:spPr>
            <a:xfrm>
              <a:off x="8170697" y="1986971"/>
              <a:ext cx="3528000" cy="468153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DONE</a:t>
              </a:r>
            </a:p>
          </p:txBody>
        </p:sp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A4314AF1-EC94-E340-7EAD-2B653BA016D8}"/>
                </a:ext>
              </a:extLst>
            </p:cNvPr>
            <p:cNvSpPr/>
            <p:nvPr/>
          </p:nvSpPr>
          <p:spPr>
            <a:xfrm>
              <a:off x="485383" y="996683"/>
              <a:ext cx="11213314" cy="76200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24" name="Google Shape;555;p62">
            <a:extLst>
              <a:ext uri="{FF2B5EF4-FFF2-40B4-BE49-F238E27FC236}">
                <a16:creationId xmlns:a16="http://schemas.microsoft.com/office/drawing/2014/main" id="{E144B092-263E-2B61-6974-A0CA7E789771}"/>
              </a:ext>
            </a:extLst>
          </p:cNvPr>
          <p:cNvSpPr txBox="1"/>
          <p:nvPr/>
        </p:nvSpPr>
        <p:spPr>
          <a:xfrm>
            <a:off x="679834" y="877321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Time: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0" name="Google Shape;555;p62">
            <a:extLst>
              <a:ext uri="{FF2B5EF4-FFF2-40B4-BE49-F238E27FC236}">
                <a16:creationId xmlns:a16="http://schemas.microsoft.com/office/drawing/2014/main" id="{04BE0433-041B-F601-C48D-0504CF7C5E7C}"/>
              </a:ext>
            </a:extLst>
          </p:cNvPr>
          <p:cNvSpPr txBox="1"/>
          <p:nvPr/>
        </p:nvSpPr>
        <p:spPr>
          <a:xfrm>
            <a:off x="679834" y="572367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Nome do projeto: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8432E09-596C-983E-3DE7-88CEB06F5A66}"/>
              </a:ext>
            </a:extLst>
          </p:cNvPr>
          <p:cNvGrpSpPr/>
          <p:nvPr/>
        </p:nvGrpSpPr>
        <p:grpSpPr>
          <a:xfrm>
            <a:off x="921056" y="2528818"/>
            <a:ext cx="1111844" cy="1262489"/>
            <a:chOff x="996403" y="1183280"/>
            <a:chExt cx="1618525" cy="1837821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C15D6772-2634-83DF-CD93-C64C0F7EA91B}"/>
                </a:ext>
              </a:extLst>
            </p:cNvPr>
            <p:cNvSpPr/>
            <p:nvPr/>
          </p:nvSpPr>
          <p:spPr>
            <a:xfrm>
              <a:off x="996403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320B5AF0-1F3A-B140-B5B6-1CB2C40BDCA9}"/>
                </a:ext>
              </a:extLst>
            </p:cNvPr>
            <p:cNvGrpSpPr/>
            <p:nvPr/>
          </p:nvGrpSpPr>
          <p:grpSpPr>
            <a:xfrm rot="20309008">
              <a:off x="169449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223DFB42-FF0D-4AAC-CCC6-5F396F148041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1BC2B09B-C5BC-C1D8-5037-0E9A8EB6476C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CCE9CD3B-396E-6CA6-9A76-DE3B96A0AE64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B5FEFC70-1EB6-8145-2ECD-F24E38D37868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231F7045-76D3-B7CC-F94A-57854A5C4DD6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0A820E8A-3708-9430-EDE7-2FF374C85D97}"/>
              </a:ext>
            </a:extLst>
          </p:cNvPr>
          <p:cNvGrpSpPr/>
          <p:nvPr/>
        </p:nvGrpSpPr>
        <p:grpSpPr>
          <a:xfrm>
            <a:off x="2377626" y="2336951"/>
            <a:ext cx="1111844" cy="1262489"/>
            <a:chOff x="3116750" y="1183280"/>
            <a:chExt cx="1618525" cy="1837821"/>
          </a:xfrm>
        </p:grpSpPr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20E43231-878B-0514-CA82-24CD41129082}"/>
                </a:ext>
              </a:extLst>
            </p:cNvPr>
            <p:cNvSpPr/>
            <p:nvPr/>
          </p:nvSpPr>
          <p:spPr>
            <a:xfrm>
              <a:off x="3116750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Agrupar 38">
              <a:extLst>
                <a:ext uri="{FF2B5EF4-FFF2-40B4-BE49-F238E27FC236}">
                  <a16:creationId xmlns:a16="http://schemas.microsoft.com/office/drawing/2014/main" id="{3180666D-DAFF-8BB9-6F24-03FED0EF42D9}"/>
                </a:ext>
              </a:extLst>
            </p:cNvPr>
            <p:cNvGrpSpPr/>
            <p:nvPr/>
          </p:nvGrpSpPr>
          <p:grpSpPr>
            <a:xfrm rot="20309008">
              <a:off x="3814844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DD5C7D7A-375C-1A68-A396-D6CB9BE00588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F9944228-12EF-42F3-D998-7E00C4D390CF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1B24A2A6-A8BB-1A4A-0DB4-9006E697C00E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ADD1BFF0-FE26-3825-A60E-710C4FE9DAB6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BC581F5D-F888-F212-97EE-1254FE572CDB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73A1B012-3AC0-C116-E659-BB202734D107}"/>
              </a:ext>
            </a:extLst>
          </p:cNvPr>
          <p:cNvGrpSpPr/>
          <p:nvPr/>
        </p:nvGrpSpPr>
        <p:grpSpPr>
          <a:xfrm>
            <a:off x="921056" y="4031441"/>
            <a:ext cx="1111844" cy="1262489"/>
            <a:chOff x="996403" y="1183280"/>
            <a:chExt cx="1618525" cy="1837821"/>
          </a:xfrm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7129166C-8765-37B4-ACF0-35815113C471}"/>
                </a:ext>
              </a:extLst>
            </p:cNvPr>
            <p:cNvSpPr/>
            <p:nvPr/>
          </p:nvSpPr>
          <p:spPr>
            <a:xfrm>
              <a:off x="996403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E5E6670C-52BF-7356-AABF-E6A954C15C65}"/>
                </a:ext>
              </a:extLst>
            </p:cNvPr>
            <p:cNvGrpSpPr/>
            <p:nvPr/>
          </p:nvGrpSpPr>
          <p:grpSpPr>
            <a:xfrm rot="20309008">
              <a:off x="169449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C0523DB4-F7F1-9FCE-E6D0-CC96A6588710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C95885C2-BBB5-F352-001D-4E7287A45EEA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83AA1BC9-C9AB-75C5-CB33-E74ABE2FF514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5FCF538-355B-D133-BD68-CA06B3530E70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08769563-7E24-0090-B2F3-51BEC2632618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AEB0C589-52B2-6906-E9AC-6BD648651EFC}"/>
              </a:ext>
            </a:extLst>
          </p:cNvPr>
          <p:cNvGrpSpPr/>
          <p:nvPr/>
        </p:nvGrpSpPr>
        <p:grpSpPr>
          <a:xfrm>
            <a:off x="2377626" y="3839574"/>
            <a:ext cx="1111844" cy="1262489"/>
            <a:chOff x="3116750" y="1183280"/>
            <a:chExt cx="1618525" cy="1837821"/>
          </a:xfrm>
        </p:grpSpPr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A4BA729E-F6EF-2559-B492-7DA1A322B866}"/>
                </a:ext>
              </a:extLst>
            </p:cNvPr>
            <p:cNvSpPr/>
            <p:nvPr/>
          </p:nvSpPr>
          <p:spPr>
            <a:xfrm>
              <a:off x="3116750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5" name="Agrupar 54">
              <a:extLst>
                <a:ext uri="{FF2B5EF4-FFF2-40B4-BE49-F238E27FC236}">
                  <a16:creationId xmlns:a16="http://schemas.microsoft.com/office/drawing/2014/main" id="{8AFB8D68-BD5B-1095-6234-600BB10AA024}"/>
                </a:ext>
              </a:extLst>
            </p:cNvPr>
            <p:cNvGrpSpPr/>
            <p:nvPr/>
          </p:nvGrpSpPr>
          <p:grpSpPr>
            <a:xfrm rot="20309008">
              <a:off x="3814844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9A346B3C-CF59-E117-E9B3-8A204BDD16C5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CEF3DE2B-1153-0F21-0715-14BB7E57072B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4C820909-4E67-04E3-97D0-C73FFF905F29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8C6710DD-6F55-45A0-6CFB-BB481AE1A13A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F7A062E9-5485-B486-6692-DBD17A3CF723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0DC60F5D-0636-7B1B-9B9F-EA4948817E0D}"/>
              </a:ext>
            </a:extLst>
          </p:cNvPr>
          <p:cNvGrpSpPr/>
          <p:nvPr/>
        </p:nvGrpSpPr>
        <p:grpSpPr>
          <a:xfrm>
            <a:off x="4773876" y="2528818"/>
            <a:ext cx="1111844" cy="1262489"/>
            <a:chOff x="996403" y="1183280"/>
            <a:chExt cx="1618525" cy="1837821"/>
          </a:xfrm>
        </p:grpSpPr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5FA87B0A-E98C-D10F-4869-891FD314D722}"/>
                </a:ext>
              </a:extLst>
            </p:cNvPr>
            <p:cNvSpPr/>
            <p:nvPr/>
          </p:nvSpPr>
          <p:spPr>
            <a:xfrm>
              <a:off x="996403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Agrupar 62">
              <a:extLst>
                <a:ext uri="{FF2B5EF4-FFF2-40B4-BE49-F238E27FC236}">
                  <a16:creationId xmlns:a16="http://schemas.microsoft.com/office/drawing/2014/main" id="{60C3E142-FBDE-E04F-C0F2-030D990DC0F0}"/>
                </a:ext>
              </a:extLst>
            </p:cNvPr>
            <p:cNvGrpSpPr/>
            <p:nvPr/>
          </p:nvGrpSpPr>
          <p:grpSpPr>
            <a:xfrm rot="20309008">
              <a:off x="169449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076DD5C4-663D-E596-96F6-85BB6E1C5CCE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A34A7CA3-7767-0FAC-15D6-C4DAD78900A0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55E5C5DD-3EA5-EB7C-12F2-5430EB7A2CFE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9F454906-6579-A2CA-6CF9-066466E842D2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A0093971-217C-F5AC-5FE2-BFBB5BA11CEB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Agrupar 68">
            <a:extLst>
              <a:ext uri="{FF2B5EF4-FFF2-40B4-BE49-F238E27FC236}">
                <a16:creationId xmlns:a16="http://schemas.microsoft.com/office/drawing/2014/main" id="{80BC5C4F-2D66-976F-2991-5FA8818810AB}"/>
              </a:ext>
            </a:extLst>
          </p:cNvPr>
          <p:cNvGrpSpPr/>
          <p:nvPr/>
        </p:nvGrpSpPr>
        <p:grpSpPr>
          <a:xfrm>
            <a:off x="6230446" y="2336951"/>
            <a:ext cx="1111844" cy="1262489"/>
            <a:chOff x="3116750" y="1183280"/>
            <a:chExt cx="1618525" cy="1837821"/>
          </a:xfrm>
        </p:grpSpPr>
        <p:sp>
          <p:nvSpPr>
            <p:cNvPr id="70" name="Retângulo 69">
              <a:extLst>
                <a:ext uri="{FF2B5EF4-FFF2-40B4-BE49-F238E27FC236}">
                  <a16:creationId xmlns:a16="http://schemas.microsoft.com/office/drawing/2014/main" id="{DCC43EC4-E973-7BB1-F186-4FA2EE85FB50}"/>
                </a:ext>
              </a:extLst>
            </p:cNvPr>
            <p:cNvSpPr/>
            <p:nvPr/>
          </p:nvSpPr>
          <p:spPr>
            <a:xfrm>
              <a:off x="3116750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1" name="Agrupar 70">
              <a:extLst>
                <a:ext uri="{FF2B5EF4-FFF2-40B4-BE49-F238E27FC236}">
                  <a16:creationId xmlns:a16="http://schemas.microsoft.com/office/drawing/2014/main" id="{EA33F6CE-C9F2-CD31-E721-886936A58462}"/>
                </a:ext>
              </a:extLst>
            </p:cNvPr>
            <p:cNvGrpSpPr/>
            <p:nvPr/>
          </p:nvGrpSpPr>
          <p:grpSpPr>
            <a:xfrm rot="20309008">
              <a:off x="3814844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6F665247-A206-4AE3-D0D6-60968AD00565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CADC829B-AD39-C31B-3273-39D4C278F06E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0BF94BB3-1177-578B-F75C-BEB10F9150E9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C34E837B-C511-3ED4-D773-199DAB2ED86E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62D92C29-771E-CEB6-0BC6-DF39172FC850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7" name="Agrupar 76">
            <a:extLst>
              <a:ext uri="{FF2B5EF4-FFF2-40B4-BE49-F238E27FC236}">
                <a16:creationId xmlns:a16="http://schemas.microsoft.com/office/drawing/2014/main" id="{D92F2FD5-43C8-58ED-F306-3EA8A4250113}"/>
              </a:ext>
            </a:extLst>
          </p:cNvPr>
          <p:cNvGrpSpPr/>
          <p:nvPr/>
        </p:nvGrpSpPr>
        <p:grpSpPr>
          <a:xfrm>
            <a:off x="4773876" y="4031441"/>
            <a:ext cx="1111844" cy="1262489"/>
            <a:chOff x="996403" y="1183280"/>
            <a:chExt cx="1618525" cy="1837821"/>
          </a:xfrm>
        </p:grpSpPr>
        <p:sp>
          <p:nvSpPr>
            <p:cNvPr id="78" name="Retângulo 77">
              <a:extLst>
                <a:ext uri="{FF2B5EF4-FFF2-40B4-BE49-F238E27FC236}">
                  <a16:creationId xmlns:a16="http://schemas.microsoft.com/office/drawing/2014/main" id="{ED168E86-EE28-3189-1626-88DFE1C66505}"/>
                </a:ext>
              </a:extLst>
            </p:cNvPr>
            <p:cNvSpPr/>
            <p:nvPr/>
          </p:nvSpPr>
          <p:spPr>
            <a:xfrm>
              <a:off x="996403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9" name="Agrupar 78">
              <a:extLst>
                <a:ext uri="{FF2B5EF4-FFF2-40B4-BE49-F238E27FC236}">
                  <a16:creationId xmlns:a16="http://schemas.microsoft.com/office/drawing/2014/main" id="{6BDA76E3-89A1-2ACF-2FC3-5137C9A950CE}"/>
                </a:ext>
              </a:extLst>
            </p:cNvPr>
            <p:cNvGrpSpPr/>
            <p:nvPr/>
          </p:nvGrpSpPr>
          <p:grpSpPr>
            <a:xfrm rot="20309008">
              <a:off x="169449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5C13DB7D-8E03-BE9D-9521-1B67E1C0DA4D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85F2BF94-2347-1807-21A6-1152C3DE6714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062B859F-3D48-24F4-BF1E-79C32B1920DD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9C9035C-6738-8F43-8D70-5F14A4349F14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AAF7A083-3D6C-F178-219A-99F399EDBADC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5" name="Agrupar 84">
            <a:extLst>
              <a:ext uri="{FF2B5EF4-FFF2-40B4-BE49-F238E27FC236}">
                <a16:creationId xmlns:a16="http://schemas.microsoft.com/office/drawing/2014/main" id="{B2B5B51C-2594-B7C3-88AA-1F800F04F935}"/>
              </a:ext>
            </a:extLst>
          </p:cNvPr>
          <p:cNvGrpSpPr/>
          <p:nvPr/>
        </p:nvGrpSpPr>
        <p:grpSpPr>
          <a:xfrm>
            <a:off x="6230446" y="3839574"/>
            <a:ext cx="1111844" cy="1262489"/>
            <a:chOff x="3116750" y="1183280"/>
            <a:chExt cx="1618525" cy="1837821"/>
          </a:xfrm>
        </p:grpSpPr>
        <p:sp>
          <p:nvSpPr>
            <p:cNvPr id="86" name="Retângulo 85">
              <a:extLst>
                <a:ext uri="{FF2B5EF4-FFF2-40B4-BE49-F238E27FC236}">
                  <a16:creationId xmlns:a16="http://schemas.microsoft.com/office/drawing/2014/main" id="{BE538486-0007-33B7-393E-16A57AC6F5F7}"/>
                </a:ext>
              </a:extLst>
            </p:cNvPr>
            <p:cNvSpPr/>
            <p:nvPr/>
          </p:nvSpPr>
          <p:spPr>
            <a:xfrm>
              <a:off x="3116750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7" name="Agrupar 86">
              <a:extLst>
                <a:ext uri="{FF2B5EF4-FFF2-40B4-BE49-F238E27FC236}">
                  <a16:creationId xmlns:a16="http://schemas.microsoft.com/office/drawing/2014/main" id="{7AD8E0BD-2AAB-52BD-13D2-F4E23B0061D5}"/>
                </a:ext>
              </a:extLst>
            </p:cNvPr>
            <p:cNvGrpSpPr/>
            <p:nvPr/>
          </p:nvGrpSpPr>
          <p:grpSpPr>
            <a:xfrm rot="20309008">
              <a:off x="3814844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08473F1A-D89D-BFD7-3521-0C6894AB7512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3353DEDF-CEFA-3936-3E77-48C89E25AE8D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DAB35B8-020B-B544-D4FD-A8A957370A57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52D1C986-0E89-EB52-FE07-2627715A616E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B84FCD4F-A234-7A04-1FEE-2E4A5AC83D2E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3" name="Agrupar 92">
            <a:extLst>
              <a:ext uri="{FF2B5EF4-FFF2-40B4-BE49-F238E27FC236}">
                <a16:creationId xmlns:a16="http://schemas.microsoft.com/office/drawing/2014/main" id="{9F78AE49-D9D6-6CE0-B4D5-013A62258447}"/>
              </a:ext>
            </a:extLst>
          </p:cNvPr>
          <p:cNvGrpSpPr/>
          <p:nvPr/>
        </p:nvGrpSpPr>
        <p:grpSpPr>
          <a:xfrm>
            <a:off x="8624548" y="2528818"/>
            <a:ext cx="1111844" cy="1262489"/>
            <a:chOff x="996403" y="1183280"/>
            <a:chExt cx="1618525" cy="1837821"/>
          </a:xfrm>
        </p:grpSpPr>
        <p:sp>
          <p:nvSpPr>
            <p:cNvPr id="94" name="Retângulo 93">
              <a:extLst>
                <a:ext uri="{FF2B5EF4-FFF2-40B4-BE49-F238E27FC236}">
                  <a16:creationId xmlns:a16="http://schemas.microsoft.com/office/drawing/2014/main" id="{53F68430-D972-82FB-D9E1-672E6808F442}"/>
                </a:ext>
              </a:extLst>
            </p:cNvPr>
            <p:cNvSpPr/>
            <p:nvPr/>
          </p:nvSpPr>
          <p:spPr>
            <a:xfrm>
              <a:off x="996403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5" name="Agrupar 94">
              <a:extLst>
                <a:ext uri="{FF2B5EF4-FFF2-40B4-BE49-F238E27FC236}">
                  <a16:creationId xmlns:a16="http://schemas.microsoft.com/office/drawing/2014/main" id="{E9E645EF-CD9C-70E7-F42F-E1CD5E7694E4}"/>
                </a:ext>
              </a:extLst>
            </p:cNvPr>
            <p:cNvGrpSpPr/>
            <p:nvPr/>
          </p:nvGrpSpPr>
          <p:grpSpPr>
            <a:xfrm rot="20309008">
              <a:off x="169449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7F38E034-C5EA-EE5F-0845-2A224FBBD873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A17BA3F2-4D71-3F0C-4CA6-55ED0B9D5161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464F83F2-B387-3446-827E-E0DD91ABEC23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72B363F2-863C-F0BF-0064-180502684A4D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B0648F95-79A7-7013-26FE-3C4EACE2CB31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1" name="Agrupar 100">
            <a:extLst>
              <a:ext uri="{FF2B5EF4-FFF2-40B4-BE49-F238E27FC236}">
                <a16:creationId xmlns:a16="http://schemas.microsoft.com/office/drawing/2014/main" id="{08A05DFF-E726-99B1-EFA7-305D743E70E3}"/>
              </a:ext>
            </a:extLst>
          </p:cNvPr>
          <p:cNvGrpSpPr/>
          <p:nvPr/>
        </p:nvGrpSpPr>
        <p:grpSpPr>
          <a:xfrm>
            <a:off x="10081118" y="2336951"/>
            <a:ext cx="1111844" cy="1262489"/>
            <a:chOff x="3116750" y="1183280"/>
            <a:chExt cx="1618525" cy="1837821"/>
          </a:xfrm>
        </p:grpSpPr>
        <p:sp>
          <p:nvSpPr>
            <p:cNvPr id="102" name="Retângulo 101">
              <a:extLst>
                <a:ext uri="{FF2B5EF4-FFF2-40B4-BE49-F238E27FC236}">
                  <a16:creationId xmlns:a16="http://schemas.microsoft.com/office/drawing/2014/main" id="{03802606-8113-C132-3162-F81158ACF78D}"/>
                </a:ext>
              </a:extLst>
            </p:cNvPr>
            <p:cNvSpPr/>
            <p:nvPr/>
          </p:nvSpPr>
          <p:spPr>
            <a:xfrm>
              <a:off x="3116750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3" name="Agrupar 102">
              <a:extLst>
                <a:ext uri="{FF2B5EF4-FFF2-40B4-BE49-F238E27FC236}">
                  <a16:creationId xmlns:a16="http://schemas.microsoft.com/office/drawing/2014/main" id="{EBC31368-6CF8-24AE-F791-A590CDDD470C}"/>
                </a:ext>
              </a:extLst>
            </p:cNvPr>
            <p:cNvGrpSpPr/>
            <p:nvPr/>
          </p:nvGrpSpPr>
          <p:grpSpPr>
            <a:xfrm rot="20309008">
              <a:off x="3814844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9D9ECCC3-10BA-15EC-7498-B832B5367812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B66D39C1-606C-FE54-400D-00B6FDC3CB51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62866769-2216-042E-933F-3C617172EFF0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AF27B914-DC20-FD37-6920-783134C4CBB2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9C8A60AC-9F2F-E4B1-F5CE-4CFC6AD5F319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9" name="Agrupar 108">
            <a:extLst>
              <a:ext uri="{FF2B5EF4-FFF2-40B4-BE49-F238E27FC236}">
                <a16:creationId xmlns:a16="http://schemas.microsoft.com/office/drawing/2014/main" id="{088A013D-73E9-4889-B48E-761C24B4CA6D}"/>
              </a:ext>
            </a:extLst>
          </p:cNvPr>
          <p:cNvGrpSpPr/>
          <p:nvPr/>
        </p:nvGrpSpPr>
        <p:grpSpPr>
          <a:xfrm>
            <a:off x="8624548" y="4031441"/>
            <a:ext cx="1111844" cy="1262489"/>
            <a:chOff x="996403" y="1183280"/>
            <a:chExt cx="1618525" cy="1837821"/>
          </a:xfrm>
        </p:grpSpPr>
        <p:sp>
          <p:nvSpPr>
            <p:cNvPr id="110" name="Retângulo 109">
              <a:extLst>
                <a:ext uri="{FF2B5EF4-FFF2-40B4-BE49-F238E27FC236}">
                  <a16:creationId xmlns:a16="http://schemas.microsoft.com/office/drawing/2014/main" id="{19FBD58D-873E-E03E-7AD0-C71A433C6C17}"/>
                </a:ext>
              </a:extLst>
            </p:cNvPr>
            <p:cNvSpPr/>
            <p:nvPr/>
          </p:nvSpPr>
          <p:spPr>
            <a:xfrm>
              <a:off x="996403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1" name="Agrupar 110">
              <a:extLst>
                <a:ext uri="{FF2B5EF4-FFF2-40B4-BE49-F238E27FC236}">
                  <a16:creationId xmlns:a16="http://schemas.microsoft.com/office/drawing/2014/main" id="{45F26347-C1E5-ACF8-31AE-0FD81F1C79FF}"/>
                </a:ext>
              </a:extLst>
            </p:cNvPr>
            <p:cNvGrpSpPr/>
            <p:nvPr/>
          </p:nvGrpSpPr>
          <p:grpSpPr>
            <a:xfrm rot="20309008">
              <a:off x="169449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9014E37D-4605-FAD9-0552-023532A24A31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orma Livre: Forma 112">
                <a:extLst>
                  <a:ext uri="{FF2B5EF4-FFF2-40B4-BE49-F238E27FC236}">
                    <a16:creationId xmlns:a16="http://schemas.microsoft.com/office/drawing/2014/main" id="{B4FE650A-46C5-ED2F-3B26-1162DE1BEFAB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orma Livre: Forma 113">
                <a:extLst>
                  <a:ext uri="{FF2B5EF4-FFF2-40B4-BE49-F238E27FC236}">
                    <a16:creationId xmlns:a16="http://schemas.microsoft.com/office/drawing/2014/main" id="{1109CC54-4A8D-580E-3853-DDAFBA00BE04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Forma Livre: Forma 114">
                <a:extLst>
                  <a:ext uri="{FF2B5EF4-FFF2-40B4-BE49-F238E27FC236}">
                    <a16:creationId xmlns:a16="http://schemas.microsoft.com/office/drawing/2014/main" id="{9C4643A3-EDAE-483B-EA78-1B0D8D3DB530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orma Livre: Forma 115">
                <a:extLst>
                  <a:ext uri="{FF2B5EF4-FFF2-40B4-BE49-F238E27FC236}">
                    <a16:creationId xmlns:a16="http://schemas.microsoft.com/office/drawing/2014/main" id="{664AB4E8-D182-BEAB-7D8B-40473D2F0D35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7" name="Agrupar 116">
            <a:extLst>
              <a:ext uri="{FF2B5EF4-FFF2-40B4-BE49-F238E27FC236}">
                <a16:creationId xmlns:a16="http://schemas.microsoft.com/office/drawing/2014/main" id="{3D3C0683-8BDF-ADBB-C838-F0610FBD593B}"/>
              </a:ext>
            </a:extLst>
          </p:cNvPr>
          <p:cNvGrpSpPr/>
          <p:nvPr/>
        </p:nvGrpSpPr>
        <p:grpSpPr>
          <a:xfrm>
            <a:off x="10081118" y="3839574"/>
            <a:ext cx="1111844" cy="1262489"/>
            <a:chOff x="3116750" y="1183280"/>
            <a:chExt cx="1618525" cy="1837821"/>
          </a:xfrm>
        </p:grpSpPr>
        <p:sp>
          <p:nvSpPr>
            <p:cNvPr id="118" name="Retângulo 117">
              <a:extLst>
                <a:ext uri="{FF2B5EF4-FFF2-40B4-BE49-F238E27FC236}">
                  <a16:creationId xmlns:a16="http://schemas.microsoft.com/office/drawing/2014/main" id="{5236EA56-B057-C9EB-D7AF-D4854D10E4F5}"/>
                </a:ext>
              </a:extLst>
            </p:cNvPr>
            <p:cNvSpPr/>
            <p:nvPr/>
          </p:nvSpPr>
          <p:spPr>
            <a:xfrm>
              <a:off x="3116750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9" name="Agrupar 118">
              <a:extLst>
                <a:ext uri="{FF2B5EF4-FFF2-40B4-BE49-F238E27FC236}">
                  <a16:creationId xmlns:a16="http://schemas.microsoft.com/office/drawing/2014/main" id="{8C3AD734-2509-7991-461E-42F948D437BC}"/>
                </a:ext>
              </a:extLst>
            </p:cNvPr>
            <p:cNvGrpSpPr/>
            <p:nvPr/>
          </p:nvGrpSpPr>
          <p:grpSpPr>
            <a:xfrm rot="20309008">
              <a:off x="3814844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B24D20E2-F299-898A-CB97-87F596A8F460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2A94F796-BD26-4D9F-AEE5-3ED4FF5BE067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854244E3-AE41-2C06-63B3-1CE3A57B1DD1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5CAC061D-21AD-E7C5-5243-5607B40611C8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76410565-E2A1-0367-8E6B-FD66593768FA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6486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ca24610a-89d8-41ed-9d17-0839b3811cc0"/>
    <ds:schemaRef ds:uri="http://schemas.microsoft.com/office/2006/documentManagement/types"/>
    <ds:schemaRef ds:uri="http://schemas.microsoft.com/office/infopath/2007/PartnerControls"/>
    <ds:schemaRef ds:uri="aee5329c-066a-4f26-a2c8-b375c9a21a0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829FA4-43A3-4CE2-9F26-CEB17DE652DE}"/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15</Words>
  <Application>Microsoft Office PowerPoint</Application>
  <PresentationFormat>Widescreen</PresentationFormat>
  <Paragraphs>8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Calibri Light</vt:lpstr>
      <vt:lpstr>Montserrat</vt:lpstr>
      <vt:lpstr>Tema do Office</vt:lpstr>
      <vt:lpstr>1_Personalizar design</vt:lpstr>
      <vt:lpstr>1_Tema do Office</vt:lpstr>
      <vt:lpstr>3_Tema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30</cp:revision>
  <dcterms:created xsi:type="dcterms:W3CDTF">2023-01-17T17:16:10Z</dcterms:created>
  <dcterms:modified xsi:type="dcterms:W3CDTF">2025-03-24T08:29:57Z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