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8E49E-92C2-4911-8227-C72E32D23671}" v="11" dt="2025-04-15T12:26:22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ra Torres" userId="4ed3b23a-722a-43c2-bf58-16a12e524c9f" providerId="ADAL" clId="{2BE85EE0-0A4C-4800-86D5-9EA590FC6BB1}"/>
    <pc:docChg chg="addSld delSld modSld modSection">
      <pc:chgData name="Naiara Torres" userId="4ed3b23a-722a-43c2-bf58-16a12e524c9f" providerId="ADAL" clId="{2BE85EE0-0A4C-4800-86D5-9EA590FC6BB1}" dt="2025-03-16T00:09:50.862" v="1"/>
      <pc:docMkLst>
        <pc:docMk/>
      </pc:docMkLst>
      <pc:sldChg chg="add del">
        <pc:chgData name="Naiara Torres" userId="4ed3b23a-722a-43c2-bf58-16a12e524c9f" providerId="ADAL" clId="{2BE85EE0-0A4C-4800-86D5-9EA590FC6BB1}" dt="2025-03-16T00:09:50.862" v="1"/>
        <pc:sldMkLst>
          <pc:docMk/>
          <pc:sldMk cId="1207061872" sldId="2147376699"/>
        </pc:sldMkLst>
      </pc:sldChg>
      <pc:sldChg chg="add">
        <pc:chgData name="Naiara Torres" userId="4ed3b23a-722a-43c2-bf58-16a12e524c9f" providerId="ADAL" clId="{2BE85EE0-0A4C-4800-86D5-9EA590FC6BB1}" dt="2025-03-16T00:09:50.862" v="1"/>
        <pc:sldMkLst>
          <pc:docMk/>
          <pc:sldMk cId="300426804" sldId="2147376700"/>
        </pc:sldMkLst>
      </pc:sldChg>
    </pc:docChg>
  </pc:docChgLst>
  <pc:docChgLst>
    <pc:chgData name="Naiara Torres" userId="4ed3b23a-722a-43c2-bf58-16a12e524c9f" providerId="ADAL" clId="{5AA4BCAE-3A9D-4D5E-A806-4A530D74EF9D}"/>
    <pc:docChg chg="custSel modSld">
      <pc:chgData name="Naiara Torres" userId="4ed3b23a-722a-43c2-bf58-16a12e524c9f" providerId="ADAL" clId="{5AA4BCAE-3A9D-4D5E-A806-4A530D74EF9D}" dt="2025-03-16T00:34:08.355" v="12"/>
      <pc:docMkLst>
        <pc:docMk/>
      </pc:docMkLst>
      <pc:sldChg chg="modSp mod">
        <pc:chgData name="Naiara Torres" userId="4ed3b23a-722a-43c2-bf58-16a12e524c9f" providerId="ADAL" clId="{5AA4BCAE-3A9D-4D5E-A806-4A530D74EF9D}" dt="2025-03-16T00:32:50.141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5AA4BCAE-3A9D-4D5E-A806-4A530D74EF9D}" dt="2025-03-16T00:34:08.355" v="12"/>
        <pc:sldMkLst>
          <pc:docMk/>
          <pc:sldMk cId="300426804" sldId="2147376700"/>
        </pc:sldMkLst>
      </pc:sldChg>
    </pc:docChg>
  </pc:docChgLst>
  <pc:docChgLst>
    <pc:chgData name="Ândria Kaminski" userId="353dd59b-79f5-4f4a-adf8-a66dbee6ec45" providerId="ADAL" clId="{24B8E49E-92C2-4911-8227-C72E32D23671}"/>
    <pc:docChg chg="undo custSel addSld delSld modSld modSection">
      <pc:chgData name="Ândria Kaminski" userId="353dd59b-79f5-4f4a-adf8-a66dbee6ec45" providerId="ADAL" clId="{24B8E49E-92C2-4911-8227-C72E32D23671}" dt="2025-04-15T12:29:01.688" v="179" actId="1035"/>
      <pc:docMkLst>
        <pc:docMk/>
      </pc:docMkLst>
      <pc:sldChg chg="del">
        <pc:chgData name="Ândria Kaminski" userId="353dd59b-79f5-4f4a-adf8-a66dbee6ec45" providerId="ADAL" clId="{24B8E49E-92C2-4911-8227-C72E32D23671}" dt="2025-04-15T12:16:54.164" v="3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24B8E49E-92C2-4911-8227-C72E32D23671}" dt="2025-04-15T12:24:22.816" v="55" actId="47"/>
        <pc:sldMkLst>
          <pc:docMk/>
          <pc:sldMk cId="300426804" sldId="2147376700"/>
        </pc:sldMkLst>
      </pc:sldChg>
      <pc:sldChg chg="addSp delSp modSp add mod">
        <pc:chgData name="Ândria Kaminski" userId="353dd59b-79f5-4f4a-adf8-a66dbee6ec45" providerId="ADAL" clId="{24B8E49E-92C2-4911-8227-C72E32D23671}" dt="2025-04-15T12:16:51.720" v="30" actId="1076"/>
        <pc:sldMkLst>
          <pc:docMk/>
          <pc:sldMk cId="766056323" sldId="2147376702"/>
        </pc:sldMkLst>
        <pc:spChg chg="mod">
          <ac:chgData name="Ândria Kaminski" userId="353dd59b-79f5-4f4a-adf8-a66dbee6ec45" providerId="ADAL" clId="{24B8E49E-92C2-4911-8227-C72E32D23671}" dt="2025-04-15T12:15:53.928" v="18" actId="20577"/>
          <ac:spMkLst>
            <pc:docMk/>
            <pc:sldMk cId="766056323" sldId="2147376702"/>
            <ac:spMk id="2" creationId="{A6016464-8CE1-9CEB-D53D-24D42B866F67}"/>
          </ac:spMkLst>
        </pc:spChg>
        <pc:picChg chg="del mod">
          <ac:chgData name="Ândria Kaminski" userId="353dd59b-79f5-4f4a-adf8-a66dbee6ec45" providerId="ADAL" clId="{24B8E49E-92C2-4911-8227-C72E32D23671}" dt="2025-04-15T12:16:39.513" v="25" actId="478"/>
          <ac:picMkLst>
            <pc:docMk/>
            <pc:sldMk cId="766056323" sldId="2147376702"/>
            <ac:picMk id="7" creationId="{4596D39D-CFE1-B991-6F3A-A4FE70C60F4C}"/>
          </ac:picMkLst>
        </pc:picChg>
        <pc:picChg chg="add mod">
          <ac:chgData name="Ândria Kaminski" userId="353dd59b-79f5-4f4a-adf8-a66dbee6ec45" providerId="ADAL" clId="{24B8E49E-92C2-4911-8227-C72E32D23671}" dt="2025-04-15T12:16:51.720" v="30" actId="1076"/>
          <ac:picMkLst>
            <pc:docMk/>
            <pc:sldMk cId="766056323" sldId="2147376702"/>
            <ac:picMk id="9" creationId="{E0DBDADF-58C5-09F6-728A-5A82B8B342B8}"/>
          </ac:picMkLst>
        </pc:picChg>
      </pc:sldChg>
      <pc:sldChg chg="addSp delSp modSp add mod">
        <pc:chgData name="Ândria Kaminski" userId="353dd59b-79f5-4f4a-adf8-a66dbee6ec45" providerId="ADAL" clId="{24B8E49E-92C2-4911-8227-C72E32D23671}" dt="2025-04-15T12:29:01.688" v="179" actId="1035"/>
        <pc:sldMkLst>
          <pc:docMk/>
          <pc:sldMk cId="4027156937" sldId="2147376704"/>
        </pc:sldMkLst>
        <pc:spChg chg="mod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4" creationId="{D27120D4-6C3C-CE74-EB68-A3CD35A357D4}"/>
          </ac:spMkLst>
        </pc:spChg>
        <pc:spChg chg="mod">
          <ac:chgData name="Ândria Kaminski" userId="353dd59b-79f5-4f4a-adf8-a66dbee6ec45" providerId="ADAL" clId="{24B8E49E-92C2-4911-8227-C72E32D23671}" dt="2025-04-15T12:25:37.624" v="71" actId="1076"/>
          <ac:spMkLst>
            <pc:docMk/>
            <pc:sldMk cId="4027156937" sldId="2147376704"/>
            <ac:spMk id="5" creationId="{413F411F-AA49-1FB8-829E-5B7982444694}"/>
          </ac:spMkLst>
        </pc:spChg>
        <pc:spChg chg="del">
          <ac:chgData name="Ândria Kaminski" userId="353dd59b-79f5-4f4a-adf8-a66dbee6ec45" providerId="ADAL" clId="{24B8E49E-92C2-4911-8227-C72E32D23671}" dt="2025-04-15T12:23:23.512" v="40" actId="478"/>
          <ac:spMkLst>
            <pc:docMk/>
            <pc:sldMk cId="4027156937" sldId="2147376704"/>
            <ac:spMk id="8" creationId="{C94C1A95-C48F-EDB4-F05A-D8330472B68D}"/>
          </ac:spMkLst>
        </pc:spChg>
        <pc:spChg chg="mod">
          <ac:chgData name="Ândria Kaminski" userId="353dd59b-79f5-4f4a-adf8-a66dbee6ec45" providerId="ADAL" clId="{24B8E49E-92C2-4911-8227-C72E32D23671}" dt="2025-04-15T12:26:22.115" v="80" actId="164"/>
          <ac:spMkLst>
            <pc:docMk/>
            <pc:sldMk cId="4027156937" sldId="2147376704"/>
            <ac:spMk id="17" creationId="{66F6ECE7-D9DF-72C5-0A14-0AA5C32AD88B}"/>
          </ac:spMkLst>
        </pc:spChg>
        <pc:spChg chg="mod topLvl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29" creationId="{DB4B0084-ADAC-6F7D-B02B-24E3C7BED488}"/>
          </ac:spMkLst>
        </pc:spChg>
        <pc:spChg chg="del mod">
          <ac:chgData name="Ândria Kaminski" userId="353dd59b-79f5-4f4a-adf8-a66dbee6ec45" providerId="ADAL" clId="{24B8E49E-92C2-4911-8227-C72E32D23671}" dt="2025-04-15T12:24:20.453" v="54" actId="478"/>
          <ac:spMkLst>
            <pc:docMk/>
            <pc:sldMk cId="4027156937" sldId="2147376704"/>
            <ac:spMk id="40" creationId="{D6B13E6C-90C5-6E07-33FB-887DC2BFE675}"/>
          </ac:spMkLst>
        </pc:spChg>
        <pc:spChg chg="del mod">
          <ac:chgData name="Ândria Kaminski" userId="353dd59b-79f5-4f4a-adf8-a66dbee6ec45" providerId="ADAL" clId="{24B8E49E-92C2-4911-8227-C72E32D23671}" dt="2025-04-15T12:24:20.453" v="54" actId="478"/>
          <ac:spMkLst>
            <pc:docMk/>
            <pc:sldMk cId="4027156937" sldId="2147376704"/>
            <ac:spMk id="41" creationId="{05DD812F-896F-D544-44E1-E873BD55631C}"/>
          </ac:spMkLst>
        </pc:spChg>
        <pc:spChg chg="del mod">
          <ac:chgData name="Ândria Kaminski" userId="353dd59b-79f5-4f4a-adf8-a66dbee6ec45" providerId="ADAL" clId="{24B8E49E-92C2-4911-8227-C72E32D23671}" dt="2025-04-15T12:24:20.453" v="54" actId="478"/>
          <ac:spMkLst>
            <pc:docMk/>
            <pc:sldMk cId="4027156937" sldId="2147376704"/>
            <ac:spMk id="42" creationId="{F40790AB-86AC-FBA6-5B73-82382284049C}"/>
          </ac:spMkLst>
        </pc:spChg>
        <pc:spChg chg="del mod">
          <ac:chgData name="Ândria Kaminski" userId="353dd59b-79f5-4f4a-adf8-a66dbee6ec45" providerId="ADAL" clId="{24B8E49E-92C2-4911-8227-C72E32D23671}" dt="2025-04-15T12:24:20.453" v="54" actId="478"/>
          <ac:spMkLst>
            <pc:docMk/>
            <pc:sldMk cId="4027156937" sldId="2147376704"/>
            <ac:spMk id="43" creationId="{E4B001E0-4A2A-5021-446C-8135EC769E82}"/>
          </ac:spMkLst>
        </pc:spChg>
        <pc:spChg chg="del mod">
          <ac:chgData name="Ândria Kaminski" userId="353dd59b-79f5-4f4a-adf8-a66dbee6ec45" providerId="ADAL" clId="{24B8E49E-92C2-4911-8227-C72E32D23671}" dt="2025-04-15T12:24:20.453" v="54" actId="478"/>
          <ac:spMkLst>
            <pc:docMk/>
            <pc:sldMk cId="4027156937" sldId="2147376704"/>
            <ac:spMk id="44" creationId="{4F22AC9C-88EC-A64E-DCD4-2B01262040C1}"/>
          </ac:spMkLst>
        </pc:spChg>
        <pc:spChg chg="del mod">
          <ac:chgData name="Ândria Kaminski" userId="353dd59b-79f5-4f4a-adf8-a66dbee6ec45" providerId="ADAL" clId="{24B8E49E-92C2-4911-8227-C72E32D23671}" dt="2025-04-15T12:24:20.453" v="54" actId="478"/>
          <ac:spMkLst>
            <pc:docMk/>
            <pc:sldMk cId="4027156937" sldId="2147376704"/>
            <ac:spMk id="45" creationId="{7F1E021F-DBD1-76F0-EDE6-2D1337A342A5}"/>
          </ac:spMkLst>
        </pc:spChg>
        <pc:spChg chg="del mod">
          <ac:chgData name="Ândria Kaminski" userId="353dd59b-79f5-4f4a-adf8-a66dbee6ec45" providerId="ADAL" clId="{24B8E49E-92C2-4911-8227-C72E32D23671}" dt="2025-04-15T12:24:20.453" v="54" actId="478"/>
          <ac:spMkLst>
            <pc:docMk/>
            <pc:sldMk cId="4027156937" sldId="2147376704"/>
            <ac:spMk id="46" creationId="{F051C39B-59C6-FE44-09EC-24981AB3149F}"/>
          </ac:spMkLst>
        </pc:spChg>
        <pc:spChg chg="mod">
          <ac:chgData name="Ândria Kaminski" userId="353dd59b-79f5-4f4a-adf8-a66dbee6ec45" providerId="ADAL" clId="{24B8E49E-92C2-4911-8227-C72E32D23671}" dt="2025-04-15T12:26:22.115" v="80" actId="164"/>
          <ac:spMkLst>
            <pc:docMk/>
            <pc:sldMk cId="4027156937" sldId="2147376704"/>
            <ac:spMk id="54" creationId="{CBC1537E-0825-6BB1-E1AE-4C147DA86FFC}"/>
          </ac:spMkLst>
        </pc:spChg>
        <pc:spChg chg="mod">
          <ac:chgData name="Ândria Kaminski" userId="353dd59b-79f5-4f4a-adf8-a66dbee6ec45" providerId="ADAL" clId="{24B8E49E-92C2-4911-8227-C72E32D23671}" dt="2025-04-15T12:25:18.598" v="65" actId="207"/>
          <ac:spMkLst>
            <pc:docMk/>
            <pc:sldMk cId="4027156937" sldId="2147376704"/>
            <ac:spMk id="55" creationId="{0EDB1948-AE52-3A11-F818-66830E67C3DD}"/>
          </ac:spMkLst>
        </pc:spChg>
        <pc:spChg chg="mod">
          <ac:chgData name="Ândria Kaminski" userId="353dd59b-79f5-4f4a-adf8-a66dbee6ec45" providerId="ADAL" clId="{24B8E49E-92C2-4911-8227-C72E32D23671}" dt="2025-04-15T12:26:22.115" v="80" actId="164"/>
          <ac:spMkLst>
            <pc:docMk/>
            <pc:sldMk cId="4027156937" sldId="2147376704"/>
            <ac:spMk id="56" creationId="{D3F325AF-9B47-E904-21D2-5253C7051FD5}"/>
          </ac:spMkLst>
        </pc:spChg>
        <pc:spChg chg="mod">
          <ac:chgData name="Ândria Kaminski" userId="353dd59b-79f5-4f4a-adf8-a66dbee6ec45" providerId="ADAL" clId="{24B8E49E-92C2-4911-8227-C72E32D23671}" dt="2025-04-15T12:25:18.598" v="65" actId="207"/>
          <ac:spMkLst>
            <pc:docMk/>
            <pc:sldMk cId="4027156937" sldId="2147376704"/>
            <ac:spMk id="57" creationId="{5A4210C1-BF1E-F54F-A249-3949B3F0B902}"/>
          </ac:spMkLst>
        </pc:spChg>
        <pc:spChg chg="mod topLvl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58" creationId="{D9180C38-5F1F-D1F9-8F1A-926D1B205060}"/>
          </ac:spMkLst>
        </pc:spChg>
        <pc:spChg chg="mod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59" creationId="{6BDFE5ED-E2FF-E1BE-05AC-956C18614A21}"/>
          </ac:spMkLst>
        </pc:spChg>
        <pc:spChg chg="mod">
          <ac:chgData name="Ândria Kaminski" userId="353dd59b-79f5-4f4a-adf8-a66dbee6ec45" providerId="ADAL" clId="{24B8E49E-92C2-4911-8227-C72E32D23671}" dt="2025-04-15T12:26:22.115" v="80" actId="164"/>
          <ac:spMkLst>
            <pc:docMk/>
            <pc:sldMk cId="4027156937" sldId="2147376704"/>
            <ac:spMk id="60" creationId="{6BC90AAA-8ADA-8C91-0B4E-203D4D9C000E}"/>
          </ac:spMkLst>
        </pc:spChg>
        <pc:spChg chg="mod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61" creationId="{868E4D1C-372A-8251-234E-5316DECB811C}"/>
          </ac:spMkLst>
        </pc:spChg>
        <pc:spChg chg="mod">
          <ac:chgData name="Ândria Kaminski" userId="353dd59b-79f5-4f4a-adf8-a66dbee6ec45" providerId="ADAL" clId="{24B8E49E-92C2-4911-8227-C72E32D23671}" dt="2025-04-15T12:26:22.115" v="80" actId="164"/>
          <ac:spMkLst>
            <pc:docMk/>
            <pc:sldMk cId="4027156937" sldId="2147376704"/>
            <ac:spMk id="62" creationId="{93897016-33A1-C60B-9648-62ACF70F8221}"/>
          </ac:spMkLst>
        </pc:spChg>
        <pc:spChg chg="mod">
          <ac:chgData name="Ândria Kaminski" userId="353dd59b-79f5-4f4a-adf8-a66dbee6ec45" providerId="ADAL" clId="{24B8E49E-92C2-4911-8227-C72E32D23671}" dt="2025-04-15T12:25:18.598" v="65" actId="207"/>
          <ac:spMkLst>
            <pc:docMk/>
            <pc:sldMk cId="4027156937" sldId="2147376704"/>
            <ac:spMk id="63" creationId="{B5A3106B-ADCF-79AF-F9B5-8142DA95D561}"/>
          </ac:spMkLst>
        </pc:spChg>
        <pc:spChg chg="mod">
          <ac:chgData name="Ândria Kaminski" userId="353dd59b-79f5-4f4a-adf8-a66dbee6ec45" providerId="ADAL" clId="{24B8E49E-92C2-4911-8227-C72E32D23671}" dt="2025-04-15T12:26:22.115" v="80" actId="164"/>
          <ac:spMkLst>
            <pc:docMk/>
            <pc:sldMk cId="4027156937" sldId="2147376704"/>
            <ac:spMk id="64" creationId="{4F3DFD23-18B7-E02D-88AA-A1D0B03E91AF}"/>
          </ac:spMkLst>
        </pc:spChg>
        <pc:spChg chg="mod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65" creationId="{00387B69-4374-8399-6E3D-5E605639CFF6}"/>
          </ac:spMkLst>
        </pc:spChg>
        <pc:spChg chg="mod topLvl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66" creationId="{3EE6D18A-666B-08BC-9302-4028F837AB28}"/>
          </ac:spMkLst>
        </pc:spChg>
        <pc:spChg chg="mod topLvl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67" creationId="{E856082B-760B-6E59-7AD5-C09F470C0AAB}"/>
          </ac:spMkLst>
        </pc:spChg>
        <pc:spChg chg="mod topLvl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68" creationId="{61C7C4FA-C6CD-2A51-AF38-ED8EB7B93E6F}"/>
          </ac:spMkLst>
        </pc:spChg>
        <pc:spChg chg="mod">
          <ac:chgData name="Ândria Kaminski" userId="353dd59b-79f5-4f4a-adf8-a66dbee6ec45" providerId="ADAL" clId="{24B8E49E-92C2-4911-8227-C72E32D23671}" dt="2025-04-15T12:26:23.161" v="81" actId="207"/>
          <ac:spMkLst>
            <pc:docMk/>
            <pc:sldMk cId="4027156937" sldId="2147376704"/>
            <ac:spMk id="69" creationId="{80112A6D-BA5A-20E8-EB9A-1933FCD5A7CB}"/>
          </ac:spMkLst>
        </pc:spChg>
        <pc:spChg chg="mod ord topLvl">
          <ac:chgData name="Ândria Kaminski" userId="353dd59b-79f5-4f4a-adf8-a66dbee6ec45" providerId="ADAL" clId="{24B8E49E-92C2-4911-8227-C72E32D23671}" dt="2025-04-15T12:28:45.907" v="161" actId="255"/>
          <ac:spMkLst>
            <pc:docMk/>
            <pc:sldMk cId="4027156937" sldId="2147376704"/>
            <ac:spMk id="70" creationId="{C173DBF5-C131-D8E9-E025-C166DBF45B81}"/>
          </ac:spMkLst>
        </pc:spChg>
        <pc:spChg chg="mod ord">
          <ac:chgData name="Ândria Kaminski" userId="353dd59b-79f5-4f4a-adf8-a66dbee6ec45" providerId="ADAL" clId="{24B8E49E-92C2-4911-8227-C72E32D23671}" dt="2025-04-15T12:28:45.907" v="161" actId="255"/>
          <ac:spMkLst>
            <pc:docMk/>
            <pc:sldMk cId="4027156937" sldId="2147376704"/>
            <ac:spMk id="71" creationId="{95A3C3DD-4251-A3B7-DEFA-E17B3CA2D877}"/>
          </ac:spMkLst>
        </pc:spChg>
        <pc:spChg chg="mod ord topLvl">
          <ac:chgData name="Ândria Kaminski" userId="353dd59b-79f5-4f4a-adf8-a66dbee6ec45" providerId="ADAL" clId="{24B8E49E-92C2-4911-8227-C72E32D23671}" dt="2025-04-15T12:28:45.907" v="161" actId="255"/>
          <ac:spMkLst>
            <pc:docMk/>
            <pc:sldMk cId="4027156937" sldId="2147376704"/>
            <ac:spMk id="72" creationId="{6D81343F-7382-FC1E-FCD6-ABA732F2FF6E}"/>
          </ac:spMkLst>
        </pc:spChg>
        <pc:spChg chg="mod ord">
          <ac:chgData name="Ândria Kaminski" userId="353dd59b-79f5-4f4a-adf8-a66dbee6ec45" providerId="ADAL" clId="{24B8E49E-92C2-4911-8227-C72E32D23671}" dt="2025-04-15T12:28:51.509" v="170" actId="1036"/>
          <ac:spMkLst>
            <pc:docMk/>
            <pc:sldMk cId="4027156937" sldId="2147376704"/>
            <ac:spMk id="73" creationId="{572E6F46-3222-E698-BB72-BF20B47BF54A}"/>
          </ac:spMkLst>
        </pc:spChg>
        <pc:spChg chg="mod ord">
          <ac:chgData name="Ândria Kaminski" userId="353dd59b-79f5-4f4a-adf8-a66dbee6ec45" providerId="ADAL" clId="{24B8E49E-92C2-4911-8227-C72E32D23671}" dt="2025-04-15T12:28:45.907" v="161" actId="255"/>
          <ac:spMkLst>
            <pc:docMk/>
            <pc:sldMk cId="4027156937" sldId="2147376704"/>
            <ac:spMk id="74" creationId="{50CAF13E-1C46-23DB-7930-0DCC26426AB1}"/>
          </ac:spMkLst>
        </pc:spChg>
        <pc:spChg chg="mod ord">
          <ac:chgData name="Ândria Kaminski" userId="353dd59b-79f5-4f4a-adf8-a66dbee6ec45" providerId="ADAL" clId="{24B8E49E-92C2-4911-8227-C72E32D23671}" dt="2025-04-15T12:28:45.907" v="161" actId="255"/>
          <ac:spMkLst>
            <pc:docMk/>
            <pc:sldMk cId="4027156937" sldId="2147376704"/>
            <ac:spMk id="75" creationId="{FA033674-41B7-A850-1231-78737E4D18A5}"/>
          </ac:spMkLst>
        </pc:spChg>
        <pc:spChg chg="mod ord">
          <ac:chgData name="Ândria Kaminski" userId="353dd59b-79f5-4f4a-adf8-a66dbee6ec45" providerId="ADAL" clId="{24B8E49E-92C2-4911-8227-C72E32D23671}" dt="2025-04-15T12:28:45.907" v="161" actId="255"/>
          <ac:spMkLst>
            <pc:docMk/>
            <pc:sldMk cId="4027156937" sldId="2147376704"/>
            <ac:spMk id="76" creationId="{E395D456-1E0A-209A-F034-B6784D3E1DB1}"/>
          </ac:spMkLst>
        </pc:spChg>
        <pc:spChg chg="mod ord topLvl">
          <ac:chgData name="Ândria Kaminski" userId="353dd59b-79f5-4f4a-adf8-a66dbee6ec45" providerId="ADAL" clId="{24B8E49E-92C2-4911-8227-C72E32D23671}" dt="2025-04-15T12:28:45.907" v="161" actId="255"/>
          <ac:spMkLst>
            <pc:docMk/>
            <pc:sldMk cId="4027156937" sldId="2147376704"/>
            <ac:spMk id="77" creationId="{0156BDA3-3E48-4DFC-A091-9CEA69277ECA}"/>
          </ac:spMkLst>
        </pc:spChg>
        <pc:spChg chg="mod ord topLvl">
          <ac:chgData name="Ândria Kaminski" userId="353dd59b-79f5-4f4a-adf8-a66dbee6ec45" providerId="ADAL" clId="{24B8E49E-92C2-4911-8227-C72E32D23671}" dt="2025-04-15T12:29:01.688" v="179" actId="1035"/>
          <ac:spMkLst>
            <pc:docMk/>
            <pc:sldMk cId="4027156937" sldId="2147376704"/>
            <ac:spMk id="78" creationId="{0DAE2BA2-BDDA-1FE3-FA48-70A475761A56}"/>
          </ac:spMkLst>
        </pc:spChg>
        <pc:spChg chg="mod ord">
          <ac:chgData name="Ândria Kaminski" userId="353dd59b-79f5-4f4a-adf8-a66dbee6ec45" providerId="ADAL" clId="{24B8E49E-92C2-4911-8227-C72E32D23671}" dt="2025-04-15T12:28:57.762" v="178" actId="1036"/>
          <ac:spMkLst>
            <pc:docMk/>
            <pc:sldMk cId="4027156937" sldId="2147376704"/>
            <ac:spMk id="79" creationId="{ECFDF79C-E0CB-B698-0C45-D4D431829A60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1" creationId="{0C861403-8DE6-7665-2FC5-34D6F45D881B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2" creationId="{BD46E04E-8B26-B07A-7C06-85A5F73D23D5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3" creationId="{FB8105D2-CB90-9BE6-6A3C-B81F36E47EF3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4" creationId="{63180E8E-5AAD-B3F9-71A2-871C613571F2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5" creationId="{34EE4320-A2B6-400C-0863-186B9766332C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6" creationId="{5D2EDE82-87E9-1B73-F558-F0A26ADE400E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7" creationId="{F7C115FC-461E-295A-92E3-9C2C540447A1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8" creationId="{8833DA13-6DD4-EE3A-ADE7-E0D6C781DE3C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89" creationId="{024D69AE-7F40-24DD-B310-254D7CF27A8A}"/>
          </ac:spMkLst>
        </pc:spChg>
        <pc:spChg chg="mod">
          <ac:chgData name="Ândria Kaminski" userId="353dd59b-79f5-4f4a-adf8-a66dbee6ec45" providerId="ADAL" clId="{24B8E49E-92C2-4911-8227-C72E32D23671}" dt="2025-04-15T12:25:00.392" v="62" actId="207"/>
          <ac:spMkLst>
            <pc:docMk/>
            <pc:sldMk cId="4027156937" sldId="2147376704"/>
            <ac:spMk id="90" creationId="{433998F7-EEB7-4AA4-43C9-4BCD5CE1A1E2}"/>
          </ac:spMkLst>
        </pc:spChg>
        <pc:grpChg chg="mod">
          <ac:chgData name="Ândria Kaminski" userId="353dd59b-79f5-4f4a-adf8-a66dbee6ec45" providerId="ADAL" clId="{24B8E49E-92C2-4911-8227-C72E32D23671}" dt="2025-04-15T12:24:02.430" v="49" actId="14100"/>
          <ac:grpSpMkLst>
            <pc:docMk/>
            <pc:sldMk cId="4027156937" sldId="2147376704"/>
            <ac:grpSpMk id="2" creationId="{D85B9087-1719-9C01-A082-FAEB275E772F}"/>
          </ac:grpSpMkLst>
        </pc:grpChg>
        <pc:grpChg chg="del mod">
          <ac:chgData name="Ândria Kaminski" userId="353dd59b-79f5-4f4a-adf8-a66dbee6ec45" providerId="ADAL" clId="{24B8E49E-92C2-4911-8227-C72E32D23671}" dt="2025-04-15T12:24:15.671" v="53" actId="478"/>
          <ac:grpSpMkLst>
            <pc:docMk/>
            <pc:sldMk cId="4027156937" sldId="2147376704"/>
            <ac:grpSpMk id="53" creationId="{15E13F01-5CAF-70F7-D4A1-A5BF5C064B7A}"/>
          </ac:grpSpMkLst>
        </pc:grpChg>
        <pc:grpChg chg="mod">
          <ac:chgData name="Ândria Kaminski" userId="353dd59b-79f5-4f4a-adf8-a66dbee6ec45" providerId="ADAL" clId="{24B8E49E-92C2-4911-8227-C72E32D23671}" dt="2025-04-15T12:26:45.071" v="90" actId="1038"/>
          <ac:grpSpMkLst>
            <pc:docMk/>
            <pc:sldMk cId="4027156937" sldId="2147376704"/>
            <ac:grpSpMk id="80" creationId="{7B6B966A-3240-9F6B-5D65-EF1FC5263AA4}"/>
          </ac:grpSpMkLst>
        </pc:grpChg>
        <pc:grpChg chg="mod">
          <ac:chgData name="Ândria Kaminski" userId="353dd59b-79f5-4f4a-adf8-a66dbee6ec45" providerId="ADAL" clId="{24B8E49E-92C2-4911-8227-C72E32D23671}" dt="2025-04-15T12:26:22.115" v="80" actId="164"/>
          <ac:grpSpMkLst>
            <pc:docMk/>
            <pc:sldMk cId="4027156937" sldId="2147376704"/>
            <ac:grpSpMk id="91" creationId="{D7F5F800-FF53-F7B2-615F-2C3487A28925}"/>
          </ac:grpSpMkLst>
        </pc:grpChg>
        <pc:grpChg chg="mod">
          <ac:chgData name="Ândria Kaminski" userId="353dd59b-79f5-4f4a-adf8-a66dbee6ec45" providerId="ADAL" clId="{24B8E49E-92C2-4911-8227-C72E32D23671}" dt="2025-04-15T12:26:34.319" v="83" actId="14100"/>
          <ac:grpSpMkLst>
            <pc:docMk/>
            <pc:sldMk cId="4027156937" sldId="2147376704"/>
            <ac:grpSpMk id="93" creationId="{E2036C6C-E108-A9DF-6148-59DE4866FDDA}"/>
          </ac:grpSpMkLst>
        </pc:grp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22" creationId="{F44C1757-F3A5-3443-A393-FBB6D517BC0E}"/>
          </ac:picMkLst>
        </pc:pic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23" creationId="{F40AECE2-FE4B-825F-8A84-413711121178}"/>
          </ac:picMkLst>
        </pc:pic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25" creationId="{C7C70908-4373-AC90-F78A-297BC847DAD5}"/>
          </ac:picMkLst>
        </pc:pic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28" creationId="{8CC3479C-E696-8A2E-7EA6-F183DD462FFF}"/>
          </ac:picMkLst>
        </pc:pic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30" creationId="{4B3428F1-15F0-E6C5-03A6-E6DDB2A2DB50}"/>
          </ac:picMkLst>
        </pc:pic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31" creationId="{51F140F3-9BA5-9CF7-509B-8A7CB104D958}"/>
          </ac:picMkLst>
        </pc:pic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47" creationId="{E25C40A6-1EF3-2F50-89DB-93F55972C4C5}"/>
          </ac:picMkLst>
        </pc:pic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50" creationId="{0A79E247-3624-2C38-F84D-EFE78EF94482}"/>
          </ac:picMkLst>
        </pc:picChg>
        <pc:picChg chg="del">
          <ac:chgData name="Ândria Kaminski" userId="353dd59b-79f5-4f4a-adf8-a66dbee6ec45" providerId="ADAL" clId="{24B8E49E-92C2-4911-8227-C72E32D23671}" dt="2025-04-15T12:23:23.512" v="40" actId="478"/>
          <ac:picMkLst>
            <pc:docMk/>
            <pc:sldMk cId="4027156937" sldId="2147376704"/>
            <ac:picMk id="52" creationId="{341CC7A6-EB0A-3321-BE04-45C79D22B54C}"/>
          </ac:picMkLst>
        </pc:picChg>
        <pc:cxnChg chg="mod">
          <ac:chgData name="Ândria Kaminski" userId="353dd59b-79f5-4f4a-adf8-a66dbee6ec45" providerId="ADAL" clId="{24B8E49E-92C2-4911-8227-C72E32D23671}" dt="2025-04-15T12:22:54.104" v="39" actId="1582"/>
          <ac:cxnSpMkLst>
            <pc:docMk/>
            <pc:sldMk cId="4027156937" sldId="2147376704"/>
            <ac:cxnSpMk id="14" creationId="{7D84B6CF-7613-74B9-944C-34624396676D}"/>
          </ac:cxnSpMkLst>
        </pc:cxnChg>
      </pc:sldChg>
    </pc:docChg>
  </pc:docChgLst>
  <pc:docChgLst>
    <pc:chgData name="Naiara Torres" userId="4ed3b23a-722a-43c2-bf58-16a12e524c9f" providerId="ADAL" clId="{030B9D99-10C5-4894-92CE-669361A519CD}"/>
    <pc:docChg chg="custSel modSld">
      <pc:chgData name="Naiara Torres" userId="4ed3b23a-722a-43c2-bf58-16a12e524c9f" providerId="ADAL" clId="{030B9D99-10C5-4894-92CE-669361A519CD}" dt="2025-03-16T00:27:11.926" v="4"/>
      <pc:docMkLst>
        <pc:docMk/>
      </pc:docMkLst>
      <pc:sldChg chg="modSp mod">
        <pc:chgData name="Naiara Torres" userId="4ed3b23a-722a-43c2-bf58-16a12e524c9f" providerId="ADAL" clId="{030B9D99-10C5-4894-92CE-669361A519CD}" dt="2025-03-16T00:26:47.660" v="0"/>
        <pc:sldMkLst>
          <pc:docMk/>
          <pc:sldMk cId="1032915011" sldId="272"/>
        </pc:sldMkLst>
      </pc:sldChg>
      <pc:sldChg chg="addSp delSp modSp mod">
        <pc:chgData name="Naiara Torres" userId="4ed3b23a-722a-43c2-bf58-16a12e524c9f" providerId="ADAL" clId="{030B9D99-10C5-4894-92CE-669361A519CD}" dt="2025-03-16T00:27:11.926" v="4"/>
        <pc:sldMkLst>
          <pc:docMk/>
          <pc:sldMk cId="300426804" sldId="2147376700"/>
        </pc:sldMkLst>
      </pc:sldChg>
    </pc:docChg>
  </pc:docChgLst>
  <pc:docChgLst>
    <pc:chgData name="Naiara Torres" userId="S::naiara.torres@innoscience.com.br::4ed3b23a-722a-43c2-bf58-16a12e524c9f" providerId="AD" clId="Web-{20D81A68-C291-1BA7-1DE1-8BE0A2568925}"/>
    <pc:docChg chg="modSld">
      <pc:chgData name="Naiara Torres" userId="S::naiara.torres@innoscience.com.br::4ed3b23a-722a-43c2-bf58-16a12e524c9f" providerId="AD" clId="Web-{20D81A68-C291-1BA7-1DE1-8BE0A2568925}" dt="2025-03-16T00:13:20.490" v="11" actId="20577"/>
      <pc:docMkLst>
        <pc:docMk/>
      </pc:docMkLst>
      <pc:sldChg chg="addSp delSp modSp">
        <pc:chgData name="Naiara Torres" userId="S::naiara.torres@innoscience.com.br::4ed3b23a-722a-43c2-bf58-16a12e524c9f" providerId="AD" clId="Web-{20D81A68-C291-1BA7-1DE1-8BE0A2568925}" dt="2025-03-16T00:13:20.490" v="11" actId="20577"/>
        <pc:sldMkLst>
          <pc:docMk/>
          <pc:sldMk cId="1032915011" sldId="272"/>
        </pc:sldMkLst>
      </pc:sldChg>
    </pc:docChg>
  </pc:docChgLst>
  <pc:docChgLst>
    <pc:chgData name="Naiara Torres" userId="4ed3b23a-722a-43c2-bf58-16a12e524c9f" providerId="ADAL" clId="{D4BA4226-7C25-495E-83C8-08F632345EBD}"/>
    <pc:docChg chg="custSel delSld modSld modSection">
      <pc:chgData name="Naiara Torres" userId="4ed3b23a-722a-43c2-bf58-16a12e524c9f" providerId="ADAL" clId="{D4BA4226-7C25-495E-83C8-08F632345EBD}" dt="2025-03-16T00:19:40.390" v="5" actId="47"/>
      <pc:docMkLst>
        <pc:docMk/>
      </pc:docMkLst>
      <pc:sldChg chg="modSp mod">
        <pc:chgData name="Naiara Torres" userId="4ed3b23a-722a-43c2-bf58-16a12e524c9f" providerId="ADAL" clId="{D4BA4226-7C25-495E-83C8-08F632345EBD}" dt="2025-03-16T00:17:21.234" v="0"/>
        <pc:sldMkLst>
          <pc:docMk/>
          <pc:sldMk cId="1032915011" sldId="272"/>
        </pc:sldMkLst>
      </pc:sldChg>
      <pc:sldChg chg="del">
        <pc:chgData name="Naiara Torres" userId="4ed3b23a-722a-43c2-bf58-16a12e524c9f" providerId="ADAL" clId="{D4BA4226-7C25-495E-83C8-08F632345EBD}" dt="2025-03-16T00:19:40.390" v="5" actId="47"/>
        <pc:sldMkLst>
          <pc:docMk/>
          <pc:sldMk cId="1207061872" sldId="2147376699"/>
        </pc:sldMkLst>
      </pc:sldChg>
      <pc:sldChg chg="addSp delSp modSp mod">
        <pc:chgData name="Naiara Torres" userId="4ed3b23a-722a-43c2-bf58-16a12e524c9f" providerId="ADAL" clId="{D4BA4226-7C25-495E-83C8-08F632345EBD}" dt="2025-03-16T00:19:38.184" v="4"/>
        <pc:sldMkLst>
          <pc:docMk/>
          <pc:sldMk cId="300426804" sldId="2147376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220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76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513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320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28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729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349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79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4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29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1582" b="5851"/>
          <a:stretch/>
        </p:blipFill>
        <p:spPr>
          <a:xfrm>
            <a:off x="6729991" y="0"/>
            <a:ext cx="5462009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35842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Jornada</a:t>
            </a:r>
            <a:b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 cliente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52696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9" name="Imagem 8" descr="Tela de computador com imagem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0DBDADF-58C5-09F6-728A-5A82B8B34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297419"/>
            <a:ext cx="4867212" cy="45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Jornada do cliente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661A24A-15E1-EECB-B09C-60AA21D43AAB}"/>
              </a:ext>
            </a:extLst>
          </p:cNvPr>
          <p:cNvCxnSpPr>
            <a:cxnSpLocks/>
          </p:cNvCxnSpPr>
          <p:nvPr/>
        </p:nvCxnSpPr>
        <p:spPr>
          <a:xfrm>
            <a:off x="1896240" y="2333094"/>
            <a:ext cx="8312742" cy="0"/>
          </a:xfrm>
          <a:prstGeom prst="line">
            <a:avLst/>
          </a:prstGeom>
          <a:ln w="19050">
            <a:solidFill>
              <a:srgbClr val="3485FE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9CB54-E75D-7BFF-E9C2-138CC773180E}"/>
              </a:ext>
            </a:extLst>
          </p:cNvPr>
          <p:cNvSpPr txBox="1"/>
          <p:nvPr/>
        </p:nvSpPr>
        <p:spPr>
          <a:xfrm>
            <a:off x="10140463" y="2492610"/>
            <a:ext cx="897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Jornada do Cliente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F1C975-2EEA-54B3-2F98-70FA676723B3}"/>
              </a:ext>
            </a:extLst>
          </p:cNvPr>
          <p:cNvSpPr txBox="1"/>
          <p:nvPr/>
        </p:nvSpPr>
        <p:spPr>
          <a:xfrm>
            <a:off x="516103" y="2492610"/>
            <a:ext cx="1357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3485FE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Ações dos Clientes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0C02A2-47DD-57E4-689D-013BECFC8213}"/>
              </a:ext>
            </a:extLst>
          </p:cNvPr>
          <p:cNvSpPr txBox="1"/>
          <p:nvPr/>
        </p:nvSpPr>
        <p:spPr>
          <a:xfrm>
            <a:off x="674214" y="3293418"/>
            <a:ext cx="1199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93982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Interação com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093982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Clientes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C67EA34-C4DA-D89A-0507-02C0B91DC0C5}"/>
              </a:ext>
            </a:extLst>
          </p:cNvPr>
          <p:cNvCxnSpPr>
            <a:cxnSpLocks/>
          </p:cNvCxnSpPr>
          <p:nvPr/>
        </p:nvCxnSpPr>
        <p:spPr>
          <a:xfrm flipV="1">
            <a:off x="1983603" y="3124641"/>
            <a:ext cx="8194345" cy="21881"/>
          </a:xfrm>
          <a:prstGeom prst="line">
            <a:avLst/>
          </a:prstGeom>
          <a:ln w="12700">
            <a:solidFill>
              <a:srgbClr val="0939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7789E20-A94A-2BCE-4054-CE51C52E74DF}"/>
              </a:ext>
            </a:extLst>
          </p:cNvPr>
          <p:cNvSpPr txBox="1"/>
          <p:nvPr/>
        </p:nvSpPr>
        <p:spPr>
          <a:xfrm>
            <a:off x="10140463" y="3293418"/>
            <a:ext cx="1269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093982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Linha de Interação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D84B6CF-7613-74B9-944C-34624396676D}"/>
              </a:ext>
            </a:extLst>
          </p:cNvPr>
          <p:cNvCxnSpPr>
            <a:cxnSpLocks/>
          </p:cNvCxnSpPr>
          <p:nvPr/>
        </p:nvCxnSpPr>
        <p:spPr>
          <a:xfrm>
            <a:off x="1885954" y="3903324"/>
            <a:ext cx="823401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CE041B-7D50-5CF6-6A26-5BE7021E802D}"/>
              </a:ext>
            </a:extLst>
          </p:cNvPr>
          <p:cNvSpPr txBox="1"/>
          <p:nvPr/>
        </p:nvSpPr>
        <p:spPr>
          <a:xfrm>
            <a:off x="674213" y="4042857"/>
            <a:ext cx="1199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Interações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Internas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76D514-9979-1599-0BC2-948C343E01FE}"/>
              </a:ext>
            </a:extLst>
          </p:cNvPr>
          <p:cNvSpPr txBox="1"/>
          <p:nvPr/>
        </p:nvSpPr>
        <p:spPr>
          <a:xfrm>
            <a:off x="10140463" y="4092647"/>
            <a:ext cx="1056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Linha de Visibilidade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34A9649-7232-39BC-385D-3324B295DCBE}"/>
              </a:ext>
            </a:extLst>
          </p:cNvPr>
          <p:cNvSpPr txBox="1"/>
          <p:nvPr/>
        </p:nvSpPr>
        <p:spPr>
          <a:xfrm>
            <a:off x="668132" y="4792296"/>
            <a:ext cx="1205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Processos de Suporte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AA525C55-E9F6-372E-42F3-9BA390ADDD75}"/>
              </a:ext>
            </a:extLst>
          </p:cNvPr>
          <p:cNvCxnSpPr>
            <a:cxnSpLocks/>
          </p:cNvCxnSpPr>
          <p:nvPr/>
        </p:nvCxnSpPr>
        <p:spPr>
          <a:xfrm flipV="1">
            <a:off x="1843872" y="4729641"/>
            <a:ext cx="828638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6DA79C4-6F30-E760-99DD-C9F0CDE66625}"/>
              </a:ext>
            </a:extLst>
          </p:cNvPr>
          <p:cNvSpPr txBox="1"/>
          <p:nvPr/>
        </p:nvSpPr>
        <p:spPr>
          <a:xfrm>
            <a:off x="10140463" y="4739718"/>
            <a:ext cx="13687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Linha de Interações Internas</a:t>
            </a:r>
          </a:p>
        </p:txBody>
      </p: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E2036C6C-E108-A9DF-6148-59DE4866FDDA}"/>
              </a:ext>
            </a:extLst>
          </p:cNvPr>
          <p:cNvGrpSpPr/>
          <p:nvPr/>
        </p:nvGrpSpPr>
        <p:grpSpPr>
          <a:xfrm>
            <a:off x="1785221" y="1216449"/>
            <a:ext cx="8515226" cy="932295"/>
            <a:chOff x="1937132" y="1216449"/>
            <a:chExt cx="8134474" cy="932295"/>
          </a:xfrm>
          <a:gradFill>
            <a:gsLst>
              <a:gs pos="0">
                <a:srgbClr val="8800CC"/>
              </a:gs>
              <a:gs pos="99000">
                <a:srgbClr val="1BBFFF"/>
              </a:gs>
            </a:gsLst>
            <a:lin ang="0" scaled="1"/>
          </a:gradFill>
        </p:grpSpPr>
        <p:sp>
          <p:nvSpPr>
            <p:cNvPr id="17" name="Forma em L 16">
              <a:extLst>
                <a:ext uri="{FF2B5EF4-FFF2-40B4-BE49-F238E27FC236}">
                  <a16:creationId xmlns:a16="http://schemas.microsoft.com/office/drawing/2014/main" id="{66F6ECE7-D9DF-72C5-0A14-0AA5C32AD88B}"/>
                </a:ext>
              </a:extLst>
            </p:cNvPr>
            <p:cNvSpPr/>
            <p:nvPr/>
          </p:nvSpPr>
          <p:spPr>
            <a:xfrm rot="13500000">
              <a:off x="2531775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4" name="Forma em L 53">
              <a:extLst>
                <a:ext uri="{FF2B5EF4-FFF2-40B4-BE49-F238E27FC236}">
                  <a16:creationId xmlns:a16="http://schemas.microsoft.com/office/drawing/2014/main" id="{CBC1537E-0825-6BB1-E1AE-4C147DA86FFC}"/>
                </a:ext>
              </a:extLst>
            </p:cNvPr>
            <p:cNvSpPr/>
            <p:nvPr/>
          </p:nvSpPr>
          <p:spPr>
            <a:xfrm rot="13500000">
              <a:off x="3352548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Forma em L 55">
              <a:extLst>
                <a:ext uri="{FF2B5EF4-FFF2-40B4-BE49-F238E27FC236}">
                  <a16:creationId xmlns:a16="http://schemas.microsoft.com/office/drawing/2014/main" id="{D3F325AF-9B47-E904-21D2-5253C7051FD5}"/>
                </a:ext>
              </a:extLst>
            </p:cNvPr>
            <p:cNvSpPr/>
            <p:nvPr/>
          </p:nvSpPr>
          <p:spPr>
            <a:xfrm rot="13500000">
              <a:off x="4177034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Forma em L 57">
              <a:extLst>
                <a:ext uri="{FF2B5EF4-FFF2-40B4-BE49-F238E27FC236}">
                  <a16:creationId xmlns:a16="http://schemas.microsoft.com/office/drawing/2014/main" id="{D9180C38-5F1F-D1F9-8F1A-926D1B205060}"/>
                </a:ext>
              </a:extLst>
            </p:cNvPr>
            <p:cNvSpPr/>
            <p:nvPr/>
          </p:nvSpPr>
          <p:spPr>
            <a:xfrm rot="13500000">
              <a:off x="4997807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Forma em L 59">
              <a:extLst>
                <a:ext uri="{FF2B5EF4-FFF2-40B4-BE49-F238E27FC236}">
                  <a16:creationId xmlns:a16="http://schemas.microsoft.com/office/drawing/2014/main" id="{6BC90AAA-8ADA-8C91-0B4E-203D4D9C000E}"/>
                </a:ext>
              </a:extLst>
            </p:cNvPr>
            <p:cNvSpPr/>
            <p:nvPr/>
          </p:nvSpPr>
          <p:spPr>
            <a:xfrm rot="13500000">
              <a:off x="5837234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2" name="Forma em L 61">
              <a:extLst>
                <a:ext uri="{FF2B5EF4-FFF2-40B4-BE49-F238E27FC236}">
                  <a16:creationId xmlns:a16="http://schemas.microsoft.com/office/drawing/2014/main" id="{93897016-33A1-C60B-9648-62ACF70F8221}"/>
                </a:ext>
              </a:extLst>
            </p:cNvPr>
            <p:cNvSpPr/>
            <p:nvPr/>
          </p:nvSpPr>
          <p:spPr>
            <a:xfrm rot="13500000">
              <a:off x="6658007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Forma em L 63">
              <a:extLst>
                <a:ext uri="{FF2B5EF4-FFF2-40B4-BE49-F238E27FC236}">
                  <a16:creationId xmlns:a16="http://schemas.microsoft.com/office/drawing/2014/main" id="{4F3DFD23-18B7-E02D-88AA-A1D0B03E91AF}"/>
                </a:ext>
              </a:extLst>
            </p:cNvPr>
            <p:cNvSpPr/>
            <p:nvPr/>
          </p:nvSpPr>
          <p:spPr>
            <a:xfrm rot="13500000">
              <a:off x="7482493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6" name="Forma em L 65">
              <a:extLst>
                <a:ext uri="{FF2B5EF4-FFF2-40B4-BE49-F238E27FC236}">
                  <a16:creationId xmlns:a16="http://schemas.microsoft.com/office/drawing/2014/main" id="{3EE6D18A-666B-08BC-9302-4028F837AB28}"/>
                </a:ext>
              </a:extLst>
            </p:cNvPr>
            <p:cNvSpPr/>
            <p:nvPr/>
          </p:nvSpPr>
          <p:spPr>
            <a:xfrm rot="13500000">
              <a:off x="8303265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8" name="Forma em L 67">
              <a:extLst>
                <a:ext uri="{FF2B5EF4-FFF2-40B4-BE49-F238E27FC236}">
                  <a16:creationId xmlns:a16="http://schemas.microsoft.com/office/drawing/2014/main" id="{61C7C4FA-C6CD-2A51-AF38-ED8EB7B93E6F}"/>
                </a:ext>
              </a:extLst>
            </p:cNvPr>
            <p:cNvSpPr/>
            <p:nvPr/>
          </p:nvSpPr>
          <p:spPr>
            <a:xfrm rot="13500000">
              <a:off x="9131132" y="1624919"/>
              <a:ext cx="177101" cy="115352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91" name="Agrupar 90">
              <a:extLst>
                <a:ext uri="{FF2B5EF4-FFF2-40B4-BE49-F238E27FC236}">
                  <a16:creationId xmlns:a16="http://schemas.microsoft.com/office/drawing/2014/main" id="{D7F5F800-FF53-F7B2-615F-2C3487A28925}"/>
                </a:ext>
              </a:extLst>
            </p:cNvPr>
            <p:cNvGrpSpPr/>
            <p:nvPr/>
          </p:nvGrpSpPr>
          <p:grpSpPr>
            <a:xfrm>
              <a:off x="1937132" y="1216449"/>
              <a:ext cx="8134474" cy="932295"/>
              <a:chOff x="1937132" y="1216449"/>
              <a:chExt cx="8134474" cy="932295"/>
            </a:xfrm>
            <a:grpFill/>
          </p:grpSpPr>
          <p:sp>
            <p:nvSpPr>
              <p:cNvPr id="4" name="Retângulo: Cantos Arredondados 3">
                <a:extLst>
                  <a:ext uri="{FF2B5EF4-FFF2-40B4-BE49-F238E27FC236}">
                    <a16:creationId xmlns:a16="http://schemas.microsoft.com/office/drawing/2014/main" id="{D27120D4-6C3C-CE74-EB68-A3CD35A357D4}"/>
                  </a:ext>
                </a:extLst>
              </p:cNvPr>
              <p:cNvSpPr/>
              <p:nvPr/>
            </p:nvSpPr>
            <p:spPr>
              <a:xfrm>
                <a:off x="1937132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Retângulo: Cantos Arredondados 28">
                <a:extLst>
                  <a:ext uri="{FF2B5EF4-FFF2-40B4-BE49-F238E27FC236}">
                    <a16:creationId xmlns:a16="http://schemas.microsoft.com/office/drawing/2014/main" id="{DB4B0084-ADAC-6F7D-B02B-24E3C7BED488}"/>
                  </a:ext>
                </a:extLst>
              </p:cNvPr>
              <p:cNvSpPr/>
              <p:nvPr/>
            </p:nvSpPr>
            <p:spPr>
              <a:xfrm>
                <a:off x="2757905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Retângulo: Cantos Arredondados 54">
                <a:extLst>
                  <a:ext uri="{FF2B5EF4-FFF2-40B4-BE49-F238E27FC236}">
                    <a16:creationId xmlns:a16="http://schemas.microsoft.com/office/drawing/2014/main" id="{0EDB1948-AE52-3A11-F818-66830E67C3DD}"/>
                  </a:ext>
                </a:extLst>
              </p:cNvPr>
              <p:cNvSpPr/>
              <p:nvPr/>
            </p:nvSpPr>
            <p:spPr>
              <a:xfrm>
                <a:off x="3582391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Retângulo: Cantos Arredondados 56">
                <a:extLst>
                  <a:ext uri="{FF2B5EF4-FFF2-40B4-BE49-F238E27FC236}">
                    <a16:creationId xmlns:a16="http://schemas.microsoft.com/office/drawing/2014/main" id="{5A4210C1-BF1E-F54F-A249-3949B3F0B902}"/>
                  </a:ext>
                </a:extLst>
              </p:cNvPr>
              <p:cNvSpPr/>
              <p:nvPr/>
            </p:nvSpPr>
            <p:spPr>
              <a:xfrm>
                <a:off x="4403164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Retângulo: Cantos Arredondados 58">
                <a:extLst>
                  <a:ext uri="{FF2B5EF4-FFF2-40B4-BE49-F238E27FC236}">
                    <a16:creationId xmlns:a16="http://schemas.microsoft.com/office/drawing/2014/main" id="{6BDFE5ED-E2FF-E1BE-05AC-956C18614A21}"/>
                  </a:ext>
                </a:extLst>
              </p:cNvPr>
              <p:cNvSpPr/>
              <p:nvPr/>
            </p:nvSpPr>
            <p:spPr>
              <a:xfrm>
                <a:off x="5242591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Retângulo: Cantos Arredondados 60">
                <a:extLst>
                  <a:ext uri="{FF2B5EF4-FFF2-40B4-BE49-F238E27FC236}">
                    <a16:creationId xmlns:a16="http://schemas.microsoft.com/office/drawing/2014/main" id="{868E4D1C-372A-8251-234E-5316DECB811C}"/>
                  </a:ext>
                </a:extLst>
              </p:cNvPr>
              <p:cNvSpPr/>
              <p:nvPr/>
            </p:nvSpPr>
            <p:spPr>
              <a:xfrm>
                <a:off x="6063364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Retângulo: Cantos Arredondados 62">
                <a:extLst>
                  <a:ext uri="{FF2B5EF4-FFF2-40B4-BE49-F238E27FC236}">
                    <a16:creationId xmlns:a16="http://schemas.microsoft.com/office/drawing/2014/main" id="{B5A3106B-ADCF-79AF-F9B5-8142DA95D561}"/>
                  </a:ext>
                </a:extLst>
              </p:cNvPr>
              <p:cNvSpPr/>
              <p:nvPr/>
            </p:nvSpPr>
            <p:spPr>
              <a:xfrm>
                <a:off x="6887849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Retângulo: Cantos Arredondados 64">
                <a:extLst>
                  <a:ext uri="{FF2B5EF4-FFF2-40B4-BE49-F238E27FC236}">
                    <a16:creationId xmlns:a16="http://schemas.microsoft.com/office/drawing/2014/main" id="{00387B69-4374-8399-6E3D-5E605639CFF6}"/>
                  </a:ext>
                </a:extLst>
              </p:cNvPr>
              <p:cNvSpPr/>
              <p:nvPr/>
            </p:nvSpPr>
            <p:spPr>
              <a:xfrm>
                <a:off x="7708622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Retângulo: Cantos Arredondados 66">
                <a:extLst>
                  <a:ext uri="{FF2B5EF4-FFF2-40B4-BE49-F238E27FC236}">
                    <a16:creationId xmlns:a16="http://schemas.microsoft.com/office/drawing/2014/main" id="{E856082B-760B-6E59-7AD5-C09F470C0AAB}"/>
                  </a:ext>
                </a:extLst>
              </p:cNvPr>
              <p:cNvSpPr/>
              <p:nvPr/>
            </p:nvSpPr>
            <p:spPr>
              <a:xfrm>
                <a:off x="8536490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9" name="Retângulo: Cantos Arredondados 68">
                <a:extLst>
                  <a:ext uri="{FF2B5EF4-FFF2-40B4-BE49-F238E27FC236}">
                    <a16:creationId xmlns:a16="http://schemas.microsoft.com/office/drawing/2014/main" id="{80112A6D-BA5A-20E8-EB9A-1933FCD5A7CB}"/>
                  </a:ext>
                </a:extLst>
              </p:cNvPr>
              <p:cNvSpPr/>
              <p:nvPr/>
            </p:nvSpPr>
            <p:spPr>
              <a:xfrm>
                <a:off x="9357263" y="1216449"/>
                <a:ext cx="714343" cy="93229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7B6B966A-3240-9F6B-5D65-EF1FC5263AA4}"/>
              </a:ext>
            </a:extLst>
          </p:cNvPr>
          <p:cNvGrpSpPr/>
          <p:nvPr/>
        </p:nvGrpSpPr>
        <p:grpSpPr>
          <a:xfrm>
            <a:off x="1941065" y="1215724"/>
            <a:ext cx="8312741" cy="307778"/>
            <a:chOff x="449306" y="1919244"/>
            <a:chExt cx="9886243" cy="306229"/>
          </a:xfrm>
          <a:noFill/>
        </p:grpSpPr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0C861403-8DE6-7665-2FC5-34D6F45D881B}"/>
                </a:ext>
              </a:extLst>
            </p:cNvPr>
            <p:cNvSpPr txBox="1"/>
            <p:nvPr/>
          </p:nvSpPr>
          <p:spPr>
            <a:xfrm>
              <a:off x="449306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BD46E04E-8B26-B07A-7C06-85A5F73D23D5}"/>
                </a:ext>
              </a:extLst>
            </p:cNvPr>
            <p:cNvSpPr txBox="1"/>
            <p:nvPr/>
          </p:nvSpPr>
          <p:spPr>
            <a:xfrm>
              <a:off x="1472764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</a:p>
          </p:txBody>
        </p:sp>
        <p:sp>
          <p:nvSpPr>
            <p:cNvPr id="83" name="CaixaDeTexto 82">
              <a:extLst>
                <a:ext uri="{FF2B5EF4-FFF2-40B4-BE49-F238E27FC236}">
                  <a16:creationId xmlns:a16="http://schemas.microsoft.com/office/drawing/2014/main" id="{FB8105D2-CB90-9BE6-6A3C-B81F36E47EF3}"/>
                </a:ext>
              </a:extLst>
            </p:cNvPr>
            <p:cNvSpPr txBox="1"/>
            <p:nvPr/>
          </p:nvSpPr>
          <p:spPr>
            <a:xfrm>
              <a:off x="2500852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63180E8E-5AAD-B3F9-71A2-871C613571F2}"/>
                </a:ext>
              </a:extLst>
            </p:cNvPr>
            <p:cNvSpPr txBox="1"/>
            <p:nvPr/>
          </p:nvSpPr>
          <p:spPr>
            <a:xfrm>
              <a:off x="3524310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4</a:t>
              </a:r>
            </a:p>
          </p:txBody>
        </p:sp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34EE4320-A2B6-400C-0863-186B9766332C}"/>
                </a:ext>
              </a:extLst>
            </p:cNvPr>
            <p:cNvSpPr txBox="1"/>
            <p:nvPr/>
          </p:nvSpPr>
          <p:spPr>
            <a:xfrm>
              <a:off x="4571029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5</a:t>
              </a:r>
            </a:p>
          </p:txBody>
        </p:sp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5D2EDE82-87E9-1B73-F558-F0A26ADE400E}"/>
                </a:ext>
              </a:extLst>
            </p:cNvPr>
            <p:cNvSpPr txBox="1"/>
            <p:nvPr/>
          </p:nvSpPr>
          <p:spPr>
            <a:xfrm>
              <a:off x="5594487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6</a:t>
              </a:r>
            </a:p>
          </p:txBody>
        </p: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F7C115FC-461E-295A-92E3-9C2C540447A1}"/>
                </a:ext>
              </a:extLst>
            </p:cNvPr>
            <p:cNvSpPr txBox="1"/>
            <p:nvPr/>
          </p:nvSpPr>
          <p:spPr>
            <a:xfrm>
              <a:off x="6622575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7</a:t>
              </a:r>
            </a:p>
          </p:txBody>
        </p:sp>
        <p:sp>
          <p:nvSpPr>
            <p:cNvPr id="88" name="CaixaDeTexto 87">
              <a:extLst>
                <a:ext uri="{FF2B5EF4-FFF2-40B4-BE49-F238E27FC236}">
                  <a16:creationId xmlns:a16="http://schemas.microsoft.com/office/drawing/2014/main" id="{8833DA13-6DD4-EE3A-ADE7-E0D6C781DE3C}"/>
                </a:ext>
              </a:extLst>
            </p:cNvPr>
            <p:cNvSpPr txBox="1"/>
            <p:nvPr/>
          </p:nvSpPr>
          <p:spPr>
            <a:xfrm>
              <a:off x="7646032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8</a:t>
              </a:r>
            </a:p>
          </p:txBody>
        </p:sp>
        <p:sp>
          <p:nvSpPr>
            <p:cNvPr id="89" name="CaixaDeTexto 88">
              <a:extLst>
                <a:ext uri="{FF2B5EF4-FFF2-40B4-BE49-F238E27FC236}">
                  <a16:creationId xmlns:a16="http://schemas.microsoft.com/office/drawing/2014/main" id="{024D69AE-7F40-24DD-B310-254D7CF27A8A}"/>
                </a:ext>
              </a:extLst>
            </p:cNvPr>
            <p:cNvSpPr txBox="1"/>
            <p:nvPr/>
          </p:nvSpPr>
          <p:spPr>
            <a:xfrm>
              <a:off x="8678337" y="1919244"/>
              <a:ext cx="479170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16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9</a:t>
              </a:r>
            </a:p>
          </p:txBody>
        </p: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433998F7-EEB7-4AA4-43C9-4BCD5CE1A1E2}"/>
                </a:ext>
              </a:extLst>
            </p:cNvPr>
            <p:cNvSpPr txBox="1"/>
            <p:nvPr/>
          </p:nvSpPr>
          <p:spPr>
            <a:xfrm>
              <a:off x="9547210" y="1919244"/>
              <a:ext cx="788339" cy="3062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spc="-320">
                  <a:solidFill>
                    <a:schemeClr val="bg1"/>
                  </a:solidFill>
                  <a:latin typeface="Century Gothic" panose="020B0502020202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10</a:t>
              </a:r>
            </a:p>
          </p:txBody>
        </p:sp>
      </p:grp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C173DBF5-C131-D8E9-E025-C166DBF45B81}"/>
              </a:ext>
            </a:extLst>
          </p:cNvPr>
          <p:cNvSpPr txBox="1"/>
          <p:nvPr/>
        </p:nvSpPr>
        <p:spPr>
          <a:xfrm>
            <a:off x="1705951" y="1503928"/>
            <a:ext cx="90899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Necessidade</a:t>
            </a:r>
          </a:p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(o que leva</a:t>
            </a:r>
          </a:p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 ação)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95A3C3DD-4251-A3B7-DEFA-E17B3CA2D877}"/>
              </a:ext>
            </a:extLst>
          </p:cNvPr>
          <p:cNvSpPr txBox="1"/>
          <p:nvPr/>
        </p:nvSpPr>
        <p:spPr>
          <a:xfrm>
            <a:off x="2610797" y="1564283"/>
            <a:ext cx="795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Descoberta das opções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6D81343F-7382-FC1E-FCD6-ABA732F2FF6E}"/>
              </a:ext>
            </a:extLst>
          </p:cNvPr>
          <p:cNvSpPr txBox="1"/>
          <p:nvPr/>
        </p:nvSpPr>
        <p:spPr>
          <a:xfrm>
            <a:off x="3487233" y="1564283"/>
            <a:ext cx="795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Analise</a:t>
            </a:r>
          </a:p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das opções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572E6F46-3222-E698-BB72-BF20B47BF54A}"/>
              </a:ext>
            </a:extLst>
          </p:cNvPr>
          <p:cNvSpPr txBox="1"/>
          <p:nvPr/>
        </p:nvSpPr>
        <p:spPr>
          <a:xfrm>
            <a:off x="4352977" y="1565481"/>
            <a:ext cx="7857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Aquisição da solução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50CAF13E-1C46-23DB-7930-0DCC26426AB1}"/>
              </a:ext>
            </a:extLst>
          </p:cNvPr>
          <p:cNvSpPr txBox="1"/>
          <p:nvPr/>
        </p:nvSpPr>
        <p:spPr>
          <a:xfrm>
            <a:off x="5219152" y="1625838"/>
            <a:ext cx="795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Pagamento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FA033674-41B7-A850-1231-78737E4D18A5}"/>
              </a:ext>
            </a:extLst>
          </p:cNvPr>
          <p:cNvSpPr txBox="1"/>
          <p:nvPr/>
        </p:nvSpPr>
        <p:spPr>
          <a:xfrm>
            <a:off x="6076712" y="1564283"/>
            <a:ext cx="7951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Recepção</a:t>
            </a:r>
          </a:p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Instalação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E395D456-1E0A-209A-F034-B6784D3E1DB1}"/>
              </a:ext>
            </a:extLst>
          </p:cNvPr>
          <p:cNvSpPr txBox="1"/>
          <p:nvPr/>
        </p:nvSpPr>
        <p:spPr>
          <a:xfrm>
            <a:off x="6992060" y="1503928"/>
            <a:ext cx="72254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Uso e obtenção de valor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0156BDA3-3E48-4DFC-A091-9CEA69277ECA}"/>
              </a:ext>
            </a:extLst>
          </p:cNvPr>
          <p:cNvSpPr txBox="1"/>
          <p:nvPr/>
        </p:nvSpPr>
        <p:spPr>
          <a:xfrm>
            <a:off x="7726480" y="1564283"/>
            <a:ext cx="9510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Determinação do valor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0DAE2BA2-BDDA-1FE3-FA48-70A475761A56}"/>
              </a:ext>
            </a:extLst>
          </p:cNvPr>
          <p:cNvSpPr txBox="1"/>
          <p:nvPr/>
        </p:nvSpPr>
        <p:spPr>
          <a:xfrm>
            <a:off x="8701798" y="1555318"/>
            <a:ext cx="720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Nova compra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ECFDF79C-E0CB-B698-0C45-D4D431829A60}"/>
              </a:ext>
            </a:extLst>
          </p:cNvPr>
          <p:cNvSpPr txBox="1"/>
          <p:nvPr/>
        </p:nvSpPr>
        <p:spPr>
          <a:xfrm>
            <a:off x="9479890" y="1565483"/>
            <a:ext cx="90114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Experiência</a:t>
            </a:r>
          </a:p>
          <a:p>
            <a:pPr algn="ctr"/>
            <a:r>
              <a:rPr lang="pt-BR" sz="750" dirty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compartilhada</a:t>
            </a:r>
          </a:p>
        </p:txBody>
      </p:sp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aee5329c-066a-4f26-a2c8-b375c9a21a0b"/>
    <ds:schemaRef ds:uri="http://schemas.microsoft.com/office/2006/metadata/properties"/>
    <ds:schemaRef ds:uri="http://purl.org/dc/dcmitype/"/>
    <ds:schemaRef ds:uri="http://schemas.microsoft.com/office/2006/documentManagement/types"/>
    <ds:schemaRef ds:uri="ca24610a-89d8-41ed-9d17-0839b3811cc0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A6F437-D302-415B-BC50-3034D06C6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75</Words>
  <Application>Microsoft Office PowerPoint</Application>
  <PresentationFormat>Widescreen</PresentationFormat>
  <Paragraphs>39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Century Gothic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21</cp:revision>
  <dcterms:created xsi:type="dcterms:W3CDTF">2023-01-17T17:16:10Z</dcterms:created>
  <dcterms:modified xsi:type="dcterms:W3CDTF">2025-04-15T12:29:06Z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