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2"/>
  </p:notesMasterIdLst>
  <p:handoutMasterIdLst>
    <p:handoutMasterId r:id="rId13"/>
  </p:handoutMasterIdLst>
  <p:sldIdLst>
    <p:sldId id="2147474058" r:id="rId8"/>
    <p:sldId id="2147474063" r:id="rId9"/>
    <p:sldId id="2147474064" r:id="rId10"/>
    <p:sldId id="21474740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3"/>
            <p14:sldId id="2147474064"/>
            <p14:sldId id="21474740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5FE"/>
    <a:srgbClr val="CC59D5"/>
    <a:srgbClr val="033C73"/>
    <a:srgbClr val="917BE4"/>
    <a:srgbClr val="1BBFFF"/>
    <a:srgbClr val="B733FC"/>
    <a:srgbClr val="012965"/>
    <a:srgbClr val="8800CC"/>
    <a:srgbClr val="FFFFFF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80B02-7C20-4B5B-A262-BC1D5CBCB6F7}" v="5" dt="2025-03-26T16:20:01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47F80B02-7C20-4B5B-A262-BC1D5CBCB6F7}"/>
    <pc:docChg chg="undo custSel addSld delSld modSld modSection">
      <pc:chgData name="Ândria Kaminski" userId="353dd59b-79f5-4f4a-adf8-a66dbee6ec45" providerId="ADAL" clId="{47F80B02-7C20-4B5B-A262-BC1D5CBCB6F7}" dt="2025-03-26T16:20:55.589" v="268" actId="20577"/>
      <pc:docMkLst>
        <pc:docMk/>
      </pc:docMkLst>
      <pc:sldChg chg="del">
        <pc:chgData name="Ândria Kaminski" userId="353dd59b-79f5-4f4a-adf8-a66dbee6ec45" providerId="ADAL" clId="{47F80B02-7C20-4B5B-A262-BC1D5CBCB6F7}" dt="2025-03-26T15:35:04.610" v="9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47F80B02-7C20-4B5B-A262-BC1D5CBCB6F7}" dt="2025-03-26T15:36:20.206" v="51" actId="47"/>
        <pc:sldMkLst>
          <pc:docMk/>
          <pc:sldMk cId="18190472" sldId="2147376700"/>
        </pc:sldMkLst>
      </pc:sldChg>
      <pc:sldChg chg="del">
        <pc:chgData name="Ândria Kaminski" userId="353dd59b-79f5-4f4a-adf8-a66dbee6ec45" providerId="ADAL" clId="{47F80B02-7C20-4B5B-A262-BC1D5CBCB6F7}" dt="2025-03-26T16:08:52.317" v="201" actId="47"/>
        <pc:sldMkLst>
          <pc:docMk/>
          <pc:sldMk cId="1419980556" sldId="2147376701"/>
        </pc:sldMkLst>
      </pc:sldChg>
      <pc:sldChg chg="del">
        <pc:chgData name="Ândria Kaminski" userId="353dd59b-79f5-4f4a-adf8-a66dbee6ec45" providerId="ADAL" clId="{47F80B02-7C20-4B5B-A262-BC1D5CBCB6F7}" dt="2025-03-26T16:20:13.473" v="206" actId="47"/>
        <pc:sldMkLst>
          <pc:docMk/>
          <pc:sldMk cId="2250767936" sldId="2147376702"/>
        </pc:sldMkLst>
      </pc:sldChg>
      <pc:sldChg chg="modSp add mod">
        <pc:chgData name="Ândria Kaminski" userId="353dd59b-79f5-4f4a-adf8-a66dbee6ec45" providerId="ADAL" clId="{47F80B02-7C20-4B5B-A262-BC1D5CBCB6F7}" dt="2025-03-26T15:35:03.160" v="8" actId="20577"/>
        <pc:sldMkLst>
          <pc:docMk/>
          <pc:sldMk cId="1081451641" sldId="2147474058"/>
        </pc:sldMkLst>
        <pc:spChg chg="mod">
          <ac:chgData name="Ândria Kaminski" userId="353dd59b-79f5-4f4a-adf8-a66dbee6ec45" providerId="ADAL" clId="{47F80B02-7C20-4B5B-A262-BC1D5CBCB6F7}" dt="2025-03-26T15:35:03.160" v="8" actId="20577"/>
          <ac:spMkLst>
            <pc:docMk/>
            <pc:sldMk cId="1081451641" sldId="2147474058"/>
            <ac:spMk id="2" creationId="{7F0589B6-0F0C-8E87-4046-570099E22EF1}"/>
          </ac:spMkLst>
        </pc:spChg>
      </pc:sldChg>
      <pc:sldChg chg="modSp add mod">
        <pc:chgData name="Ândria Kaminski" userId="353dd59b-79f5-4f4a-adf8-a66dbee6ec45" providerId="ADAL" clId="{47F80B02-7C20-4B5B-A262-BC1D5CBCB6F7}" dt="2025-03-26T15:36:14.364" v="50"/>
        <pc:sldMkLst>
          <pc:docMk/>
          <pc:sldMk cId="2226486514" sldId="2147474063"/>
        </pc:sldMkLst>
        <pc:spChg chg="mod">
          <ac:chgData name="Ândria Kaminski" userId="353dd59b-79f5-4f4a-adf8-a66dbee6ec45" providerId="ADAL" clId="{47F80B02-7C20-4B5B-A262-BC1D5CBCB6F7}" dt="2025-03-26T15:36:11.770" v="49" actId="20577"/>
          <ac:spMkLst>
            <pc:docMk/>
            <pc:sldMk cId="2226486514" sldId="2147474063"/>
            <ac:spMk id="17" creationId="{A22849C3-5BA6-E233-814D-B14BDA9F1D62}"/>
          </ac:spMkLst>
        </pc:spChg>
        <pc:spChg chg="mod">
          <ac:chgData name="Ândria Kaminski" userId="353dd59b-79f5-4f4a-adf8-a66dbee6ec45" providerId="ADAL" clId="{47F80B02-7C20-4B5B-A262-BC1D5CBCB6F7}" dt="2025-03-26T15:36:14.364" v="50"/>
          <ac:spMkLst>
            <pc:docMk/>
            <pc:sldMk cId="2226486514" sldId="2147474063"/>
            <ac:spMk id="19" creationId="{F100380B-D6B4-7271-0B48-D7D9A713CCE9}"/>
          </ac:spMkLst>
        </pc:spChg>
      </pc:sldChg>
      <pc:sldChg chg="addSp modSp add mod">
        <pc:chgData name="Ândria Kaminski" userId="353dd59b-79f5-4f4a-adf8-a66dbee6ec45" providerId="ADAL" clId="{47F80B02-7C20-4B5B-A262-BC1D5CBCB6F7}" dt="2025-03-26T16:20:05.581" v="205" actId="20577"/>
        <pc:sldMkLst>
          <pc:docMk/>
          <pc:sldMk cId="313135939" sldId="2147474064"/>
        </pc:sldMkLst>
        <pc:spChg chg="add mod">
          <ac:chgData name="Ândria Kaminski" userId="353dd59b-79f5-4f4a-adf8-a66dbee6ec45" providerId="ADAL" clId="{47F80B02-7C20-4B5B-A262-BC1D5CBCB6F7}" dt="2025-03-26T16:08:45.027" v="200" actId="14100"/>
          <ac:spMkLst>
            <pc:docMk/>
            <pc:sldMk cId="313135939" sldId="2147474064"/>
            <ac:spMk id="3" creationId="{65D7A24F-A9CF-165A-D261-EFF87C5C057B}"/>
          </ac:spMkLst>
        </pc:spChg>
        <pc:spChg chg="mod">
          <ac:chgData name="Ândria Kaminski" userId="353dd59b-79f5-4f4a-adf8-a66dbee6ec45" providerId="ADAL" clId="{47F80B02-7C20-4B5B-A262-BC1D5CBCB6F7}" dt="2025-03-26T16:07:03.943" v="97"/>
          <ac:spMkLst>
            <pc:docMk/>
            <pc:sldMk cId="313135939" sldId="2147474064"/>
            <ac:spMk id="17" creationId="{10D28CA3-BACF-2732-8243-C5F571EEC4F9}"/>
          </ac:spMkLst>
        </pc:spChg>
        <pc:spChg chg="mod">
          <ac:chgData name="Ândria Kaminski" userId="353dd59b-79f5-4f4a-adf8-a66dbee6ec45" providerId="ADAL" clId="{47F80B02-7C20-4B5B-A262-BC1D5CBCB6F7}" dt="2025-03-26T16:07:07.536" v="101"/>
          <ac:spMkLst>
            <pc:docMk/>
            <pc:sldMk cId="313135939" sldId="2147474064"/>
            <ac:spMk id="19" creationId="{9C537990-50FE-EE0D-9422-83724300C5AC}"/>
          </ac:spMkLst>
        </pc:spChg>
        <pc:spChg chg="mod">
          <ac:chgData name="Ândria Kaminski" userId="353dd59b-79f5-4f4a-adf8-a66dbee6ec45" providerId="ADAL" clId="{47F80B02-7C20-4B5B-A262-BC1D5CBCB6F7}" dt="2025-03-26T16:08:18.423" v="178" actId="1076"/>
          <ac:spMkLst>
            <pc:docMk/>
            <pc:sldMk cId="313135939" sldId="2147474064"/>
            <ac:spMk id="35" creationId="{E8C1DADE-65A3-4E7F-C73A-C0D670212570}"/>
          </ac:spMkLst>
        </pc:spChg>
        <pc:spChg chg="mod">
          <ac:chgData name="Ândria Kaminski" userId="353dd59b-79f5-4f4a-adf8-a66dbee6ec45" providerId="ADAL" clId="{47F80B02-7C20-4B5B-A262-BC1D5CBCB6F7}" dt="2025-03-26T16:08:36.077" v="197" actId="1036"/>
          <ac:spMkLst>
            <pc:docMk/>
            <pc:sldMk cId="313135939" sldId="2147474064"/>
            <ac:spMk id="38" creationId="{14E803BA-FDE9-9F50-8DA0-05CB22B5F919}"/>
          </ac:spMkLst>
        </pc:spChg>
        <pc:spChg chg="mod">
          <ac:chgData name="Ândria Kaminski" userId="353dd59b-79f5-4f4a-adf8-a66dbee6ec45" providerId="ADAL" clId="{47F80B02-7C20-4B5B-A262-BC1D5CBCB6F7}" dt="2025-03-26T16:08:42.510" v="199" actId="1076"/>
          <ac:spMkLst>
            <pc:docMk/>
            <pc:sldMk cId="313135939" sldId="2147474064"/>
            <ac:spMk id="39" creationId="{9324D206-E7EA-7951-5F25-7ADADD055D8A}"/>
          </ac:spMkLst>
        </pc:spChg>
        <pc:spChg chg="mod">
          <ac:chgData name="Ândria Kaminski" userId="353dd59b-79f5-4f4a-adf8-a66dbee6ec45" providerId="ADAL" clId="{47F80B02-7C20-4B5B-A262-BC1D5CBCB6F7}" dt="2025-03-26T16:08:36.077" v="197" actId="1036"/>
          <ac:spMkLst>
            <pc:docMk/>
            <pc:sldMk cId="313135939" sldId="2147474064"/>
            <ac:spMk id="40" creationId="{1E901755-87CB-DA58-C06C-A47805184B6D}"/>
          </ac:spMkLst>
        </pc:spChg>
        <pc:spChg chg="mod">
          <ac:chgData name="Ândria Kaminski" userId="353dd59b-79f5-4f4a-adf8-a66dbee6ec45" providerId="ADAL" clId="{47F80B02-7C20-4B5B-A262-BC1D5CBCB6F7}" dt="2025-03-26T16:08:42.510" v="199" actId="1076"/>
          <ac:spMkLst>
            <pc:docMk/>
            <pc:sldMk cId="313135939" sldId="2147474064"/>
            <ac:spMk id="41" creationId="{E44964A3-5D6B-F156-3B07-9110D2598652}"/>
          </ac:spMkLst>
        </pc:spChg>
        <pc:spChg chg="mod">
          <ac:chgData name="Ândria Kaminski" userId="353dd59b-79f5-4f4a-adf8-a66dbee6ec45" providerId="ADAL" clId="{47F80B02-7C20-4B5B-A262-BC1D5CBCB6F7}" dt="2025-03-26T16:20:05.581" v="205" actId="20577"/>
          <ac:spMkLst>
            <pc:docMk/>
            <pc:sldMk cId="313135939" sldId="2147474064"/>
            <ac:spMk id="42" creationId="{E79CC795-117D-BD82-0F7B-1040A41B2CE7}"/>
          </ac:spMkLst>
        </pc:spChg>
        <pc:spChg chg="mod">
          <ac:chgData name="Ândria Kaminski" userId="353dd59b-79f5-4f4a-adf8-a66dbee6ec45" providerId="ADAL" clId="{47F80B02-7C20-4B5B-A262-BC1D5CBCB6F7}" dt="2025-03-26T16:07:16.688" v="110"/>
          <ac:spMkLst>
            <pc:docMk/>
            <pc:sldMk cId="313135939" sldId="2147474064"/>
            <ac:spMk id="48" creationId="{0189EB2E-F00F-71D8-AB05-20401A6DDFE6}"/>
          </ac:spMkLst>
        </pc:spChg>
        <pc:spChg chg="mod">
          <ac:chgData name="Ândria Kaminski" userId="353dd59b-79f5-4f4a-adf8-a66dbee6ec45" providerId="ADAL" clId="{47F80B02-7C20-4B5B-A262-BC1D5CBCB6F7}" dt="2025-03-26T16:07:30.818" v="111" actId="14100"/>
          <ac:spMkLst>
            <pc:docMk/>
            <pc:sldMk cId="313135939" sldId="2147474064"/>
            <ac:spMk id="69" creationId="{8FC9FC40-5EF7-0F2E-23F4-34DB457698BC}"/>
          </ac:spMkLst>
        </pc:spChg>
      </pc:sldChg>
      <pc:sldChg chg="modSp add mod">
        <pc:chgData name="Ândria Kaminski" userId="353dd59b-79f5-4f4a-adf8-a66dbee6ec45" providerId="ADAL" clId="{47F80B02-7C20-4B5B-A262-BC1D5CBCB6F7}" dt="2025-03-26T16:20:55.589" v="268" actId="20577"/>
        <pc:sldMkLst>
          <pc:docMk/>
          <pc:sldMk cId="3045967477" sldId="2147474065"/>
        </pc:sldMkLst>
        <pc:spChg chg="mod">
          <ac:chgData name="Ândria Kaminski" userId="353dd59b-79f5-4f4a-adf8-a66dbee6ec45" providerId="ADAL" clId="{47F80B02-7C20-4B5B-A262-BC1D5CBCB6F7}" dt="2025-03-26T16:20:55.589" v="268" actId="20577"/>
          <ac:spMkLst>
            <pc:docMk/>
            <pc:sldMk cId="3045967477" sldId="2147474065"/>
            <ac:spMk id="17" creationId="{5535FE98-64C4-06AB-8EC8-C0F58A185A0D}"/>
          </ac:spMkLst>
        </pc:spChg>
        <pc:spChg chg="mod">
          <ac:chgData name="Ândria Kaminski" userId="353dd59b-79f5-4f4a-adf8-a66dbee6ec45" providerId="ADAL" clId="{47F80B02-7C20-4B5B-A262-BC1D5CBCB6F7}" dt="2025-03-26T16:20:24.461" v="226" actId="20577"/>
          <ac:spMkLst>
            <pc:docMk/>
            <pc:sldMk cId="3045967477" sldId="2147474065"/>
            <ac:spMk id="21" creationId="{DCDB1403-5B95-ACBA-8A5E-323D83807BDA}"/>
          </ac:spMkLst>
        </pc:spChg>
        <pc:spChg chg="mod">
          <ac:chgData name="Ândria Kaminski" userId="353dd59b-79f5-4f4a-adf8-a66dbee6ec45" providerId="ADAL" clId="{47F80B02-7C20-4B5B-A262-BC1D5CBCB6F7}" dt="2025-03-26T16:20:17.588" v="213" actId="20577"/>
          <ac:spMkLst>
            <pc:docMk/>
            <pc:sldMk cId="3045967477" sldId="2147474065"/>
            <ac:spMk id="23" creationId="{E036FCE3-590C-2F43-CBBD-3558B5375538}"/>
          </ac:spMkLst>
        </pc:spChg>
        <pc:spChg chg="mod">
          <ac:chgData name="Ândria Kaminski" userId="353dd59b-79f5-4f4a-adf8-a66dbee6ec45" providerId="ADAL" clId="{47F80B02-7C20-4B5B-A262-BC1D5CBCB6F7}" dt="2025-03-26T16:20:41.506" v="258"/>
          <ac:spMkLst>
            <pc:docMk/>
            <pc:sldMk cId="3045967477" sldId="2147474065"/>
            <ac:spMk id="48" creationId="{4037F2CA-41A0-46BD-464D-363E3B3B2F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66B55-AC7F-BF3B-9638-2EFCF538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A606C5-1BCD-1F36-FA31-47316FC46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F10C1D-E43B-AB31-1A7F-C275E4571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7D630E-703B-3386-8FD6-1178E3726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8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F9840-1D4F-F802-0C8E-21E8F320F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FED78B4-10F0-7B6C-64C4-C88BE6908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8718444-5765-8DC3-5A12-54CF8B149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B567D5-90F7-C6DD-0C3E-0424FF4C5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7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4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223493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 plano de experimentação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5EFCB6FA-07B8-81C3-7AAA-4C9C7A824D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96" y="1097678"/>
            <a:ext cx="3266918" cy="50565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0589B6-0F0C-8E87-4046-570099E22EF1}"/>
              </a:ext>
            </a:extLst>
          </p:cNvPr>
          <p:cNvSpPr txBox="1"/>
          <p:nvPr/>
        </p:nvSpPr>
        <p:spPr>
          <a:xfrm>
            <a:off x="867589" y="3285265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EB8A5C2-BCE7-EB42-3550-3EEFF99F255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F2F0AC46-92E4-0928-0EEC-00AD21BE145F}"/>
              </a:ext>
            </a:extLst>
          </p:cNvPr>
          <p:cNvCxnSpPr>
            <a:cxnSpLocks/>
          </p:cNvCxnSpPr>
          <p:nvPr/>
        </p:nvCxnSpPr>
        <p:spPr>
          <a:xfrm>
            <a:off x="6096000" y="1258321"/>
            <a:ext cx="0" cy="4752185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4314AF1-EC94-E340-7EAD-2B653BA016D8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E144B092-263E-2B61-6974-A0CA7E78977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04BE0433-041B-F601-C48D-0504CF7C5E7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7B38BF7-F2B7-26AE-9795-14CAEC6F98F5}"/>
              </a:ext>
            </a:extLst>
          </p:cNvPr>
          <p:cNvSpPr/>
          <p:nvPr/>
        </p:nvSpPr>
        <p:spPr>
          <a:xfrm>
            <a:off x="5279040" y="156674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Ícone&#10;&#10;Descrição gerada automaticamente">
            <a:extLst>
              <a:ext uri="{FF2B5EF4-FFF2-40B4-BE49-F238E27FC236}">
                <a16:creationId xmlns:a16="http://schemas.microsoft.com/office/drawing/2014/main" id="{0BFD4F04-2E2C-3544-65BD-B4D803DB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46" y="1606456"/>
            <a:ext cx="354978" cy="3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89785380-905F-9D50-8827-88E7E149A425}"/>
              </a:ext>
            </a:extLst>
          </p:cNvPr>
          <p:cNvSpPr txBox="1"/>
          <p:nvPr/>
        </p:nvSpPr>
        <p:spPr>
          <a:xfrm>
            <a:off x="604904" y="1563275"/>
            <a:ext cx="3448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Problema/oportunidade</a:t>
            </a:r>
          </a:p>
        </p:txBody>
      </p:sp>
      <p:sp>
        <p:nvSpPr>
          <p:cNvPr id="12" name="Google Shape;355;g13232dfa5b7_0_352">
            <a:extLst>
              <a:ext uri="{FF2B5EF4-FFF2-40B4-BE49-F238E27FC236}">
                <a16:creationId xmlns:a16="http://schemas.microsoft.com/office/drawing/2014/main" id="{CD23D8D6-9CBD-84F4-6033-6DE79265BBD4}"/>
              </a:ext>
            </a:extLst>
          </p:cNvPr>
          <p:cNvSpPr txBox="1"/>
          <p:nvPr/>
        </p:nvSpPr>
        <p:spPr>
          <a:xfrm>
            <a:off x="604904" y="1948023"/>
            <a:ext cx="41677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problema ou oportunidade e identifica os benefícios gerados pela sua resolução. </a:t>
            </a:r>
          </a:p>
        </p:txBody>
      </p:sp>
      <p:sp>
        <p:nvSpPr>
          <p:cNvPr id="13" name="Google Shape;476;p58">
            <a:extLst>
              <a:ext uri="{FF2B5EF4-FFF2-40B4-BE49-F238E27FC236}">
                <a16:creationId xmlns:a16="http://schemas.microsoft.com/office/drawing/2014/main" id="{8D718EBA-254C-7AC7-A11C-F89B7E4A4167}"/>
              </a:ext>
            </a:extLst>
          </p:cNvPr>
          <p:cNvSpPr txBox="1"/>
          <p:nvPr/>
        </p:nvSpPr>
        <p:spPr>
          <a:xfrm>
            <a:off x="6482303" y="1563276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Solução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3B71528-3947-992E-9EC0-9C69584FF3C4}"/>
              </a:ext>
            </a:extLst>
          </p:cNvPr>
          <p:cNvSpPr/>
          <p:nvPr/>
        </p:nvSpPr>
        <p:spPr>
          <a:xfrm>
            <a:off x="11197470" y="1566747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" descr="Ícone&#10;&#10;Descrição gerada automaticamente">
            <a:extLst>
              <a:ext uri="{FF2B5EF4-FFF2-40B4-BE49-F238E27FC236}">
                <a16:creationId xmlns:a16="http://schemas.microsoft.com/office/drawing/2014/main" id="{31D3C6FD-FCEC-03B6-1C02-688F933C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58" y="1654383"/>
            <a:ext cx="322707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355;g13232dfa5b7_0_352">
            <a:extLst>
              <a:ext uri="{FF2B5EF4-FFF2-40B4-BE49-F238E27FC236}">
                <a16:creationId xmlns:a16="http://schemas.microsoft.com/office/drawing/2014/main" id="{A22849C3-5BA6-E233-814D-B14BDA9F1D62}"/>
              </a:ext>
            </a:extLst>
          </p:cNvPr>
          <p:cNvSpPr txBox="1"/>
          <p:nvPr/>
        </p:nvSpPr>
        <p:spPr>
          <a:xfrm>
            <a:off x="604904" y="2456572"/>
            <a:ext cx="408363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lang="pt-BR" sz="1200" dirty="0" err="1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55;g13232dfa5b7_0_352">
            <a:extLst>
              <a:ext uri="{FF2B5EF4-FFF2-40B4-BE49-F238E27FC236}">
                <a16:creationId xmlns:a16="http://schemas.microsoft.com/office/drawing/2014/main" id="{A7BF70A7-5C31-A6A7-5910-46BC8449CB87}"/>
              </a:ext>
            </a:extLst>
          </p:cNvPr>
          <p:cNvSpPr txBox="1"/>
          <p:nvPr/>
        </p:nvSpPr>
        <p:spPr>
          <a:xfrm>
            <a:off x="6482302" y="1948023"/>
            <a:ext cx="37436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a solução a ser implementada visando a resolução do problema e/ou aproveitamento da oportunidade.</a:t>
            </a: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F100380B-D6B4-7271-0B48-D7D9A713CCE9}"/>
              </a:ext>
            </a:extLst>
          </p:cNvPr>
          <p:cNvSpPr txBox="1"/>
          <p:nvPr/>
        </p:nvSpPr>
        <p:spPr>
          <a:xfrm>
            <a:off x="6482303" y="2654082"/>
            <a:ext cx="358229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lang="pt-BR" sz="1200" dirty="0" err="1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FA74-3265-4A24-45C4-6D1F3437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E8C1DADE-65A3-4E7F-C73A-C0D670212570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036264E7-7B41-2D1E-8DD5-20ABBCAE3B94}"/>
              </a:ext>
            </a:extLst>
          </p:cNvPr>
          <p:cNvCxnSpPr>
            <a:cxnSpLocks/>
          </p:cNvCxnSpPr>
          <p:nvPr/>
        </p:nvCxnSpPr>
        <p:spPr>
          <a:xfrm>
            <a:off x="4083809" y="1162065"/>
            <a:ext cx="0" cy="2493815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78;p58">
            <a:extLst>
              <a:ext uri="{FF2B5EF4-FFF2-40B4-BE49-F238E27FC236}">
                <a16:creationId xmlns:a16="http://schemas.microsoft.com/office/drawing/2014/main" id="{D75E9CA4-AAC0-3597-8704-C2EF09F5FCA3}"/>
              </a:ext>
            </a:extLst>
          </p:cNvPr>
          <p:cNvCxnSpPr>
            <a:cxnSpLocks/>
          </p:cNvCxnSpPr>
          <p:nvPr/>
        </p:nvCxnSpPr>
        <p:spPr>
          <a:xfrm>
            <a:off x="8461007" y="1162065"/>
            <a:ext cx="0" cy="2493815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49AA51B-3382-EB57-39CD-5352F977BBF7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D944A41D-B559-0675-2847-ECECC4E0E35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1D8089AD-8368-5BDC-E89F-B8DBC3492CC8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4B7BD84-1018-8056-47D9-F906A6C904CC}"/>
              </a:ext>
            </a:extLst>
          </p:cNvPr>
          <p:cNvSpPr/>
          <p:nvPr/>
        </p:nvSpPr>
        <p:spPr>
          <a:xfrm>
            <a:off x="3306028" y="1470491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1C5E1FB2-5E1E-9124-5FD3-52C9366E35A8}"/>
              </a:ext>
            </a:extLst>
          </p:cNvPr>
          <p:cNvSpPr txBox="1"/>
          <p:nvPr/>
        </p:nvSpPr>
        <p:spPr>
          <a:xfrm>
            <a:off x="604905" y="1467019"/>
            <a:ext cx="24023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Incertezas</a:t>
            </a:r>
          </a:p>
        </p:txBody>
      </p:sp>
      <p:sp>
        <p:nvSpPr>
          <p:cNvPr id="12" name="Google Shape;355;g13232dfa5b7_0_352">
            <a:extLst>
              <a:ext uri="{FF2B5EF4-FFF2-40B4-BE49-F238E27FC236}">
                <a16:creationId xmlns:a16="http://schemas.microsoft.com/office/drawing/2014/main" id="{A567A140-48F0-8173-02DB-2FD3E09B3330}"/>
              </a:ext>
            </a:extLst>
          </p:cNvPr>
          <p:cNvSpPr txBox="1"/>
          <p:nvPr/>
        </p:nvSpPr>
        <p:spPr>
          <a:xfrm>
            <a:off x="604905" y="1851767"/>
            <a:ext cx="272167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que será testado, como será medido e o que seria considerado sucesso.</a:t>
            </a:r>
          </a:p>
        </p:txBody>
      </p:sp>
      <p:sp>
        <p:nvSpPr>
          <p:cNvPr id="13" name="Google Shape;476;p58">
            <a:extLst>
              <a:ext uri="{FF2B5EF4-FFF2-40B4-BE49-F238E27FC236}">
                <a16:creationId xmlns:a16="http://schemas.microsoft.com/office/drawing/2014/main" id="{F0DC4ADA-843E-D422-4DAE-EEDC237358F2}"/>
              </a:ext>
            </a:extLst>
          </p:cNvPr>
          <p:cNvSpPr txBox="1"/>
          <p:nvPr/>
        </p:nvSpPr>
        <p:spPr>
          <a:xfrm>
            <a:off x="4375921" y="1467020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KPIs</a:t>
            </a:r>
          </a:p>
        </p:txBody>
      </p:sp>
      <p:sp>
        <p:nvSpPr>
          <p:cNvPr id="17" name="Google Shape;355;g13232dfa5b7_0_352">
            <a:extLst>
              <a:ext uri="{FF2B5EF4-FFF2-40B4-BE49-F238E27FC236}">
                <a16:creationId xmlns:a16="http://schemas.microsoft.com/office/drawing/2014/main" id="{10D28CA3-BACF-2732-8243-C5F571EEC4F9}"/>
              </a:ext>
            </a:extLst>
          </p:cNvPr>
          <p:cNvSpPr txBox="1"/>
          <p:nvPr/>
        </p:nvSpPr>
        <p:spPr>
          <a:xfrm>
            <a:off x="604904" y="2537950"/>
            <a:ext cx="341533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1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1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1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55;g13232dfa5b7_0_352">
            <a:extLst>
              <a:ext uri="{FF2B5EF4-FFF2-40B4-BE49-F238E27FC236}">
                <a16:creationId xmlns:a16="http://schemas.microsoft.com/office/drawing/2014/main" id="{77A98566-FA3D-F5BA-88CC-965E77ADCB33}"/>
              </a:ext>
            </a:extLst>
          </p:cNvPr>
          <p:cNvSpPr txBox="1"/>
          <p:nvPr/>
        </p:nvSpPr>
        <p:spPr>
          <a:xfrm>
            <a:off x="4375921" y="1851767"/>
            <a:ext cx="263942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que será testado, como será medido e o que seria considerado sucesso.</a:t>
            </a: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9C537990-50FE-EE0D-9422-83724300C5AC}"/>
              </a:ext>
            </a:extLst>
          </p:cNvPr>
          <p:cNvSpPr txBox="1"/>
          <p:nvPr/>
        </p:nvSpPr>
        <p:spPr>
          <a:xfrm>
            <a:off x="4375920" y="2537950"/>
            <a:ext cx="405302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r>
              <a:rPr lang="pt-BR" sz="11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1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1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094;p89">
            <a:extLst>
              <a:ext uri="{FF2B5EF4-FFF2-40B4-BE49-F238E27FC236}">
                <a16:creationId xmlns:a16="http://schemas.microsoft.com/office/drawing/2014/main" id="{14E803BA-FDE9-9F50-8DA0-05CB22B5F919}"/>
              </a:ext>
            </a:extLst>
          </p:cNvPr>
          <p:cNvSpPr txBox="1"/>
          <p:nvPr/>
        </p:nvSpPr>
        <p:spPr>
          <a:xfrm>
            <a:off x="631706" y="4669742"/>
            <a:ext cx="25459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000" b="1" i="0" u="sng" strike="noStrike" kern="1200" cap="none" spc="0" normalizeH="0" baseline="0" noProof="0" dirty="0">
                <a:ln>
                  <a:noFill/>
                </a:ln>
                <a:solidFill>
                  <a:srgbClr val="CC59D5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 que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CC59D5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: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CC59D5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dolor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096;p89">
            <a:extLst>
              <a:ext uri="{FF2B5EF4-FFF2-40B4-BE49-F238E27FC236}">
                <a16:creationId xmlns:a16="http://schemas.microsoft.com/office/drawing/2014/main" id="{9324D206-E7EA-7951-5F25-7ADADD055D8A}"/>
              </a:ext>
            </a:extLst>
          </p:cNvPr>
          <p:cNvSpPr txBox="1"/>
          <p:nvPr/>
        </p:nvSpPr>
        <p:spPr>
          <a:xfrm>
            <a:off x="611750" y="5459294"/>
            <a:ext cx="236005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200"/>
            </a:pPr>
            <a:r>
              <a:rPr kumimoji="0" lang="pt-BR" sz="1000" b="1" i="0" u="sng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Onde:</a:t>
            </a:r>
            <a:r>
              <a:rPr kumimoji="0" lang="pt-BR" sz="1000" b="0" i="0" u="sng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dolor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097;p89">
            <a:extLst>
              <a:ext uri="{FF2B5EF4-FFF2-40B4-BE49-F238E27FC236}">
                <a16:creationId xmlns:a16="http://schemas.microsoft.com/office/drawing/2014/main" id="{1E901755-87CB-DA58-C06C-A47805184B6D}"/>
              </a:ext>
            </a:extLst>
          </p:cNvPr>
          <p:cNvSpPr txBox="1"/>
          <p:nvPr/>
        </p:nvSpPr>
        <p:spPr>
          <a:xfrm>
            <a:off x="3361784" y="4669742"/>
            <a:ext cx="25459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pt-BR" sz="1000" b="1" i="0" u="sng" strike="noStrike" kern="1200" cap="none" spc="0" normalizeH="0" baseline="0" noProof="0" dirty="0">
                <a:ln>
                  <a:noFill/>
                </a:ln>
                <a:solidFill>
                  <a:srgbClr val="1BBFF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Quem: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dolor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098;p89">
            <a:extLst>
              <a:ext uri="{FF2B5EF4-FFF2-40B4-BE49-F238E27FC236}">
                <a16:creationId xmlns:a16="http://schemas.microsoft.com/office/drawing/2014/main" id="{E44964A3-5D6B-F156-3B07-9110D2598652}"/>
              </a:ext>
            </a:extLst>
          </p:cNvPr>
          <p:cNvSpPr txBox="1"/>
          <p:nvPr/>
        </p:nvSpPr>
        <p:spPr>
          <a:xfrm>
            <a:off x="3363768" y="5459294"/>
            <a:ext cx="23735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200"/>
            </a:pPr>
            <a:r>
              <a:rPr kumimoji="0" lang="pt-BR" sz="1000" b="1" i="0" u="sng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Quando: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dolor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2" name="Google Shape;971;p83">
            <a:extLst>
              <a:ext uri="{FF2B5EF4-FFF2-40B4-BE49-F238E27FC236}">
                <a16:creationId xmlns:a16="http://schemas.microsoft.com/office/drawing/2014/main" id="{E79CC795-117D-BD82-0F7B-1040A41B2CE7}"/>
              </a:ext>
            </a:extLst>
          </p:cNvPr>
          <p:cNvSpPr txBox="1"/>
          <p:nvPr/>
        </p:nvSpPr>
        <p:spPr>
          <a:xfrm>
            <a:off x="8253761" y="3882947"/>
            <a:ext cx="2930475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BFFF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Lorem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– </a:t>
            </a:r>
            <a:r>
              <a:rPr lang="pt-BR" sz="1100" i="1" dirty="0">
                <a:solidFill>
                  <a:prstClr val="black"/>
                </a:solidFill>
                <a:latin typeface="Montserrat" pitchFamily="2" charset="0"/>
                <a:ea typeface="Arial"/>
                <a:cs typeface="Arial"/>
                <a:sym typeface="Arial"/>
              </a:rPr>
              <a:t>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orem ipsum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dolor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sit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​</a:t>
            </a:r>
          </a:p>
          <a:p>
            <a:pPr marL="171450" indent="-171450">
              <a:spcBef>
                <a:spcPts val="600"/>
              </a:spcBef>
              <a:buClr>
                <a:srgbClr val="1BBFFF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pt-B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Lorem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– </a:t>
            </a:r>
            <a:r>
              <a:rPr lang="pt-BR" sz="1100" i="1" dirty="0">
                <a:solidFill>
                  <a:prstClr val="black"/>
                </a:solidFill>
                <a:latin typeface="Montserrat" pitchFamily="2" charset="0"/>
                <a:ea typeface="Arial"/>
                <a:cs typeface="Arial"/>
                <a:sym typeface="Arial"/>
              </a:rPr>
              <a:t>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orem ipsum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dolor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sit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​</a:t>
            </a:r>
          </a:p>
          <a:p>
            <a:pPr marL="171450" indent="-171450">
              <a:spcBef>
                <a:spcPts val="600"/>
              </a:spcBef>
              <a:buClr>
                <a:srgbClr val="1BBFFF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pt-B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Lorem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– </a:t>
            </a:r>
            <a:r>
              <a:rPr lang="pt-BR" sz="1100" i="1" dirty="0">
                <a:solidFill>
                  <a:prstClr val="black"/>
                </a:solidFill>
                <a:latin typeface="Montserrat" pitchFamily="2" charset="0"/>
                <a:ea typeface="Arial"/>
                <a:cs typeface="Arial"/>
                <a:sym typeface="Arial"/>
              </a:rPr>
              <a:t>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orem ipsum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dolor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sit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​</a:t>
            </a:r>
          </a:p>
          <a:p>
            <a:pPr marL="171450" indent="-171450">
              <a:spcBef>
                <a:spcPts val="600"/>
              </a:spcBef>
              <a:buClr>
                <a:srgbClr val="1BBFFF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pt-B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Lorem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– </a:t>
            </a:r>
            <a:r>
              <a:rPr lang="pt-BR" sz="1100" i="1" dirty="0">
                <a:solidFill>
                  <a:prstClr val="black"/>
                </a:solidFill>
                <a:latin typeface="Montserrat" pitchFamily="2" charset="0"/>
                <a:ea typeface="Arial"/>
                <a:cs typeface="Arial"/>
                <a:sym typeface="Arial"/>
              </a:rPr>
              <a:t>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orem ipsum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dolor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sit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​</a:t>
            </a:r>
          </a:p>
          <a:p>
            <a:pPr marL="171450" indent="-171450">
              <a:spcBef>
                <a:spcPts val="600"/>
              </a:spcBef>
              <a:buClr>
                <a:srgbClr val="1BBFFF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pt-B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Lorem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– </a:t>
            </a:r>
            <a:r>
              <a:rPr lang="pt-BR" sz="1100" i="1" dirty="0">
                <a:solidFill>
                  <a:prstClr val="black"/>
                </a:solidFill>
                <a:latin typeface="Montserrat" pitchFamily="2" charset="0"/>
                <a:ea typeface="Arial"/>
                <a:cs typeface="Arial"/>
                <a:sym typeface="Arial"/>
              </a:rPr>
              <a:t>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orem ipsum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dolor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sit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​</a:t>
            </a:r>
          </a:p>
          <a:p>
            <a:pPr marL="171450" indent="-171450">
              <a:spcBef>
                <a:spcPts val="600"/>
              </a:spcBef>
              <a:buClr>
                <a:srgbClr val="1BBFFF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pt-B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Lorem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– </a:t>
            </a:r>
            <a:r>
              <a:rPr lang="pt-BR" sz="1100" i="1" dirty="0">
                <a:solidFill>
                  <a:prstClr val="black"/>
                </a:solidFill>
                <a:latin typeface="Montserrat" pitchFamily="2" charset="0"/>
                <a:ea typeface="Arial"/>
                <a:cs typeface="Arial"/>
                <a:sym typeface="Arial"/>
              </a:rPr>
              <a:t>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orem ipsum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dolor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sit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​</a:t>
            </a:r>
          </a:p>
          <a:p>
            <a:pPr marL="171450" indent="-171450">
              <a:spcBef>
                <a:spcPts val="600"/>
              </a:spcBef>
              <a:buClr>
                <a:srgbClr val="1BBFFF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pt-BR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Lorem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– </a:t>
            </a:r>
            <a:r>
              <a:rPr lang="pt-BR" sz="1100" i="1" dirty="0">
                <a:solidFill>
                  <a:prstClr val="black"/>
                </a:solidFill>
                <a:latin typeface="Montserrat" pitchFamily="2" charset="0"/>
                <a:ea typeface="Arial"/>
                <a:cs typeface="Arial"/>
                <a:sym typeface="Arial"/>
              </a:rPr>
              <a:t>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orem ipsum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dolor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sit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Arial"/>
                <a:cs typeface="Arial"/>
                <a:sym typeface="Arial"/>
              </a:rPr>
              <a:t>​</a:t>
            </a:r>
          </a:p>
        </p:txBody>
      </p:sp>
      <p:pic>
        <p:nvPicPr>
          <p:cNvPr id="22" name="Picture 2" descr="Ícone&#10;&#10;Descrição gerada automaticamente">
            <a:extLst>
              <a:ext uri="{FF2B5EF4-FFF2-40B4-BE49-F238E27FC236}">
                <a16:creationId xmlns:a16="http://schemas.microsoft.com/office/drawing/2014/main" id="{0FA8A694-E144-ACF6-79FD-3AE9C449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99" y="1532497"/>
            <a:ext cx="367656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010E8FAC-92AC-AB31-A0D7-61E7423A5D62}"/>
              </a:ext>
            </a:extLst>
          </p:cNvPr>
          <p:cNvSpPr/>
          <p:nvPr/>
        </p:nvSpPr>
        <p:spPr>
          <a:xfrm>
            <a:off x="7683226" y="1470491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 descr="Ícone&#10;&#10;Descrição gerada automaticamente">
            <a:extLst>
              <a:ext uri="{FF2B5EF4-FFF2-40B4-BE49-F238E27FC236}">
                <a16:creationId xmlns:a16="http://schemas.microsoft.com/office/drawing/2014/main" id="{0483E809-E13A-3381-C3BC-398244B9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97" y="1532497"/>
            <a:ext cx="367656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476;p58">
            <a:extLst>
              <a:ext uri="{FF2B5EF4-FFF2-40B4-BE49-F238E27FC236}">
                <a16:creationId xmlns:a16="http://schemas.microsoft.com/office/drawing/2014/main" id="{E938A63C-4CB4-C31E-AED1-DBEB882097D4}"/>
              </a:ext>
            </a:extLst>
          </p:cNvPr>
          <p:cNvSpPr txBox="1"/>
          <p:nvPr/>
        </p:nvSpPr>
        <p:spPr>
          <a:xfrm>
            <a:off x="8714239" y="1563276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Hipóteses</a:t>
            </a:r>
          </a:p>
        </p:txBody>
      </p:sp>
      <p:sp>
        <p:nvSpPr>
          <p:cNvPr id="47" name="Google Shape;355;g13232dfa5b7_0_352">
            <a:extLst>
              <a:ext uri="{FF2B5EF4-FFF2-40B4-BE49-F238E27FC236}">
                <a16:creationId xmlns:a16="http://schemas.microsoft.com/office/drawing/2014/main" id="{7100782E-5CE2-7142-D62B-DF2491727C06}"/>
              </a:ext>
            </a:extLst>
          </p:cNvPr>
          <p:cNvSpPr txBox="1"/>
          <p:nvPr/>
        </p:nvSpPr>
        <p:spPr>
          <a:xfrm>
            <a:off x="8714239" y="1851767"/>
            <a:ext cx="263942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que será testado, como será medido e o que seria considerado sucesso.</a:t>
            </a:r>
          </a:p>
        </p:txBody>
      </p:sp>
      <p:sp>
        <p:nvSpPr>
          <p:cNvPr id="48" name="Google Shape;355;g13232dfa5b7_0_352">
            <a:extLst>
              <a:ext uri="{FF2B5EF4-FFF2-40B4-BE49-F238E27FC236}">
                <a16:creationId xmlns:a16="http://schemas.microsoft.com/office/drawing/2014/main" id="{0189EB2E-F00F-71D8-AB05-20401A6DDFE6}"/>
              </a:ext>
            </a:extLst>
          </p:cNvPr>
          <p:cNvSpPr txBox="1"/>
          <p:nvPr/>
        </p:nvSpPr>
        <p:spPr>
          <a:xfrm>
            <a:off x="8714238" y="2537950"/>
            <a:ext cx="40530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54" name="Google Shape;478;p58">
            <a:extLst>
              <a:ext uri="{FF2B5EF4-FFF2-40B4-BE49-F238E27FC236}">
                <a16:creationId xmlns:a16="http://schemas.microsoft.com/office/drawing/2014/main" id="{FE19EFED-0566-B104-E08A-148D450B0BDD}"/>
              </a:ext>
            </a:extLst>
          </p:cNvPr>
          <p:cNvCxnSpPr>
            <a:cxnSpLocks/>
          </p:cNvCxnSpPr>
          <p:nvPr/>
        </p:nvCxnSpPr>
        <p:spPr>
          <a:xfrm flipH="1">
            <a:off x="285891" y="3655880"/>
            <a:ext cx="11612297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2AD9FB8-9049-99CC-F26E-D91A2C10CEB0}"/>
              </a:ext>
            </a:extLst>
          </p:cNvPr>
          <p:cNvSpPr/>
          <p:nvPr/>
        </p:nvSpPr>
        <p:spPr>
          <a:xfrm>
            <a:off x="11198251" y="1470491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2" descr="Ícone&#10;&#10;Descrição gerada automaticamente">
            <a:extLst>
              <a:ext uri="{FF2B5EF4-FFF2-40B4-BE49-F238E27FC236}">
                <a16:creationId xmlns:a16="http://schemas.microsoft.com/office/drawing/2014/main" id="{D10DA5FA-D534-FCB6-2EAC-C0F03CA2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322" y="1532497"/>
            <a:ext cx="367656" cy="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Google Shape;476;p58">
            <a:extLst>
              <a:ext uri="{FF2B5EF4-FFF2-40B4-BE49-F238E27FC236}">
                <a16:creationId xmlns:a16="http://schemas.microsoft.com/office/drawing/2014/main" id="{EC6E8E05-F45A-E45B-D2D9-8B94AE69EBB8}"/>
              </a:ext>
            </a:extLst>
          </p:cNvPr>
          <p:cNvSpPr txBox="1"/>
          <p:nvPr/>
        </p:nvSpPr>
        <p:spPr>
          <a:xfrm>
            <a:off x="604904" y="3910055"/>
            <a:ext cx="3448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Experimentação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A4F352FD-7B6B-6098-634A-B71851AB5B04}"/>
              </a:ext>
            </a:extLst>
          </p:cNvPr>
          <p:cNvSpPr/>
          <p:nvPr/>
        </p:nvSpPr>
        <p:spPr>
          <a:xfrm>
            <a:off x="5522371" y="3859069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8" descr="Ícone&#10;&#10;Descrição gerada automaticamente">
            <a:extLst>
              <a:ext uri="{FF2B5EF4-FFF2-40B4-BE49-F238E27FC236}">
                <a16:creationId xmlns:a16="http://schemas.microsoft.com/office/drawing/2014/main" id="{355D2357-DF51-A15A-C262-2C5E27A4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49" y="3946662"/>
            <a:ext cx="334233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Google Shape;478;p58">
            <a:extLst>
              <a:ext uri="{FF2B5EF4-FFF2-40B4-BE49-F238E27FC236}">
                <a16:creationId xmlns:a16="http://schemas.microsoft.com/office/drawing/2014/main" id="{6F49C084-90AA-4DF0-C912-27DDFDE9E397}"/>
              </a:ext>
            </a:extLst>
          </p:cNvPr>
          <p:cNvCxnSpPr>
            <a:cxnSpLocks/>
          </p:cNvCxnSpPr>
          <p:nvPr/>
        </p:nvCxnSpPr>
        <p:spPr>
          <a:xfrm>
            <a:off x="6261525" y="3655880"/>
            <a:ext cx="0" cy="2354626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476;p58">
            <a:extLst>
              <a:ext uri="{FF2B5EF4-FFF2-40B4-BE49-F238E27FC236}">
                <a16:creationId xmlns:a16="http://schemas.microsoft.com/office/drawing/2014/main" id="{8FC9FC40-5EF7-0F2E-23F4-34DB457698BC}"/>
              </a:ext>
            </a:extLst>
          </p:cNvPr>
          <p:cNvSpPr txBox="1"/>
          <p:nvPr/>
        </p:nvSpPr>
        <p:spPr>
          <a:xfrm>
            <a:off x="6453197" y="3910055"/>
            <a:ext cx="180056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Cronograma</a:t>
            </a:r>
          </a:p>
        </p:txBody>
      </p:sp>
      <p:sp>
        <p:nvSpPr>
          <p:cNvPr id="70" name="Google Shape;355;g13232dfa5b7_0_352">
            <a:extLst>
              <a:ext uri="{FF2B5EF4-FFF2-40B4-BE49-F238E27FC236}">
                <a16:creationId xmlns:a16="http://schemas.microsoft.com/office/drawing/2014/main" id="{C096B573-A4A3-5812-F168-7AB8E598E7B2}"/>
              </a:ext>
            </a:extLst>
          </p:cNvPr>
          <p:cNvSpPr txBox="1"/>
          <p:nvPr/>
        </p:nvSpPr>
        <p:spPr>
          <a:xfrm>
            <a:off x="6500343" y="4287997"/>
            <a:ext cx="144771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Organiza as principais fases, atividades e datas do piloto.</a:t>
            </a: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445F7E17-731A-AFE1-E55A-FDAFF15739CA}"/>
              </a:ext>
            </a:extLst>
          </p:cNvPr>
          <p:cNvSpPr/>
          <p:nvPr/>
        </p:nvSpPr>
        <p:spPr>
          <a:xfrm>
            <a:off x="11198251" y="3859069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10" descr="Ícone&#10;&#10;Descrição gerada automaticamente">
            <a:extLst>
              <a:ext uri="{FF2B5EF4-FFF2-40B4-BE49-F238E27FC236}">
                <a16:creationId xmlns:a16="http://schemas.microsoft.com/office/drawing/2014/main" id="{AF9E4B59-8718-D093-FB77-4355C67E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316" y="3951140"/>
            <a:ext cx="311182" cy="3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04;g13232dfa5b7_0_371">
            <a:extLst>
              <a:ext uri="{FF2B5EF4-FFF2-40B4-BE49-F238E27FC236}">
                <a16:creationId xmlns:a16="http://schemas.microsoft.com/office/drawing/2014/main" id="{65D7A24F-A9CF-165A-D261-EFF87C5C057B}"/>
              </a:ext>
            </a:extLst>
          </p:cNvPr>
          <p:cNvSpPr txBox="1"/>
          <p:nvPr/>
        </p:nvSpPr>
        <p:spPr>
          <a:xfrm>
            <a:off x="631707" y="4242731"/>
            <a:ext cx="481828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50" b="0" i="1" u="none" strike="noStrike" cap="none" dirty="0">
                <a:solidFill>
                  <a:srgbClr val="3485F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Descreve o que é o experimento, onde vai ser realizado, como vai ser executado, os principais usuários e o tempo de preparação e testes</a:t>
            </a:r>
            <a:endParaRPr sz="1400" b="0" i="0" u="none" strike="noStrike" cap="none" dirty="0">
              <a:solidFill>
                <a:srgbClr val="3485FE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3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DAB1B-FFA8-16F5-D4B8-B6A7042B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F5C6CD9-04F5-46B3-2424-D885F24E01B0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943FE435-C406-5A9F-D115-F8C10281E419}"/>
              </a:ext>
            </a:extLst>
          </p:cNvPr>
          <p:cNvCxnSpPr>
            <a:cxnSpLocks/>
          </p:cNvCxnSpPr>
          <p:nvPr/>
        </p:nvCxnSpPr>
        <p:spPr>
          <a:xfrm>
            <a:off x="4083809" y="1162065"/>
            <a:ext cx="0" cy="4848441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78;p58">
            <a:extLst>
              <a:ext uri="{FF2B5EF4-FFF2-40B4-BE49-F238E27FC236}">
                <a16:creationId xmlns:a16="http://schemas.microsoft.com/office/drawing/2014/main" id="{11A1A049-189A-6BF3-DA60-D3D7172845AF}"/>
              </a:ext>
            </a:extLst>
          </p:cNvPr>
          <p:cNvCxnSpPr>
            <a:cxnSpLocks/>
          </p:cNvCxnSpPr>
          <p:nvPr/>
        </p:nvCxnSpPr>
        <p:spPr>
          <a:xfrm>
            <a:off x="7984298" y="1162065"/>
            <a:ext cx="0" cy="4848441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3B118D7-3D04-B1C6-828D-A2F6405EB27B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18B7B475-BDAB-B2A8-DC96-5FDEEEEFDA88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BBB66304-5F07-1E7D-165C-53484FA7B8A8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0C85CB0-02C0-2D87-E68D-08D6452590DD}"/>
              </a:ext>
            </a:extLst>
          </p:cNvPr>
          <p:cNvSpPr/>
          <p:nvPr/>
        </p:nvSpPr>
        <p:spPr>
          <a:xfrm>
            <a:off x="3306028" y="1470491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46671CE5-6D91-940B-EC54-7688A6E64592}"/>
              </a:ext>
            </a:extLst>
          </p:cNvPr>
          <p:cNvSpPr txBox="1"/>
          <p:nvPr/>
        </p:nvSpPr>
        <p:spPr>
          <a:xfrm>
            <a:off x="604905" y="1467019"/>
            <a:ext cx="24023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Recursos</a:t>
            </a:r>
          </a:p>
        </p:txBody>
      </p:sp>
      <p:sp>
        <p:nvSpPr>
          <p:cNvPr id="12" name="Google Shape;355;g13232dfa5b7_0_352">
            <a:extLst>
              <a:ext uri="{FF2B5EF4-FFF2-40B4-BE49-F238E27FC236}">
                <a16:creationId xmlns:a16="http://schemas.microsoft.com/office/drawing/2014/main" id="{7FB33857-3529-747E-B778-CE913389169C}"/>
              </a:ext>
            </a:extLst>
          </p:cNvPr>
          <p:cNvSpPr txBox="1"/>
          <p:nvPr/>
        </p:nvSpPr>
        <p:spPr>
          <a:xfrm>
            <a:off x="604906" y="1851767"/>
            <a:ext cx="223062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os principais recursos necessários para execução do experimento.</a:t>
            </a:r>
          </a:p>
        </p:txBody>
      </p:sp>
      <p:sp>
        <p:nvSpPr>
          <p:cNvPr id="13" name="Google Shape;476;p58">
            <a:extLst>
              <a:ext uri="{FF2B5EF4-FFF2-40B4-BE49-F238E27FC236}">
                <a16:creationId xmlns:a16="http://schemas.microsoft.com/office/drawing/2014/main" id="{ACB86F36-7690-3954-30E1-4369AB9CD083}"/>
              </a:ext>
            </a:extLst>
          </p:cNvPr>
          <p:cNvSpPr txBox="1"/>
          <p:nvPr/>
        </p:nvSpPr>
        <p:spPr>
          <a:xfrm>
            <a:off x="4355140" y="1467019"/>
            <a:ext cx="4633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Despesas</a:t>
            </a:r>
          </a:p>
        </p:txBody>
      </p:sp>
      <p:sp>
        <p:nvSpPr>
          <p:cNvPr id="17" name="Google Shape;355;g13232dfa5b7_0_352">
            <a:extLst>
              <a:ext uri="{FF2B5EF4-FFF2-40B4-BE49-F238E27FC236}">
                <a16:creationId xmlns:a16="http://schemas.microsoft.com/office/drawing/2014/main" id="{5535FE98-64C4-06AB-8EC8-C0F58A185A0D}"/>
              </a:ext>
            </a:extLst>
          </p:cNvPr>
          <p:cNvSpPr txBox="1"/>
          <p:nvPr/>
        </p:nvSpPr>
        <p:spPr>
          <a:xfrm>
            <a:off x="604904" y="2537950"/>
            <a:ext cx="320757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Humanos: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endParaRPr lang="pt-BR" sz="1200" dirty="0">
              <a:solidFill>
                <a:prstClr val="black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Tecnológicos: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endParaRPr lang="pt-BR" sz="1200" dirty="0">
              <a:solidFill>
                <a:prstClr val="black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Informacionais:</a:t>
            </a:r>
          </a:p>
        </p:txBody>
      </p:sp>
      <p:sp>
        <p:nvSpPr>
          <p:cNvPr id="18" name="Google Shape;355;g13232dfa5b7_0_352">
            <a:extLst>
              <a:ext uri="{FF2B5EF4-FFF2-40B4-BE49-F238E27FC236}">
                <a16:creationId xmlns:a16="http://schemas.microsoft.com/office/drawing/2014/main" id="{1FDC49FD-B19A-8703-3E88-D35F221342DD}"/>
              </a:ext>
            </a:extLst>
          </p:cNvPr>
          <p:cNvSpPr txBox="1"/>
          <p:nvPr/>
        </p:nvSpPr>
        <p:spPr>
          <a:xfrm>
            <a:off x="4355140" y="1851767"/>
            <a:ext cx="226908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Define o que são as despesas e respectivos valores.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E569BFD-B1C3-B38B-6908-E6A6AB6AF71C}"/>
              </a:ext>
            </a:extLst>
          </p:cNvPr>
          <p:cNvSpPr/>
          <p:nvPr/>
        </p:nvSpPr>
        <p:spPr>
          <a:xfrm>
            <a:off x="7239088" y="1470491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476;p58">
            <a:extLst>
              <a:ext uri="{FF2B5EF4-FFF2-40B4-BE49-F238E27FC236}">
                <a16:creationId xmlns:a16="http://schemas.microsoft.com/office/drawing/2014/main" id="{17B8102C-8B3A-72F9-1CB1-E90ECACE7F88}"/>
              </a:ext>
            </a:extLst>
          </p:cNvPr>
          <p:cNvSpPr txBox="1"/>
          <p:nvPr/>
        </p:nvSpPr>
        <p:spPr>
          <a:xfrm>
            <a:off x="8278899" y="1467019"/>
            <a:ext cx="24652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Roadmap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355;g13232dfa5b7_0_352">
            <a:extLst>
              <a:ext uri="{FF2B5EF4-FFF2-40B4-BE49-F238E27FC236}">
                <a16:creationId xmlns:a16="http://schemas.microsoft.com/office/drawing/2014/main" id="{24F21100-9381-BEF4-930B-C5393B80EC85}"/>
              </a:ext>
            </a:extLst>
          </p:cNvPr>
          <p:cNvSpPr txBox="1"/>
          <p:nvPr/>
        </p:nvSpPr>
        <p:spPr>
          <a:xfrm>
            <a:off x="8278898" y="1851767"/>
            <a:ext cx="304739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Sinaliza os potenciais caminhos </a:t>
            </a:r>
            <a:b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</a:b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da expansão pós experimentação, funcionalidades ou áreas de aplicação.</a:t>
            </a:r>
          </a:p>
        </p:txBody>
      </p:sp>
      <p:sp>
        <p:nvSpPr>
          <p:cNvPr id="48" name="Google Shape;355;g13232dfa5b7_0_352">
            <a:extLst>
              <a:ext uri="{FF2B5EF4-FFF2-40B4-BE49-F238E27FC236}">
                <a16:creationId xmlns:a16="http://schemas.microsoft.com/office/drawing/2014/main" id="{4037F2CA-41A0-46BD-464D-363E3B3B2FEE}"/>
              </a:ext>
            </a:extLst>
          </p:cNvPr>
          <p:cNvSpPr txBox="1"/>
          <p:nvPr/>
        </p:nvSpPr>
        <p:spPr>
          <a:xfrm>
            <a:off x="8278898" y="2537950"/>
            <a:ext cx="26938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indent="-228600">
              <a:buClr>
                <a:srgbClr val="000000"/>
              </a:buClr>
              <a:buSzPts val="900"/>
              <a:buFont typeface="+mj-lt"/>
              <a:buAutoNum type="arabicPeriod"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+mj-lt"/>
              <a:buAutoNum type="arabicPeriod"/>
              <a:tabLst/>
              <a:defRPr/>
            </a:pPr>
            <a:endParaRPr lang="pt-BR" sz="1200" dirty="0">
              <a:solidFill>
                <a:prstClr val="black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A9D96309-4BA3-F7E1-3BA0-F51F9DA73572}"/>
              </a:ext>
            </a:extLst>
          </p:cNvPr>
          <p:cNvSpPr/>
          <p:nvPr/>
        </p:nvSpPr>
        <p:spPr>
          <a:xfrm>
            <a:off x="11198251" y="1470491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Ícone&#10;&#10;Descrição gerada automaticamente">
            <a:extLst>
              <a:ext uri="{FF2B5EF4-FFF2-40B4-BE49-F238E27FC236}">
                <a16:creationId xmlns:a16="http://schemas.microsoft.com/office/drawing/2014/main" id="{CD329FEA-11A6-53D2-847A-0FE54895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23" y="1571909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Ícone&#10;&#10;Descrição gerada automaticamente">
            <a:extLst>
              <a:ext uri="{FF2B5EF4-FFF2-40B4-BE49-F238E27FC236}">
                <a16:creationId xmlns:a16="http://schemas.microsoft.com/office/drawing/2014/main" id="{67BB006E-0FBF-80A3-E539-F95660DD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70" y="156008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Ícone&#10;&#10;Descrição gerada automaticamente">
            <a:extLst>
              <a:ext uri="{FF2B5EF4-FFF2-40B4-BE49-F238E27FC236}">
                <a16:creationId xmlns:a16="http://schemas.microsoft.com/office/drawing/2014/main" id="{8810684C-BCBB-D79F-70D3-C7A1171E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344" y="1545169"/>
            <a:ext cx="324803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235;p95">
            <a:extLst>
              <a:ext uri="{FF2B5EF4-FFF2-40B4-BE49-F238E27FC236}">
                <a16:creationId xmlns:a16="http://schemas.microsoft.com/office/drawing/2014/main" id="{DCDB1403-5B95-ACBA-8A5E-323D83807BDA}"/>
              </a:ext>
            </a:extLst>
          </p:cNvPr>
          <p:cNvSpPr txBox="1"/>
          <p:nvPr/>
        </p:nvSpPr>
        <p:spPr>
          <a:xfrm>
            <a:off x="6057196" y="2417997"/>
            <a:ext cx="1888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Valores: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R$ XXX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36;p95">
            <a:extLst>
              <a:ext uri="{FF2B5EF4-FFF2-40B4-BE49-F238E27FC236}">
                <a16:creationId xmlns:a16="http://schemas.microsoft.com/office/drawing/2014/main" id="{E036FCE3-590C-2F43-CBBD-3558B5375538}"/>
              </a:ext>
            </a:extLst>
          </p:cNvPr>
          <p:cNvSpPr txBox="1"/>
          <p:nvPr/>
        </p:nvSpPr>
        <p:spPr>
          <a:xfrm>
            <a:off x="4413778" y="2418001"/>
            <a:ext cx="1684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Tipos: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967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purl.org/dc/dcmitype/"/>
    <ds:schemaRef ds:uri="ca24610a-89d8-41ed-9d17-0839b3811cc0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ee5329c-066a-4f26-a2c8-b375c9a21a0b"/>
  </ds:schemaRefs>
</ds:datastoreItem>
</file>

<file path=customXml/itemProps3.xml><?xml version="1.0" encoding="utf-8"?>
<ds:datastoreItem xmlns:ds="http://schemas.openxmlformats.org/officeDocument/2006/customXml" ds:itemID="{7F8C3C14-AED4-43B6-A3AD-009ACFC18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322</Words>
  <Application>Microsoft Office PowerPoint</Application>
  <PresentationFormat>Widescreen</PresentationFormat>
  <Paragraphs>68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Century Gothic</vt:lpstr>
      <vt:lpstr>Courier New</vt:lpstr>
      <vt:lpstr>Montserrat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27</cp:revision>
  <dcterms:created xsi:type="dcterms:W3CDTF">2023-01-17T17:16:10Z</dcterms:created>
  <dcterms:modified xsi:type="dcterms:W3CDTF">2025-03-26T16:21:01Z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