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474060" r:id="rId8"/>
    <p:sldId id="2147474059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474060"/>
            <p14:sldId id="21474740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0A9CB-DD74-4D44-8F2F-02C4BF7E09EF}" v="2" dt="2025-03-24T08:39:40.7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04F0A9CB-DD74-4D44-8F2F-02C4BF7E09EF}"/>
    <pc:docChg chg="addSld delSld modSld modSection">
      <pc:chgData name="Ândria Kaminski" userId="353dd59b-79f5-4f4a-adf8-a66dbee6ec45" providerId="ADAL" clId="{04F0A9CB-DD74-4D44-8F2F-02C4BF7E09EF}" dt="2025-03-24T08:39:44.959" v="20" actId="20577"/>
      <pc:docMkLst>
        <pc:docMk/>
      </pc:docMkLst>
      <pc:sldChg chg="del">
        <pc:chgData name="Ândria Kaminski" userId="353dd59b-79f5-4f4a-adf8-a66dbee6ec45" providerId="ADAL" clId="{04F0A9CB-DD74-4D44-8F2F-02C4BF7E09EF}" dt="2025-03-24T08:37:01.138" v="1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04F0A9CB-DD74-4D44-8F2F-02C4BF7E09EF}" dt="2025-03-24T08:37:45.944" v="11" actId="47"/>
        <pc:sldMkLst>
          <pc:docMk/>
          <pc:sldMk cId="870516541" sldId="2147376701"/>
        </pc:sldMkLst>
      </pc:sldChg>
      <pc:sldChg chg="modSp add mod">
        <pc:chgData name="Ândria Kaminski" userId="353dd59b-79f5-4f4a-adf8-a66dbee6ec45" providerId="ADAL" clId="{04F0A9CB-DD74-4D44-8F2F-02C4BF7E09EF}" dt="2025-03-24T08:37:42.456" v="10" actId="12"/>
        <pc:sldMkLst>
          <pc:docMk/>
          <pc:sldMk cId="73779705" sldId="2147474059"/>
        </pc:sldMkLst>
        <pc:spChg chg="mod">
          <ac:chgData name="Ândria Kaminski" userId="353dd59b-79f5-4f4a-adf8-a66dbee6ec45" providerId="ADAL" clId="{04F0A9CB-DD74-4D44-8F2F-02C4BF7E09EF}" dt="2025-03-24T08:37:34.442" v="8" actId="14100"/>
          <ac:spMkLst>
            <pc:docMk/>
            <pc:sldMk cId="73779705" sldId="2147474059"/>
            <ac:spMk id="10" creationId="{38621AF0-A0DC-BB6A-71F7-11FDDF803E08}"/>
          </ac:spMkLst>
        </pc:spChg>
        <pc:spChg chg="mod">
          <ac:chgData name="Ândria Kaminski" userId="353dd59b-79f5-4f4a-adf8-a66dbee6ec45" providerId="ADAL" clId="{04F0A9CB-DD74-4D44-8F2F-02C4BF7E09EF}" dt="2025-03-24T08:37:30.219" v="7"/>
          <ac:spMkLst>
            <pc:docMk/>
            <pc:sldMk cId="73779705" sldId="2147474059"/>
            <ac:spMk id="11" creationId="{5807170B-93F1-8505-F6F8-863A4701E745}"/>
          </ac:spMkLst>
        </pc:spChg>
        <pc:spChg chg="mod">
          <ac:chgData name="Ândria Kaminski" userId="353dd59b-79f5-4f4a-adf8-a66dbee6ec45" providerId="ADAL" clId="{04F0A9CB-DD74-4D44-8F2F-02C4BF7E09EF}" dt="2025-03-24T08:37:42.456" v="10" actId="12"/>
          <ac:spMkLst>
            <pc:docMk/>
            <pc:sldMk cId="73779705" sldId="2147474059"/>
            <ac:spMk id="12" creationId="{62812B57-B85F-861B-0536-7C5C1B339878}"/>
          </ac:spMkLst>
        </pc:spChg>
        <pc:spChg chg="mod">
          <ac:chgData name="Ândria Kaminski" userId="353dd59b-79f5-4f4a-adf8-a66dbee6ec45" providerId="ADAL" clId="{04F0A9CB-DD74-4D44-8F2F-02C4BF7E09EF}" dt="2025-03-24T08:37:18.313" v="5" actId="12"/>
          <ac:spMkLst>
            <pc:docMk/>
            <pc:sldMk cId="73779705" sldId="2147474059"/>
            <ac:spMk id="15" creationId="{EFCE6ABC-DFAA-C955-DCDC-CAA31346EDC2}"/>
          </ac:spMkLst>
        </pc:spChg>
        <pc:spChg chg="mod">
          <ac:chgData name="Ândria Kaminski" userId="353dd59b-79f5-4f4a-adf8-a66dbee6ec45" providerId="ADAL" clId="{04F0A9CB-DD74-4D44-8F2F-02C4BF7E09EF}" dt="2025-03-24T08:37:24.565" v="6"/>
          <ac:spMkLst>
            <pc:docMk/>
            <pc:sldMk cId="73779705" sldId="2147474059"/>
            <ac:spMk id="16" creationId="{AA4D43F9-D929-62A5-1F5A-2037A442D194}"/>
          </ac:spMkLst>
        </pc:spChg>
      </pc:sldChg>
      <pc:sldChg chg="addSp modSp add mod">
        <pc:chgData name="Ândria Kaminski" userId="353dd59b-79f5-4f4a-adf8-a66dbee6ec45" providerId="ADAL" clId="{04F0A9CB-DD74-4D44-8F2F-02C4BF7E09EF}" dt="2025-03-24T08:39:44.959" v="20" actId="20577"/>
        <pc:sldMkLst>
          <pc:docMk/>
          <pc:sldMk cId="1773471372" sldId="2147474060"/>
        </pc:sldMkLst>
        <pc:spChg chg="add mod">
          <ac:chgData name="Ândria Kaminski" userId="353dd59b-79f5-4f4a-adf8-a66dbee6ec45" providerId="ADAL" clId="{04F0A9CB-DD74-4D44-8F2F-02C4BF7E09EF}" dt="2025-03-24T08:39:44.959" v="20" actId="20577"/>
          <ac:spMkLst>
            <pc:docMk/>
            <pc:sldMk cId="1773471372" sldId="2147474060"/>
            <ac:spMk id="3" creationId="{7653C8D1-DA9C-F67F-E900-7B0E0CB6A19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BCC9B-B76D-A491-7DD5-65F2A4A4F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EDF7B28-CB16-D556-2BC9-DEA82B9670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B70387D-AA5F-FD5B-CE51-485CF65163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CFD158-6428-1A13-DE6A-3B20957D5A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BCC6-E9A3-4D83-A291-4EE2FDBD94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25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785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851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F3C527B7-0AB6-80BF-24C3-E19804BB2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92A36A7-8B61-58F5-3001-D3203EBE37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0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2C2C4F68-1301-AFCC-F1A0-3C35ACDF40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1" name="Imagem 10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2F9E404-177A-5CCD-D63D-7BFF48371A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03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920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20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026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0752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25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96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97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B256C0E2-8330-7193-1B2A-4310065D2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591CE048-A2F4-C34B-21B8-B6CDA9DEC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26269" r="49281" b="5851"/>
          <a:stretch/>
        </p:blipFill>
        <p:spPr>
          <a:xfrm>
            <a:off x="4837251" y="0"/>
            <a:ext cx="7354748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252BF2C-66CD-5E53-1A2F-C3B067DB72FF}"/>
              </a:ext>
            </a:extLst>
          </p:cNvPr>
          <p:cNvSpPr txBox="1"/>
          <p:nvPr/>
        </p:nvSpPr>
        <p:spPr>
          <a:xfrm>
            <a:off x="867589" y="862832"/>
            <a:ext cx="610444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Framework</a:t>
            </a:r>
            <a:br>
              <a:rPr kumimoji="0" lang="pt-BR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</a:b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de resultado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C157AC5-C0E1-AC0D-8081-868F1F9DD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2D495946-49B5-852D-BD25-5E220951E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5D08CB9-CA13-CB45-CC59-CDA8E84D32F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EBF0478-CEB9-2739-D53D-43ECA2E5F0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49" b="-6594"/>
          <a:stretch/>
        </p:blipFill>
        <p:spPr>
          <a:xfrm rot="614161" flipH="1">
            <a:off x="6516660" y="965901"/>
            <a:ext cx="5148589" cy="527124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653C8D1-DA9C-F67F-E900-7B0E0CB6A194}"/>
              </a:ext>
            </a:extLst>
          </p:cNvPr>
          <p:cNvSpPr txBox="1"/>
          <p:nvPr/>
        </p:nvSpPr>
        <p:spPr>
          <a:xfrm>
            <a:off x="867589" y="2422846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347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D0958-2F0E-8AD7-762F-63F561DB5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6AD9864-867E-BB0B-ADEF-B54A461DDCEA}"/>
              </a:ext>
            </a:extLst>
          </p:cNvPr>
          <p:cNvSpPr/>
          <p:nvPr/>
        </p:nvSpPr>
        <p:spPr>
          <a:xfrm>
            <a:off x="289851" y="266962"/>
            <a:ext cx="11612297" cy="5743094"/>
          </a:xfrm>
          <a:prstGeom prst="roundRect">
            <a:avLst>
              <a:gd name="adj" fmla="val 378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A3C063D6-9D40-AC27-5888-528F4D238778}"/>
              </a:ext>
            </a:extLst>
          </p:cNvPr>
          <p:cNvSpPr/>
          <p:nvPr/>
        </p:nvSpPr>
        <p:spPr>
          <a:xfrm>
            <a:off x="11413616" y="1389006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F554CCFF-FF74-051D-B73E-0A85891C2ACD}"/>
              </a:ext>
            </a:extLst>
          </p:cNvPr>
          <p:cNvSpPr/>
          <p:nvPr/>
        </p:nvSpPr>
        <p:spPr>
          <a:xfrm>
            <a:off x="8503069" y="1389006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0D7B524C-8692-751A-6006-40A8A01533CD}"/>
              </a:ext>
            </a:extLst>
          </p:cNvPr>
          <p:cNvSpPr/>
          <p:nvPr/>
        </p:nvSpPr>
        <p:spPr>
          <a:xfrm>
            <a:off x="5580572" y="1389006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BC011742-2115-6FE6-229C-9A232B5B0C96}"/>
              </a:ext>
            </a:extLst>
          </p:cNvPr>
          <p:cNvSpPr/>
          <p:nvPr/>
        </p:nvSpPr>
        <p:spPr>
          <a:xfrm>
            <a:off x="2752629" y="1389006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2002628B-DDED-ED03-77F5-4C841A3EA31B}"/>
              </a:ext>
            </a:extLst>
          </p:cNvPr>
          <p:cNvSpPr/>
          <p:nvPr/>
        </p:nvSpPr>
        <p:spPr>
          <a:xfrm>
            <a:off x="11371788" y="4771588"/>
            <a:ext cx="359873" cy="359873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67;p12">
            <a:extLst>
              <a:ext uri="{FF2B5EF4-FFF2-40B4-BE49-F238E27FC236}">
                <a16:creationId xmlns:a16="http://schemas.microsoft.com/office/drawing/2014/main" id="{6B519CA1-183B-F2A5-93AC-EA77DA125DA6}"/>
              </a:ext>
            </a:extLst>
          </p:cNvPr>
          <p:cNvSpPr txBox="1"/>
          <p:nvPr/>
        </p:nvSpPr>
        <p:spPr>
          <a:xfrm>
            <a:off x="9147229" y="1418566"/>
            <a:ext cx="2430219" cy="33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900" b="1" i="1">
                <a:solidFill>
                  <a:srgbClr val="A5A5A5"/>
                </a:solidFill>
                <a:latin typeface="Pano Bold" panose="00000800000000000000" pitchFamily="2" charset="0"/>
                <a:ea typeface="Poppins"/>
                <a:cs typeface="Poppi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Poppins"/>
                <a:sym typeface="Poppins"/>
              </a:rPr>
              <a:t>Resultados obtidos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cs typeface="Poppins"/>
            </a:endParaRPr>
          </a:p>
        </p:txBody>
      </p:sp>
      <p:sp>
        <p:nvSpPr>
          <p:cNvPr id="9" name="Google Shape;68;p12">
            <a:extLst>
              <a:ext uri="{FF2B5EF4-FFF2-40B4-BE49-F238E27FC236}">
                <a16:creationId xmlns:a16="http://schemas.microsoft.com/office/drawing/2014/main" id="{3BD9BDD8-830A-43DD-1D66-5F51E61F403F}"/>
              </a:ext>
            </a:extLst>
          </p:cNvPr>
          <p:cNvSpPr txBox="1"/>
          <p:nvPr/>
        </p:nvSpPr>
        <p:spPr>
          <a:xfrm>
            <a:off x="472900" y="4730094"/>
            <a:ext cx="6292772" cy="33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Poppins"/>
                <a:sym typeface="Poppins"/>
              </a:rPr>
              <a:t>Eventos inesperados e aprendizados durante o experimento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Poppins"/>
            </a:endParaRPr>
          </a:p>
        </p:txBody>
      </p:sp>
      <p:sp>
        <p:nvSpPr>
          <p:cNvPr id="10" name="Google Shape;76;p12">
            <a:extLst>
              <a:ext uri="{FF2B5EF4-FFF2-40B4-BE49-F238E27FC236}">
                <a16:creationId xmlns:a16="http://schemas.microsoft.com/office/drawing/2014/main" id="{38621AF0-A0DC-BB6A-71F7-11FDDF803E08}"/>
              </a:ext>
            </a:extLst>
          </p:cNvPr>
          <p:cNvSpPr txBox="1"/>
          <p:nvPr/>
        </p:nvSpPr>
        <p:spPr>
          <a:xfrm>
            <a:off x="472901" y="1906765"/>
            <a:ext cx="2312828" cy="1046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59D5"/>
              </a:buClr>
              <a:buSzPts val="1100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PASSO 1: adicionar as incertezas do experimento alinhadas no Framework de aprendizagem do experimento.</a:t>
            </a:r>
          </a:p>
        </p:txBody>
      </p:sp>
      <p:sp>
        <p:nvSpPr>
          <p:cNvPr id="11" name="Google Shape;77;p12">
            <a:extLst>
              <a:ext uri="{FF2B5EF4-FFF2-40B4-BE49-F238E27FC236}">
                <a16:creationId xmlns:a16="http://schemas.microsoft.com/office/drawing/2014/main" id="{5807170B-93F1-8505-F6F8-863A4701E745}"/>
              </a:ext>
            </a:extLst>
          </p:cNvPr>
          <p:cNvSpPr txBox="1"/>
          <p:nvPr/>
        </p:nvSpPr>
        <p:spPr>
          <a:xfrm>
            <a:off x="9147230" y="1906765"/>
            <a:ext cx="2305169" cy="8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PASSO 4: Quais foram os resultados do experimento e quais incertezas são remanescentes?</a:t>
            </a:r>
          </a:p>
        </p:txBody>
      </p:sp>
      <p:sp>
        <p:nvSpPr>
          <p:cNvPr id="12" name="Google Shape;78;p12">
            <a:extLst>
              <a:ext uri="{FF2B5EF4-FFF2-40B4-BE49-F238E27FC236}">
                <a16:creationId xmlns:a16="http://schemas.microsoft.com/office/drawing/2014/main" id="{62812B57-B85F-861B-0536-7C5C1B339878}"/>
              </a:ext>
            </a:extLst>
          </p:cNvPr>
          <p:cNvSpPr txBox="1"/>
          <p:nvPr/>
        </p:nvSpPr>
        <p:spPr>
          <a:xfrm>
            <a:off x="472899" y="5050333"/>
            <a:ext cx="8674329" cy="49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000" i="1">
                <a:solidFill>
                  <a:srgbClr val="A5A5A5"/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Poppins"/>
                <a:sym typeface="Poppins"/>
              </a:rPr>
              <a:t>PASSO 5: Relate o que ocorreu fora do previsto. Dificuldades imprevistas. Incertezas não previstas ocorridas. Pontos positivos.</a:t>
            </a:r>
          </a:p>
        </p:txBody>
      </p:sp>
      <p:sp>
        <p:nvSpPr>
          <p:cNvPr id="15" name="Google Shape;79;p12">
            <a:extLst>
              <a:ext uri="{FF2B5EF4-FFF2-40B4-BE49-F238E27FC236}">
                <a16:creationId xmlns:a16="http://schemas.microsoft.com/office/drawing/2014/main" id="{EFCE6ABC-DFAA-C955-DCDC-CAA31346EDC2}"/>
              </a:ext>
            </a:extLst>
          </p:cNvPr>
          <p:cNvSpPr txBox="1"/>
          <p:nvPr/>
        </p:nvSpPr>
        <p:spPr>
          <a:xfrm>
            <a:off x="3396395" y="1906765"/>
            <a:ext cx="2565601" cy="1046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PASSO 2: adicionar os indicadores do experimento alinhadas no Framework de aprendizagem do experimento.</a:t>
            </a:r>
          </a:p>
        </p:txBody>
      </p:sp>
      <p:sp>
        <p:nvSpPr>
          <p:cNvPr id="16" name="Google Shape;80;p12">
            <a:extLst>
              <a:ext uri="{FF2B5EF4-FFF2-40B4-BE49-F238E27FC236}">
                <a16:creationId xmlns:a16="http://schemas.microsoft.com/office/drawing/2014/main" id="{AA4D43F9-D929-62A5-1F5A-2037A442D194}"/>
              </a:ext>
            </a:extLst>
          </p:cNvPr>
          <p:cNvSpPr txBox="1"/>
          <p:nvPr/>
        </p:nvSpPr>
        <p:spPr>
          <a:xfrm>
            <a:off x="6164889" y="1906765"/>
            <a:ext cx="2436005" cy="1046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PASSO 3: adicionar as hipóteses do experimento alinhadas no Framework de aprendizagem do experimento.</a:t>
            </a:r>
          </a:p>
        </p:txBody>
      </p:sp>
      <p:sp>
        <p:nvSpPr>
          <p:cNvPr id="17" name="Google Shape;64;p12">
            <a:extLst>
              <a:ext uri="{FF2B5EF4-FFF2-40B4-BE49-F238E27FC236}">
                <a16:creationId xmlns:a16="http://schemas.microsoft.com/office/drawing/2014/main" id="{CDB10E43-A594-8F59-65AF-DAFBE7EEF32A}"/>
              </a:ext>
            </a:extLst>
          </p:cNvPr>
          <p:cNvSpPr txBox="1"/>
          <p:nvPr/>
        </p:nvSpPr>
        <p:spPr>
          <a:xfrm>
            <a:off x="472900" y="1316382"/>
            <a:ext cx="2854606" cy="55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000" b="1" i="1">
                <a:solidFill>
                  <a:srgbClr val="A5A5A5"/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Poppins"/>
                <a:sym typeface="Poppins"/>
              </a:rPr>
              <a:t>Incertezas</a:t>
            </a:r>
            <a:b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Poppins"/>
                <a:sym typeface="Poppins"/>
              </a:rPr>
            </a:b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Poppins"/>
                <a:sym typeface="Poppins"/>
              </a:rPr>
              <a:t>do experimento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cs typeface="Poppins"/>
            </a:endParaRPr>
          </a:p>
        </p:txBody>
      </p:sp>
      <p:sp>
        <p:nvSpPr>
          <p:cNvPr id="21" name="Google Shape;65;p12">
            <a:extLst>
              <a:ext uri="{FF2B5EF4-FFF2-40B4-BE49-F238E27FC236}">
                <a16:creationId xmlns:a16="http://schemas.microsoft.com/office/drawing/2014/main" id="{1B2AF50F-1B61-2F0B-3E4C-F9799C2C6E92}"/>
              </a:ext>
            </a:extLst>
          </p:cNvPr>
          <p:cNvSpPr txBox="1"/>
          <p:nvPr/>
        </p:nvSpPr>
        <p:spPr>
          <a:xfrm>
            <a:off x="3396395" y="1414335"/>
            <a:ext cx="1871698" cy="33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900" b="1" i="1">
                <a:solidFill>
                  <a:srgbClr val="A5A5A5"/>
                </a:solidFill>
                <a:latin typeface="Pano Bold" panose="00000800000000000000" pitchFamily="2" charset="0"/>
                <a:ea typeface="Poppins"/>
                <a:cs typeface="Poppi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Poppins"/>
                <a:sym typeface="Poppins"/>
              </a:rPr>
              <a:t>Indicadores</a:t>
            </a:r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cs typeface="Poppins"/>
            </a:endParaRPr>
          </a:p>
        </p:txBody>
      </p:sp>
      <p:sp>
        <p:nvSpPr>
          <p:cNvPr id="26" name="Google Shape;66;p12">
            <a:extLst>
              <a:ext uri="{FF2B5EF4-FFF2-40B4-BE49-F238E27FC236}">
                <a16:creationId xmlns:a16="http://schemas.microsoft.com/office/drawing/2014/main" id="{1874D04C-2E90-75DB-82CC-1B435FDE1451}"/>
              </a:ext>
            </a:extLst>
          </p:cNvPr>
          <p:cNvSpPr txBox="1"/>
          <p:nvPr/>
        </p:nvSpPr>
        <p:spPr>
          <a:xfrm>
            <a:off x="6164888" y="1414335"/>
            <a:ext cx="2532592" cy="33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900" b="1" i="1">
                <a:solidFill>
                  <a:srgbClr val="A5A5A5"/>
                </a:solidFill>
                <a:latin typeface="Pano Bold" panose="00000800000000000000" pitchFamily="2" charset="0"/>
                <a:ea typeface="Poppins"/>
                <a:cs typeface="Poppi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Poppins"/>
                <a:sym typeface="Poppins"/>
              </a:rPr>
              <a:t>Resultados esperados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cs typeface="Poppins"/>
            </a:endParaRPr>
          </a:p>
        </p:txBody>
      </p:sp>
      <p:pic>
        <p:nvPicPr>
          <p:cNvPr id="38" name="Picture 2" descr="Ícone&#10;&#10;Descrição gerada automaticamente">
            <a:extLst>
              <a:ext uri="{FF2B5EF4-FFF2-40B4-BE49-F238E27FC236}">
                <a16:creationId xmlns:a16="http://schemas.microsoft.com/office/drawing/2014/main" id="{4CD030F0-E601-FDD7-1396-E070A2944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540" y="4794326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Ícone&#10;&#10;Descrição gerada automaticamente">
            <a:extLst>
              <a:ext uri="{FF2B5EF4-FFF2-40B4-BE49-F238E27FC236}">
                <a16:creationId xmlns:a16="http://schemas.microsoft.com/office/drawing/2014/main" id="{5AEB04D7-CCEC-82B2-E574-41AAA9B2E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374" y="1437243"/>
            <a:ext cx="2762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Ícone&#10;&#10;Descrição gerada automaticamente">
            <a:extLst>
              <a:ext uri="{FF2B5EF4-FFF2-40B4-BE49-F238E27FC236}">
                <a16:creationId xmlns:a16="http://schemas.microsoft.com/office/drawing/2014/main" id="{8AE09C81-F2F8-CA46-0ABF-2C4640F62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400" y="1436422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Ícone&#10;&#10;Descrição gerada automaticamente">
            <a:extLst>
              <a:ext uri="{FF2B5EF4-FFF2-40B4-BE49-F238E27FC236}">
                <a16:creationId xmlns:a16="http://schemas.microsoft.com/office/drawing/2014/main" id="{E5C5370D-9B82-7E6B-3793-5BCB97430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57" y="1435980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Ícone&#10;&#10;Descrição gerada automaticamente">
            <a:extLst>
              <a:ext uri="{FF2B5EF4-FFF2-40B4-BE49-F238E27FC236}">
                <a16:creationId xmlns:a16="http://schemas.microsoft.com/office/drawing/2014/main" id="{71D010AA-0BC2-0AD3-66C6-C60DDE235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43" y="1436422"/>
            <a:ext cx="2762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Agrupar 57">
            <a:extLst>
              <a:ext uri="{FF2B5EF4-FFF2-40B4-BE49-F238E27FC236}">
                <a16:creationId xmlns:a16="http://schemas.microsoft.com/office/drawing/2014/main" id="{2E41D700-EAC3-D29E-A4F4-1277075960F8}"/>
              </a:ext>
            </a:extLst>
          </p:cNvPr>
          <p:cNvGrpSpPr/>
          <p:nvPr/>
        </p:nvGrpSpPr>
        <p:grpSpPr>
          <a:xfrm>
            <a:off x="3235477" y="1172273"/>
            <a:ext cx="5747159" cy="3302158"/>
            <a:chOff x="3235477" y="792169"/>
            <a:chExt cx="5747159" cy="2775784"/>
          </a:xfrm>
        </p:grpSpPr>
        <p:cxnSp>
          <p:nvCxnSpPr>
            <p:cNvPr id="64" name="Google Shape;478;p58">
              <a:extLst>
                <a:ext uri="{FF2B5EF4-FFF2-40B4-BE49-F238E27FC236}">
                  <a16:creationId xmlns:a16="http://schemas.microsoft.com/office/drawing/2014/main" id="{AB408996-01E3-B74D-78B7-96B382223872}"/>
                </a:ext>
              </a:extLst>
            </p:cNvPr>
            <p:cNvCxnSpPr>
              <a:cxnSpLocks/>
            </p:cNvCxnSpPr>
            <p:nvPr/>
          </p:nvCxnSpPr>
          <p:spPr>
            <a:xfrm>
              <a:off x="3235477" y="792169"/>
              <a:ext cx="0" cy="2775784"/>
            </a:xfrm>
            <a:prstGeom prst="straightConnector1">
              <a:avLst/>
            </a:prstGeom>
            <a:noFill/>
            <a:ln w="38100" cap="flat" cmpd="sng"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5400000" scaled="1"/>
                <a:tileRect/>
              </a:gra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" name="Google Shape;478;p58">
              <a:extLst>
                <a:ext uri="{FF2B5EF4-FFF2-40B4-BE49-F238E27FC236}">
                  <a16:creationId xmlns:a16="http://schemas.microsoft.com/office/drawing/2014/main" id="{DE40A50D-4B1A-2E19-9F24-956C2687C78F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792169"/>
              <a:ext cx="0" cy="2775784"/>
            </a:xfrm>
            <a:prstGeom prst="straightConnector1">
              <a:avLst/>
            </a:prstGeom>
            <a:noFill/>
            <a:ln w="38100" cap="flat" cmpd="sng"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5400000" scaled="1"/>
                <a:tileRect/>
              </a:gra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" name="Google Shape;478;p58">
              <a:extLst>
                <a:ext uri="{FF2B5EF4-FFF2-40B4-BE49-F238E27FC236}">
                  <a16:creationId xmlns:a16="http://schemas.microsoft.com/office/drawing/2014/main" id="{83938D5D-6BDE-4121-7705-E1FDA7250BC7}"/>
                </a:ext>
              </a:extLst>
            </p:cNvPr>
            <p:cNvCxnSpPr>
              <a:cxnSpLocks/>
            </p:cNvCxnSpPr>
            <p:nvPr/>
          </p:nvCxnSpPr>
          <p:spPr>
            <a:xfrm>
              <a:off x="8982636" y="792169"/>
              <a:ext cx="0" cy="2775784"/>
            </a:xfrm>
            <a:prstGeom prst="straightConnector1">
              <a:avLst/>
            </a:prstGeom>
            <a:noFill/>
            <a:ln w="38100" cap="flat" cmpd="sng"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5400000" scaled="1"/>
                <a:tileRect/>
              </a:gra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44" name="Google Shape;478;p58">
            <a:extLst>
              <a:ext uri="{FF2B5EF4-FFF2-40B4-BE49-F238E27FC236}">
                <a16:creationId xmlns:a16="http://schemas.microsoft.com/office/drawing/2014/main" id="{9B374A16-D5A4-64AD-869A-DA6542225A57}"/>
              </a:ext>
            </a:extLst>
          </p:cNvPr>
          <p:cNvCxnSpPr>
            <a:cxnSpLocks/>
          </p:cNvCxnSpPr>
          <p:nvPr/>
        </p:nvCxnSpPr>
        <p:spPr>
          <a:xfrm flipH="1">
            <a:off x="289851" y="4474431"/>
            <a:ext cx="11612297" cy="0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1D6C04A-9FBC-AFC0-2EE1-E3AA6A25FFED}"/>
              </a:ext>
            </a:extLst>
          </p:cNvPr>
          <p:cNvSpPr/>
          <p:nvPr/>
        </p:nvSpPr>
        <p:spPr>
          <a:xfrm>
            <a:off x="485383" y="453838"/>
            <a:ext cx="11213314" cy="762000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8" name="Google Shape;555;p62">
            <a:extLst>
              <a:ext uri="{FF2B5EF4-FFF2-40B4-BE49-F238E27FC236}">
                <a16:creationId xmlns:a16="http://schemas.microsoft.com/office/drawing/2014/main" id="{28F25692-75F8-DA36-1083-C6F872469769}"/>
              </a:ext>
            </a:extLst>
          </p:cNvPr>
          <p:cNvSpPr txBox="1"/>
          <p:nvPr/>
        </p:nvSpPr>
        <p:spPr>
          <a:xfrm>
            <a:off x="679834" y="834838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Time: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9" name="Google Shape;555;p62">
            <a:extLst>
              <a:ext uri="{FF2B5EF4-FFF2-40B4-BE49-F238E27FC236}">
                <a16:creationId xmlns:a16="http://schemas.microsoft.com/office/drawing/2014/main" id="{A913E3D2-EA60-06A4-5B85-950BCE3855F8}"/>
              </a:ext>
            </a:extLst>
          </p:cNvPr>
          <p:cNvSpPr txBox="1"/>
          <p:nvPr/>
        </p:nvSpPr>
        <p:spPr>
          <a:xfrm>
            <a:off x="679834" y="529884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Nome do projeto: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797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40BD5E-C240-44AF-9310-514AD53EAD5E}">
  <ds:schemaRefs>
    <ds:schemaRef ds:uri="http://schemas.microsoft.com/office/2006/documentManagement/types"/>
    <ds:schemaRef ds:uri="http://purl.org/dc/elements/1.1/"/>
    <ds:schemaRef ds:uri="ca24610a-89d8-41ed-9d17-0839b3811cc0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ee5329c-066a-4f26-a2c8-b375c9a21a0b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6163BE2-7E9F-472B-887B-C3625E03C182}"/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113</Words>
  <Application>Microsoft Office PowerPoint</Application>
  <PresentationFormat>Widescreen</PresentationFormat>
  <Paragraphs>15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Montserrat</vt:lpstr>
      <vt:lpstr>Poppins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32</cp:revision>
  <dcterms:created xsi:type="dcterms:W3CDTF">2023-01-17T17:16:10Z</dcterms:created>
  <dcterms:modified xsi:type="dcterms:W3CDTF">2025-03-24T08:39:50Z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