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474058" r:id="rId8"/>
    <p:sldId id="2147474064" r:id="rId9"/>
    <p:sldId id="21474740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4"/>
            <p14:sldId id="21474740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5FE"/>
    <a:srgbClr val="CC59D5"/>
    <a:srgbClr val="033C73"/>
    <a:srgbClr val="917BE4"/>
    <a:srgbClr val="1BBFFF"/>
    <a:srgbClr val="B733FC"/>
    <a:srgbClr val="012965"/>
    <a:srgbClr val="8800CC"/>
    <a:srgbClr val="FFFFFF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C7C8B-B5EE-41DE-8678-45121C4B5408}" v="37" dt="2025-03-26T17:48:1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F34C7C8B-B5EE-41DE-8678-45121C4B5408}"/>
    <pc:docChg chg="undo custSel addSld delSld modSld modSection">
      <pc:chgData name="Ândria Kaminski" userId="353dd59b-79f5-4f4a-adf8-a66dbee6ec45" providerId="ADAL" clId="{F34C7C8B-B5EE-41DE-8678-45121C4B5408}" dt="2025-03-26T17:49:40.480" v="121" actId="20577"/>
      <pc:docMkLst>
        <pc:docMk/>
      </pc:docMkLst>
      <pc:sldChg chg="del">
        <pc:chgData name="Ândria Kaminski" userId="353dd59b-79f5-4f4a-adf8-a66dbee6ec45" providerId="ADAL" clId="{F34C7C8B-B5EE-41DE-8678-45121C4B5408}" dt="2025-03-26T17:26:58.689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34C7C8B-B5EE-41DE-8678-45121C4B5408}" dt="2025-03-26T17:34:55.946" v="4" actId="47"/>
        <pc:sldMkLst>
          <pc:docMk/>
          <pc:sldMk cId="870516541" sldId="2147376701"/>
        </pc:sldMkLst>
      </pc:sldChg>
      <pc:sldChg chg="del">
        <pc:chgData name="Ândria Kaminski" userId="353dd59b-79f5-4f4a-adf8-a66dbee6ec45" providerId="ADAL" clId="{F34C7C8B-B5EE-41DE-8678-45121C4B5408}" dt="2025-03-26T17:48:19.714" v="113" actId="47"/>
        <pc:sldMkLst>
          <pc:docMk/>
          <pc:sldMk cId="606291509" sldId="2147376702"/>
        </pc:sldMkLst>
      </pc:sldChg>
      <pc:sldChg chg="modSp add mod">
        <pc:chgData name="Ândria Kaminski" userId="353dd59b-79f5-4f4a-adf8-a66dbee6ec45" providerId="ADAL" clId="{F34C7C8B-B5EE-41DE-8678-45121C4B5408}" dt="2025-03-26T17:49:40.480" v="121" actId="20577"/>
        <pc:sldMkLst>
          <pc:docMk/>
          <pc:sldMk cId="1081451641" sldId="2147474058"/>
        </pc:sldMkLst>
        <pc:spChg chg="mod">
          <ac:chgData name="Ândria Kaminski" userId="353dd59b-79f5-4f4a-adf8-a66dbee6ec45" providerId="ADAL" clId="{F34C7C8B-B5EE-41DE-8678-45121C4B5408}" dt="2025-03-26T17:49:40.480" v="121" actId="20577"/>
          <ac:spMkLst>
            <pc:docMk/>
            <pc:sldMk cId="1081451641" sldId="2147474058"/>
            <ac:spMk id="2" creationId="{A4E0956F-66BB-C57F-88D1-0745CACCB6ED}"/>
          </ac:spMkLst>
        </pc:spChg>
      </pc:sldChg>
      <pc:sldChg chg="modSp add mod">
        <pc:chgData name="Ândria Kaminski" userId="353dd59b-79f5-4f4a-adf8-a66dbee6ec45" providerId="ADAL" clId="{F34C7C8B-B5EE-41DE-8678-45121C4B5408}" dt="2025-03-26T17:37:52.407" v="6" actId="403"/>
        <pc:sldMkLst>
          <pc:docMk/>
          <pc:sldMk cId="313135939" sldId="2147474064"/>
        </pc:sldMkLst>
        <pc:spChg chg="mod">
          <ac:chgData name="Ândria Kaminski" userId="353dd59b-79f5-4f4a-adf8-a66dbee6ec45" providerId="ADAL" clId="{F34C7C8B-B5EE-41DE-8678-45121C4B5408}" dt="2025-03-26T17:37:52.407" v="6" actId="403"/>
          <ac:spMkLst>
            <pc:docMk/>
            <pc:sldMk cId="313135939" sldId="2147474064"/>
            <ac:spMk id="36" creationId="{1B5722D4-0613-E504-2E49-2C8F50C9F023}"/>
          </ac:spMkLst>
        </pc:spChg>
        <pc:spChg chg="mod">
          <ac:chgData name="Ândria Kaminski" userId="353dd59b-79f5-4f4a-adf8-a66dbee6ec45" providerId="ADAL" clId="{F34C7C8B-B5EE-41DE-8678-45121C4B5408}" dt="2025-03-26T17:34:54.555" v="3" actId="1076"/>
          <ac:spMkLst>
            <pc:docMk/>
            <pc:sldMk cId="313135939" sldId="2147474064"/>
            <ac:spMk id="49" creationId="{67407B22-E32D-A180-C90E-73CD968CA9B7}"/>
          </ac:spMkLst>
        </pc:spChg>
      </pc:sldChg>
      <pc:sldChg chg="addSp delSp modSp add mod">
        <pc:chgData name="Ândria Kaminski" userId="353dd59b-79f5-4f4a-adf8-a66dbee6ec45" providerId="ADAL" clId="{F34C7C8B-B5EE-41DE-8678-45121C4B5408}" dt="2025-03-26T17:48:17.104" v="112" actId="1036"/>
        <pc:sldMkLst>
          <pc:docMk/>
          <pc:sldMk cId="246983713" sldId="2147474065"/>
        </pc:sldMkLst>
        <pc:spChg chg="add mod">
          <ac:chgData name="Ândria Kaminski" userId="353dd59b-79f5-4f4a-adf8-a66dbee6ec45" providerId="ADAL" clId="{F34C7C8B-B5EE-41DE-8678-45121C4B5408}" dt="2025-03-26T17:45:14.779" v="22" actId="1076"/>
          <ac:spMkLst>
            <pc:docMk/>
            <pc:sldMk cId="246983713" sldId="2147474065"/>
            <ac:spMk id="3" creationId="{2AE80AAB-E6A2-6E4A-2B03-05E6D6492C81}"/>
          </ac:spMkLst>
        </pc:spChg>
        <pc:spChg chg="add mod">
          <ac:chgData name="Ândria Kaminski" userId="353dd59b-79f5-4f4a-adf8-a66dbee6ec45" providerId="ADAL" clId="{F34C7C8B-B5EE-41DE-8678-45121C4B5408}" dt="2025-03-26T17:46:57.945" v="76" actId="554"/>
          <ac:spMkLst>
            <pc:docMk/>
            <pc:sldMk cId="246983713" sldId="2147474065"/>
            <ac:spMk id="4" creationId="{9721DEAB-696C-D0BD-66DD-15E0CCF207CE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6" creationId="{552ECE0D-6742-8BE1-3650-ED34F56BF624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7" creationId="{56BCC2C7-C158-8F69-901C-A7FDFDAF4ED1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9" creationId="{9C1031FE-81A5-C524-42E2-7A9C3D5C958C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10" creationId="{5B09F6BD-A987-8E64-C93B-B80CACBCC54C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12" creationId="{C7005951-8CF1-14EE-0DDA-D84EA143B238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13" creationId="{8E790A51-4F5D-09A2-AD99-8BA1160F986B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17" creationId="{BA87DB12-E2C1-AC21-94D9-8E37A6E342AD}"/>
          </ac:spMkLst>
        </pc:spChg>
        <pc:spChg chg="add mod">
          <ac:chgData name="Ândria Kaminski" userId="353dd59b-79f5-4f4a-adf8-a66dbee6ec45" providerId="ADAL" clId="{F34C7C8B-B5EE-41DE-8678-45121C4B5408}" dt="2025-03-26T17:48:02.364" v="95" actId="1076"/>
          <ac:spMkLst>
            <pc:docMk/>
            <pc:sldMk cId="246983713" sldId="2147474065"/>
            <ac:spMk id="18" creationId="{57B69188-BCA1-FBD6-274E-01798CB3AD46}"/>
          </ac:spMkLst>
        </pc:spChg>
        <pc:spChg chg="add mod">
          <ac:chgData name="Ândria Kaminski" userId="353dd59b-79f5-4f4a-adf8-a66dbee6ec45" providerId="ADAL" clId="{F34C7C8B-B5EE-41DE-8678-45121C4B5408}" dt="2025-03-26T17:48:10.099" v="97" actId="1076"/>
          <ac:spMkLst>
            <pc:docMk/>
            <pc:sldMk cId="246983713" sldId="2147474065"/>
            <ac:spMk id="22" creationId="{6517C7BF-E161-6F5D-DC70-B80B154EEF44}"/>
          </ac:spMkLst>
        </pc:spChg>
        <pc:spChg chg="add mod">
          <ac:chgData name="Ândria Kaminski" userId="353dd59b-79f5-4f4a-adf8-a66dbee6ec45" providerId="ADAL" clId="{F34C7C8B-B5EE-41DE-8678-45121C4B5408}" dt="2025-03-26T17:46:02.396" v="47" actId="1076"/>
          <ac:spMkLst>
            <pc:docMk/>
            <pc:sldMk cId="246983713" sldId="2147474065"/>
            <ac:spMk id="25" creationId="{94D3ED6F-A69F-199C-2221-91CB42CB234E}"/>
          </ac:spMkLst>
        </pc:spChg>
        <pc:spChg chg="add mod ord">
          <ac:chgData name="Ândria Kaminski" userId="353dd59b-79f5-4f4a-adf8-a66dbee6ec45" providerId="ADAL" clId="{F34C7C8B-B5EE-41DE-8678-45121C4B5408}" dt="2025-03-26T17:48:17.104" v="112" actId="1036"/>
          <ac:spMkLst>
            <pc:docMk/>
            <pc:sldMk cId="246983713" sldId="2147474065"/>
            <ac:spMk id="26" creationId="{79B0715D-5BEF-DB11-EDA0-9AEC26F041DC}"/>
          </ac:spMkLst>
        </pc:spChg>
        <pc:spChg chg="mod ord">
          <ac:chgData name="Ândria Kaminski" userId="353dd59b-79f5-4f4a-adf8-a66dbee6ec45" providerId="ADAL" clId="{F34C7C8B-B5EE-41DE-8678-45121C4B5408}" dt="2025-03-26T17:48:12.366" v="99" actId="1076"/>
          <ac:spMkLst>
            <pc:docMk/>
            <pc:sldMk cId="246983713" sldId="2147474065"/>
            <ac:spMk id="35" creationId="{8B88EBCD-978C-4CEC-13F7-9FF4C53234C1}"/>
          </ac:spMkLst>
        </pc:spChg>
        <pc:graphicFrameChg chg="mod modGraphic">
          <ac:chgData name="Ândria Kaminski" userId="353dd59b-79f5-4f4a-adf8-a66dbee6ec45" providerId="ADAL" clId="{F34C7C8B-B5EE-41DE-8678-45121C4B5408}" dt="2025-03-26T17:48:17.104" v="112" actId="1036"/>
          <ac:graphicFrameMkLst>
            <pc:docMk/>
            <pc:sldMk cId="246983713" sldId="2147474065"/>
            <ac:graphicFrameMk id="2" creationId="{FC9156D6-800B-A549-B685-B64551EE59B6}"/>
          </ac:graphicFrameMkLst>
        </pc:graphicFrameChg>
        <pc:picChg chg="mod">
          <ac:chgData name="Ândria Kaminski" userId="353dd59b-79f5-4f4a-adf8-a66dbee6ec45" providerId="ADAL" clId="{F34C7C8B-B5EE-41DE-8678-45121C4B5408}" dt="2025-03-26T17:48:10.099" v="97" actId="1076"/>
          <ac:picMkLst>
            <pc:docMk/>
            <pc:sldMk cId="246983713" sldId="2147474065"/>
            <ac:picMk id="8" creationId="{CCBAA574-60E0-6052-22CA-225AEA68FE76}"/>
          </ac:picMkLst>
        </pc:picChg>
        <pc:picChg chg="mod">
          <ac:chgData name="Ândria Kaminski" userId="353dd59b-79f5-4f4a-adf8-a66dbee6ec45" providerId="ADAL" clId="{F34C7C8B-B5EE-41DE-8678-45121C4B5408}" dt="2025-03-26T17:48:02.364" v="95" actId="1076"/>
          <ac:picMkLst>
            <pc:docMk/>
            <pc:sldMk cId="246983713" sldId="2147474065"/>
            <ac:picMk id="14" creationId="{AF7E0F19-0C89-38EB-30C1-219C18C1B12B}"/>
          </ac:picMkLst>
        </pc:picChg>
        <pc:picChg chg="mod">
          <ac:chgData name="Ândria Kaminski" userId="353dd59b-79f5-4f4a-adf8-a66dbee6ec45" providerId="ADAL" clId="{F34C7C8B-B5EE-41DE-8678-45121C4B5408}" dt="2025-03-26T17:48:02.364" v="95" actId="1076"/>
          <ac:picMkLst>
            <pc:docMk/>
            <pc:sldMk cId="246983713" sldId="2147474065"/>
            <ac:picMk id="15" creationId="{1FA196D4-E276-0787-9002-8938CA167426}"/>
          </ac:picMkLst>
        </pc:picChg>
        <pc:picChg chg="mod">
          <ac:chgData name="Ândria Kaminski" userId="353dd59b-79f5-4f4a-adf8-a66dbee6ec45" providerId="ADAL" clId="{F34C7C8B-B5EE-41DE-8678-45121C4B5408}" dt="2025-03-26T17:46:02.396" v="47" actId="1076"/>
          <ac:picMkLst>
            <pc:docMk/>
            <pc:sldMk cId="246983713" sldId="2147474065"/>
            <ac:picMk id="16" creationId="{5AD795C5-049A-FF53-3668-99DC03D74430}"/>
          </ac:picMkLst>
        </pc:picChg>
        <pc:picChg chg="mod">
          <ac:chgData name="Ândria Kaminski" userId="353dd59b-79f5-4f4a-adf8-a66dbee6ec45" providerId="ADAL" clId="{F34C7C8B-B5EE-41DE-8678-45121C4B5408}" dt="2025-03-26T17:46:16.236" v="59" actId="1038"/>
          <ac:picMkLst>
            <pc:docMk/>
            <pc:sldMk cId="246983713" sldId="2147474065"/>
            <ac:picMk id="19" creationId="{BCE10499-5925-085B-EBD6-ED993909B75B}"/>
          </ac:picMkLst>
        </pc:picChg>
        <pc:cxnChg chg="del mod">
          <ac:chgData name="Ândria Kaminski" userId="353dd59b-79f5-4f4a-adf8-a66dbee6ec45" providerId="ADAL" clId="{F34C7C8B-B5EE-41DE-8678-45121C4B5408}" dt="2025-03-26T17:44:17.607" v="14" actId="478"/>
          <ac:cxnSpMkLst>
            <pc:docMk/>
            <pc:sldMk cId="246983713" sldId="2147474065"/>
            <ac:cxnSpMk id="5" creationId="{BA8646F2-A296-CEA4-7161-FD19D4936763}"/>
          </ac:cxnSpMkLst>
        </pc:cxnChg>
        <pc:cxnChg chg="add mod ord">
          <ac:chgData name="Ândria Kaminski" userId="353dd59b-79f5-4f4a-adf8-a66dbee6ec45" providerId="ADAL" clId="{F34C7C8B-B5EE-41DE-8678-45121C4B5408}" dt="2025-03-26T17:48:06.314" v="96" actId="1076"/>
          <ac:cxnSpMkLst>
            <pc:docMk/>
            <pc:sldMk cId="246983713" sldId="2147474065"/>
            <ac:cxnSpMk id="21" creationId="{39CC1C71-670E-3FC4-B89B-B32E70CD353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6B55-AC7F-BF3B-9638-2EFCF538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A606C5-1BCD-1F36-FA31-47316FC46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F10C1D-E43B-AB31-1A7F-C275E4571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D630E-703B-3386-8FD6-1178E372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8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7EC7-3AAB-10D7-821F-404E6210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AC8D6D-DED2-8A8A-402D-1608EB773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744081-41E5-500C-F5E3-4FADB70B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3ABE67-9735-149E-A352-08FCA6298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3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8" y="862832"/>
            <a:ext cx="644761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 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extensão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E64403-D845-A9E0-8313-9795564C2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1319"/>
          <a:stretch/>
        </p:blipFill>
        <p:spPr>
          <a:xfrm>
            <a:off x="6561147" y="1319301"/>
            <a:ext cx="4536442" cy="48247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E0956F-66BB-C57F-88D1-0745CACCB6ED}"/>
              </a:ext>
            </a:extLst>
          </p:cNvPr>
          <p:cNvSpPr txBox="1"/>
          <p:nvPr/>
        </p:nvSpPr>
        <p:spPr>
          <a:xfrm>
            <a:off x="867589" y="244974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FA74-3265-4A24-45C4-6D1F3437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E8C1DADE-65A3-4E7F-C73A-C0D670212570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49AA51B-3382-EB57-39CD-5352F977BBF7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D944A41D-B559-0675-2847-ECECC4E0E35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1D8089AD-8368-5BDC-E89F-B8DBC3492CC8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73EB43B-D89E-E995-340D-8B7A72427246}"/>
              </a:ext>
            </a:extLst>
          </p:cNvPr>
          <p:cNvSpPr/>
          <p:nvPr/>
        </p:nvSpPr>
        <p:spPr>
          <a:xfrm>
            <a:off x="473612" y="1721971"/>
            <a:ext cx="5431983" cy="37134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7765777-97B8-F180-9BA4-2DBFEED76FF9}"/>
              </a:ext>
            </a:extLst>
          </p:cNvPr>
          <p:cNvSpPr/>
          <p:nvPr/>
        </p:nvSpPr>
        <p:spPr>
          <a:xfrm>
            <a:off x="6194153" y="1743353"/>
            <a:ext cx="5502463" cy="37134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D77E4D-155D-A2B2-9553-9DFCA77E7605}"/>
              </a:ext>
            </a:extLst>
          </p:cNvPr>
          <p:cNvGrpSpPr/>
          <p:nvPr/>
        </p:nvGrpSpPr>
        <p:grpSpPr>
          <a:xfrm>
            <a:off x="485383" y="1664665"/>
            <a:ext cx="11213313" cy="570630"/>
            <a:chOff x="485383" y="1826615"/>
            <a:chExt cx="11213313" cy="354316"/>
          </a:xfr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  <a:tileRect/>
          </a:gra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45EACDD5-F299-FE6C-433C-2C37DDE6EA05}"/>
                </a:ext>
              </a:extLst>
            </p:cNvPr>
            <p:cNvSpPr/>
            <p:nvPr/>
          </p:nvSpPr>
          <p:spPr>
            <a:xfrm>
              <a:off x="485383" y="1826615"/>
              <a:ext cx="5428718" cy="35285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RECOMENDAÇÃO DO TIME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76E15CBB-FC5B-6857-FDDD-D946A6B24E7A}"/>
                </a:ext>
              </a:extLst>
            </p:cNvPr>
            <p:cNvSpPr/>
            <p:nvPr/>
          </p:nvSpPr>
          <p:spPr>
            <a:xfrm>
              <a:off x="6185647" y="1828080"/>
              <a:ext cx="5513049" cy="35285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EMBASAMENTO</a:t>
              </a:r>
            </a:p>
          </p:txBody>
        </p:sp>
      </p:grpSp>
      <p:grpSp>
        <p:nvGrpSpPr>
          <p:cNvPr id="15" name="Google Shape;525;p50">
            <a:extLst>
              <a:ext uri="{FF2B5EF4-FFF2-40B4-BE49-F238E27FC236}">
                <a16:creationId xmlns:a16="http://schemas.microsoft.com/office/drawing/2014/main" id="{45F3AC3F-2CEF-383A-EDE2-B5AE7E4AE311}"/>
              </a:ext>
            </a:extLst>
          </p:cNvPr>
          <p:cNvGrpSpPr/>
          <p:nvPr/>
        </p:nvGrpSpPr>
        <p:grpSpPr>
          <a:xfrm>
            <a:off x="733447" y="2477144"/>
            <a:ext cx="4497733" cy="416974"/>
            <a:chOff x="835048" y="2120918"/>
            <a:chExt cx="4497733" cy="416974"/>
          </a:xfrm>
          <a:effectLst/>
        </p:grpSpPr>
        <p:sp>
          <p:nvSpPr>
            <p:cNvPr id="16" name="Google Shape;526;p50">
              <a:extLst>
                <a:ext uri="{FF2B5EF4-FFF2-40B4-BE49-F238E27FC236}">
                  <a16:creationId xmlns:a16="http://schemas.microsoft.com/office/drawing/2014/main" id="{31117A49-BD85-DBA9-57DF-9427D92E565F}"/>
                </a:ext>
              </a:extLst>
            </p:cNvPr>
            <p:cNvSpPr/>
            <p:nvPr/>
          </p:nvSpPr>
          <p:spPr>
            <a:xfrm>
              <a:off x="835048" y="2174205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  <p:sp>
          <p:nvSpPr>
            <p:cNvPr id="21" name="Google Shape;527;p50">
              <a:extLst>
                <a:ext uri="{FF2B5EF4-FFF2-40B4-BE49-F238E27FC236}">
                  <a16:creationId xmlns:a16="http://schemas.microsoft.com/office/drawing/2014/main" id="{095EFB39-9ECD-1B11-321A-1969758B86DB}"/>
                </a:ext>
              </a:extLst>
            </p:cNvPr>
            <p:cNvSpPr/>
            <p:nvPr/>
          </p:nvSpPr>
          <p:spPr>
            <a:xfrm>
              <a:off x="1154037" y="2120918"/>
              <a:ext cx="4178744" cy="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Encerrar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(não faz sentido avançar a relação, em resultado dentro dos critérios de avaliação)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529;p50">
            <a:extLst>
              <a:ext uri="{FF2B5EF4-FFF2-40B4-BE49-F238E27FC236}">
                <a16:creationId xmlns:a16="http://schemas.microsoft.com/office/drawing/2014/main" id="{54CB615B-E537-1B34-CDE7-64C7CE18B24D}"/>
              </a:ext>
            </a:extLst>
          </p:cNvPr>
          <p:cNvGrpSpPr/>
          <p:nvPr/>
        </p:nvGrpSpPr>
        <p:grpSpPr>
          <a:xfrm>
            <a:off x="733447" y="3137388"/>
            <a:ext cx="4267353" cy="646936"/>
            <a:chOff x="756229" y="2029837"/>
            <a:chExt cx="4267353" cy="646936"/>
          </a:xfrm>
          <a:effectLst/>
        </p:grpSpPr>
        <p:sp>
          <p:nvSpPr>
            <p:cNvPr id="27" name="Google Shape;530;p50">
              <a:extLst>
                <a:ext uri="{FF2B5EF4-FFF2-40B4-BE49-F238E27FC236}">
                  <a16:creationId xmlns:a16="http://schemas.microsoft.com/office/drawing/2014/main" id="{8B87C513-B7B3-BD65-140D-BEF239452BD2}"/>
                </a:ext>
              </a:extLst>
            </p:cNvPr>
            <p:cNvSpPr/>
            <p:nvPr/>
          </p:nvSpPr>
          <p:spPr>
            <a:xfrm>
              <a:off x="756229" y="2106111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  <p:sp>
          <p:nvSpPr>
            <p:cNvPr id="28" name="Google Shape;531;p50">
              <a:extLst>
                <a:ext uri="{FF2B5EF4-FFF2-40B4-BE49-F238E27FC236}">
                  <a16:creationId xmlns:a16="http://schemas.microsoft.com/office/drawing/2014/main" id="{128C6D59-0001-B027-41F3-B99C280BF0A4}"/>
                </a:ext>
              </a:extLst>
            </p:cNvPr>
            <p:cNvSpPr/>
            <p:nvPr/>
          </p:nvSpPr>
          <p:spPr>
            <a:xfrm>
              <a:off x="1075218" y="2029837"/>
              <a:ext cx="3948364" cy="64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Estender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(determinar um período adicional para acompanhamento e análise do experimento. Alinhar e formalizar o time da solução o período e se há custo envolvido.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9" name="Google Shape;532;p50">
            <a:extLst>
              <a:ext uri="{FF2B5EF4-FFF2-40B4-BE49-F238E27FC236}">
                <a16:creationId xmlns:a16="http://schemas.microsoft.com/office/drawing/2014/main" id="{F68A7152-DC7F-8604-F501-02865832274E}"/>
              </a:ext>
            </a:extLst>
          </p:cNvPr>
          <p:cNvGrpSpPr/>
          <p:nvPr/>
        </p:nvGrpSpPr>
        <p:grpSpPr>
          <a:xfrm>
            <a:off x="733447" y="4036102"/>
            <a:ext cx="5003187" cy="416974"/>
            <a:chOff x="759796" y="4624520"/>
            <a:chExt cx="5003187" cy="416974"/>
          </a:xfrm>
          <a:effectLst/>
        </p:grpSpPr>
        <p:sp>
          <p:nvSpPr>
            <p:cNvPr id="31" name="Google Shape;533;p50">
              <a:extLst>
                <a:ext uri="{FF2B5EF4-FFF2-40B4-BE49-F238E27FC236}">
                  <a16:creationId xmlns:a16="http://schemas.microsoft.com/office/drawing/2014/main" id="{DBF7B331-AC6E-4336-F440-211AFB736206}"/>
                </a:ext>
              </a:extLst>
            </p:cNvPr>
            <p:cNvSpPr/>
            <p:nvPr/>
          </p:nvSpPr>
          <p:spPr>
            <a:xfrm>
              <a:off x="759796" y="4695736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  <p:sp>
          <p:nvSpPr>
            <p:cNvPr id="32" name="Google Shape;534;p50">
              <a:extLst>
                <a:ext uri="{FF2B5EF4-FFF2-40B4-BE49-F238E27FC236}">
                  <a16:creationId xmlns:a16="http://schemas.microsoft.com/office/drawing/2014/main" id="{DB9CB969-30CE-65CB-E1AA-D857C7E61A34}"/>
                </a:ext>
              </a:extLst>
            </p:cNvPr>
            <p:cNvSpPr/>
            <p:nvPr/>
          </p:nvSpPr>
          <p:spPr>
            <a:xfrm>
              <a:off x="1068621" y="4624520"/>
              <a:ext cx="4694362" cy="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Escalar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 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(avançar a contratação da solução)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</p:grpSp>
      <p:sp>
        <p:nvSpPr>
          <p:cNvPr id="33" name="Google Shape;535;p50">
            <a:extLst>
              <a:ext uri="{FF2B5EF4-FFF2-40B4-BE49-F238E27FC236}">
                <a16:creationId xmlns:a16="http://schemas.microsoft.com/office/drawing/2014/main" id="{C568FE4E-3829-C6FD-E54E-3E296A7D3331}"/>
              </a:ext>
            </a:extLst>
          </p:cNvPr>
          <p:cNvSpPr/>
          <p:nvPr/>
        </p:nvSpPr>
        <p:spPr>
          <a:xfrm>
            <a:off x="495384" y="4731398"/>
            <a:ext cx="5373228" cy="712581"/>
          </a:xfrm>
          <a:prstGeom prst="roundRect">
            <a:avLst>
              <a:gd name="adj" fmla="val 14019"/>
            </a:avLst>
          </a:prstGeom>
          <a:solidFill>
            <a:schemeClr val="bg1"/>
          </a:solidFill>
          <a:ln>
            <a:solidFill>
              <a:srgbClr val="8800CC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Instruções</a:t>
            </a:r>
            <a:endParaRPr kumimoji="0" lang="pt-BR" sz="105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Assinale a recomendação relacionada ao seguimento do projeto com o parceiro.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34" name="Google Shape;535;p50">
            <a:extLst>
              <a:ext uri="{FF2B5EF4-FFF2-40B4-BE49-F238E27FC236}">
                <a16:creationId xmlns:a16="http://schemas.microsoft.com/office/drawing/2014/main" id="{3BB9662A-F5DE-1064-8CE7-2F6B47E6E402}"/>
              </a:ext>
            </a:extLst>
          </p:cNvPr>
          <p:cNvSpPr/>
          <p:nvPr/>
        </p:nvSpPr>
        <p:spPr>
          <a:xfrm>
            <a:off x="6192074" y="3622846"/>
            <a:ext cx="5502462" cy="1831741"/>
          </a:xfrm>
          <a:prstGeom prst="roundRect">
            <a:avLst>
              <a:gd name="adj" fmla="val 7533"/>
            </a:avLst>
          </a:prstGeom>
          <a:solidFill>
            <a:schemeClr val="bg1"/>
          </a:solidFill>
          <a:ln>
            <a:solidFill>
              <a:srgbClr val="8800CC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Instruções</a:t>
            </a:r>
            <a:endParaRPr kumimoji="0" lang="pt-BR" sz="105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No quadro acima, há um espaço para justificar a decisão. A principal pergunta a ser respondida é: “Qual a avaliação do time sobre a solução e o parceiro escolhido para o piloto?”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Para embasar a resposta, vocês podem falar da aderência entre as partes e da disponibilidade do parceiro, da avaliação do piloto, da projeção de resultados e da perspectiva de replicabilidade dentro do contexto.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5722D4-0613-E504-2E49-2C8F50C9F023}"/>
              </a:ext>
            </a:extLst>
          </p:cNvPr>
          <p:cNvSpPr txBox="1"/>
          <p:nvPr/>
        </p:nvSpPr>
        <p:spPr>
          <a:xfrm>
            <a:off x="6282085" y="2342671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7407B22-E32D-A180-C90E-73CD968CA9B7}"/>
              </a:ext>
            </a:extLst>
          </p:cNvPr>
          <p:cNvSpPr/>
          <p:nvPr/>
        </p:nvSpPr>
        <p:spPr>
          <a:xfrm>
            <a:off x="769307" y="3247057"/>
            <a:ext cx="207749" cy="207749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7057-A8CE-C7DA-FC81-F9833290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B88EBCD-978C-4CEC-13F7-9FF4C53234C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6" name="Retângulo: Cantos Superiores Arredondados 25">
            <a:extLst>
              <a:ext uri="{FF2B5EF4-FFF2-40B4-BE49-F238E27FC236}">
                <a16:creationId xmlns:a16="http://schemas.microsoft.com/office/drawing/2014/main" id="{79B0715D-5BEF-DB11-EDA0-9AEC26F041DC}"/>
              </a:ext>
            </a:extLst>
          </p:cNvPr>
          <p:cNvSpPr/>
          <p:nvPr/>
        </p:nvSpPr>
        <p:spPr>
          <a:xfrm>
            <a:off x="760519" y="2423481"/>
            <a:ext cx="6063184" cy="54211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8900000" scaled="1"/>
              </a:gradFill>
            </a:endParaRPr>
          </a:p>
        </p:txBody>
      </p:sp>
      <p:cxnSp>
        <p:nvCxnSpPr>
          <p:cNvPr id="21" name="Google Shape;478;p58">
            <a:extLst>
              <a:ext uri="{FF2B5EF4-FFF2-40B4-BE49-F238E27FC236}">
                <a16:creationId xmlns:a16="http://schemas.microsoft.com/office/drawing/2014/main" id="{39CC1C71-670E-3FC4-B89B-B32E70CD353D}"/>
              </a:ext>
            </a:extLst>
          </p:cNvPr>
          <p:cNvCxnSpPr>
            <a:cxnSpLocks/>
          </p:cNvCxnSpPr>
          <p:nvPr/>
        </p:nvCxnSpPr>
        <p:spPr>
          <a:xfrm>
            <a:off x="7151123" y="1097002"/>
            <a:ext cx="0" cy="4913054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719F4F5-38FE-17A9-ADB6-D5758B2CF8B9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23671AEC-E15E-0709-5AEE-B6E834A74F9F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2CCCCD0F-E30D-BA6E-26CF-EFB71ABE3A6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C9156D6-800B-A549-B685-B64551EE5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8737"/>
              </p:ext>
            </p:extLst>
          </p:nvPr>
        </p:nvGraphicFramePr>
        <p:xfrm>
          <a:off x="760519" y="2426080"/>
          <a:ext cx="6063185" cy="3100552"/>
        </p:xfrm>
        <a:graphic>
          <a:graphicData uri="http://schemas.openxmlformats.org/drawingml/2006/table">
            <a:tbl>
              <a:tblPr firstRow="1" bandRow="1"/>
              <a:tblGrid>
                <a:gridCol w="1472806">
                  <a:extLst>
                    <a:ext uri="{9D8B030D-6E8A-4147-A177-3AD203B41FA5}">
                      <a16:colId xmlns:a16="http://schemas.microsoft.com/office/drawing/2014/main" val="3935007431"/>
                    </a:ext>
                  </a:extLst>
                </a:gridCol>
                <a:gridCol w="1624912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1492887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472580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54489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Incertezas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Resultados esperados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Testes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2555658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</a:tbl>
          </a:graphicData>
        </a:graphic>
      </p:graphicFrame>
      <p:sp>
        <p:nvSpPr>
          <p:cNvPr id="3" name="Google Shape;515;g11fd9810325_0_419">
            <a:extLst>
              <a:ext uri="{FF2B5EF4-FFF2-40B4-BE49-F238E27FC236}">
                <a16:creationId xmlns:a16="http://schemas.microsoft.com/office/drawing/2014/main" id="{2AE80AAB-E6A2-6E4A-2B03-05E6D6492C81}"/>
              </a:ext>
            </a:extLst>
          </p:cNvPr>
          <p:cNvSpPr txBox="1"/>
          <p:nvPr/>
        </p:nvSpPr>
        <p:spPr>
          <a:xfrm>
            <a:off x="679834" y="1508199"/>
            <a:ext cx="547701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>
                <a:solidFill>
                  <a:schemeClr val="tx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Incertezas, KPIs, Resultados Esperados e Testes</a:t>
            </a:r>
          </a:p>
        </p:txBody>
      </p:sp>
      <p:sp>
        <p:nvSpPr>
          <p:cNvPr id="4" name="Google Shape;516;g11fd9810325_0_419">
            <a:extLst>
              <a:ext uri="{FF2B5EF4-FFF2-40B4-BE49-F238E27FC236}">
                <a16:creationId xmlns:a16="http://schemas.microsoft.com/office/drawing/2014/main" id="{9721DEAB-696C-D0BD-66DD-15E0CCF207CE}"/>
              </a:ext>
            </a:extLst>
          </p:cNvPr>
          <p:cNvSpPr txBox="1"/>
          <p:nvPr/>
        </p:nvSpPr>
        <p:spPr>
          <a:xfrm>
            <a:off x="688302" y="1821115"/>
            <a:ext cx="5250788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i="1" u="none" strike="noStrike" cap="none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Quais são as incertezas, KPIs, resultados esperados e testes que serão usados para medir o sucesso da extensão do experimento?</a:t>
            </a:r>
          </a:p>
        </p:txBody>
      </p:sp>
      <p:sp>
        <p:nvSpPr>
          <p:cNvPr id="6" name="Google Shape;524;g11fd9810325_0_419">
            <a:extLst>
              <a:ext uri="{FF2B5EF4-FFF2-40B4-BE49-F238E27FC236}">
                <a16:creationId xmlns:a16="http://schemas.microsoft.com/office/drawing/2014/main" id="{552ECE0D-6742-8BE1-3650-ED34F56BF624}"/>
              </a:ext>
            </a:extLst>
          </p:cNvPr>
          <p:cNvSpPr txBox="1"/>
          <p:nvPr/>
        </p:nvSpPr>
        <p:spPr>
          <a:xfrm>
            <a:off x="7445951" y="1487681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tx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Recursos</a:t>
            </a:r>
          </a:p>
        </p:txBody>
      </p:sp>
      <p:sp>
        <p:nvSpPr>
          <p:cNvPr id="7" name="Google Shape;525;g11fd9810325_0_419">
            <a:extLst>
              <a:ext uri="{FF2B5EF4-FFF2-40B4-BE49-F238E27FC236}">
                <a16:creationId xmlns:a16="http://schemas.microsoft.com/office/drawing/2014/main" id="{56BCC2C7-C158-8F69-901C-A7FDFDAF4ED1}"/>
              </a:ext>
            </a:extLst>
          </p:cNvPr>
          <p:cNvSpPr txBox="1"/>
          <p:nvPr/>
        </p:nvSpPr>
        <p:spPr>
          <a:xfrm>
            <a:off x="7445951" y="1821115"/>
            <a:ext cx="248694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i="1" u="none" strike="noStrike" cap="none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Alinha parâmetros básicos sobre a extensão do experimento.</a:t>
            </a:r>
            <a:endParaRPr sz="1050" b="0" i="1" u="none" strike="noStrike" cap="none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9;p12">
            <a:extLst>
              <a:ext uri="{FF2B5EF4-FFF2-40B4-BE49-F238E27FC236}">
                <a16:creationId xmlns:a16="http://schemas.microsoft.com/office/drawing/2014/main" id="{9C1031FE-81A5-C524-42E2-7A9C3D5C958C}"/>
              </a:ext>
            </a:extLst>
          </p:cNvPr>
          <p:cNvSpPr txBox="1"/>
          <p:nvPr/>
        </p:nvSpPr>
        <p:spPr>
          <a:xfrm>
            <a:off x="7411511" y="2824392"/>
            <a:ext cx="4181127" cy="45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chemeClr val="tx1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66" dirty="0">
                <a:sym typeface="Poppins"/>
              </a:rPr>
              <a:t>Tudo que a BSCI irá pagar (desembolso financeiro) com o objetivo de operacionalizar a extensão do experimento.</a:t>
            </a:r>
            <a:endParaRPr sz="1066" dirty="0"/>
          </a:p>
        </p:txBody>
      </p:sp>
      <p:sp>
        <p:nvSpPr>
          <p:cNvPr id="10" name="Google Shape;79;p12">
            <a:extLst>
              <a:ext uri="{FF2B5EF4-FFF2-40B4-BE49-F238E27FC236}">
                <a16:creationId xmlns:a16="http://schemas.microsoft.com/office/drawing/2014/main" id="{5B09F6BD-A987-8E64-C93B-B80CACBCC54C}"/>
              </a:ext>
            </a:extLst>
          </p:cNvPr>
          <p:cNvSpPr txBox="1"/>
          <p:nvPr/>
        </p:nvSpPr>
        <p:spPr>
          <a:xfrm>
            <a:off x="7411511" y="3871223"/>
            <a:ext cx="4090207" cy="45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chemeClr val="tx1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66" dirty="0">
                <a:sym typeface="Poppins"/>
              </a:rPr>
              <a:t>Outras despesas como campanhas de marketing, licenças de ferramentas, </a:t>
            </a:r>
            <a:r>
              <a:rPr lang="pt-BR" sz="1066" dirty="0" err="1">
                <a:sym typeface="Poppins"/>
              </a:rPr>
              <a:t>etc</a:t>
            </a:r>
            <a:r>
              <a:rPr lang="pt-BR" sz="1066" dirty="0">
                <a:sym typeface="Poppins"/>
              </a:rPr>
              <a:t> (caso necessário).</a:t>
            </a:r>
            <a:endParaRPr sz="1066" dirty="0"/>
          </a:p>
        </p:txBody>
      </p:sp>
      <p:sp>
        <p:nvSpPr>
          <p:cNvPr id="12" name="Google Shape;67;p12">
            <a:extLst>
              <a:ext uri="{FF2B5EF4-FFF2-40B4-BE49-F238E27FC236}">
                <a16:creationId xmlns:a16="http://schemas.microsoft.com/office/drawing/2014/main" id="{C7005951-8CF1-14EE-0DDA-D84EA143B238}"/>
              </a:ext>
            </a:extLst>
          </p:cNvPr>
          <p:cNvSpPr txBox="1"/>
          <p:nvPr/>
        </p:nvSpPr>
        <p:spPr>
          <a:xfrm>
            <a:off x="7765394" y="2490585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8900000" scaled="1"/>
                </a:gradFill>
                <a:latin typeface="Montserrat" pitchFamily="2" charset="0"/>
                <a:sym typeface="Poppins"/>
              </a:rPr>
              <a:t>Investimento BSCI:</a:t>
            </a:r>
            <a:endParaRPr sz="1200" i="0" dirty="0"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8900000" scaled="1"/>
              </a:gradFill>
              <a:latin typeface="Montserrat" pitchFamily="2" charset="0"/>
            </a:endParaRPr>
          </a:p>
        </p:txBody>
      </p:sp>
      <p:sp>
        <p:nvSpPr>
          <p:cNvPr id="13" name="Google Shape;67;p12">
            <a:extLst>
              <a:ext uri="{FF2B5EF4-FFF2-40B4-BE49-F238E27FC236}">
                <a16:creationId xmlns:a16="http://schemas.microsoft.com/office/drawing/2014/main" id="{8E790A51-4F5D-09A2-AD99-8BA1160F986B}"/>
              </a:ext>
            </a:extLst>
          </p:cNvPr>
          <p:cNvSpPr txBox="1"/>
          <p:nvPr/>
        </p:nvSpPr>
        <p:spPr>
          <a:xfrm>
            <a:off x="7765394" y="3558680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8900000" scaled="1"/>
                </a:gradFill>
                <a:latin typeface="Montserrat" pitchFamily="2" charset="0"/>
                <a:sym typeface="Poppins"/>
              </a:rPr>
              <a:t>Custos indiretos:</a:t>
            </a:r>
            <a:endParaRPr sz="1200" i="0"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8900000" scaled="1"/>
              </a:gradFill>
              <a:latin typeface="Montserrat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F7E0F19-0C89-38EB-30C1-219C18C1B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38" y="2557707"/>
            <a:ext cx="238311" cy="1830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FA196D4-E276-0787-9002-8938CA16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79" y="3609288"/>
            <a:ext cx="238311" cy="183093"/>
          </a:xfrm>
          <a:prstGeom prst="rect">
            <a:avLst/>
          </a:prstGeom>
        </p:spPr>
      </p:pic>
      <p:sp>
        <p:nvSpPr>
          <p:cNvPr id="17" name="Google Shape;79;p12">
            <a:extLst>
              <a:ext uri="{FF2B5EF4-FFF2-40B4-BE49-F238E27FC236}">
                <a16:creationId xmlns:a16="http://schemas.microsoft.com/office/drawing/2014/main" id="{BA87DB12-E2C1-AC21-94D9-8E37A6E342AD}"/>
              </a:ext>
            </a:extLst>
          </p:cNvPr>
          <p:cNvSpPr txBox="1"/>
          <p:nvPr/>
        </p:nvSpPr>
        <p:spPr>
          <a:xfrm>
            <a:off x="7411511" y="4918054"/>
            <a:ext cx="4371282" cy="28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chemeClr val="tx1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66" dirty="0">
                <a:sym typeface="Poppins"/>
              </a:rPr>
              <a:t>Tempo de duração da extensão do experimento.</a:t>
            </a:r>
            <a:endParaRPr sz="1066" dirty="0"/>
          </a:p>
        </p:txBody>
      </p:sp>
      <p:sp>
        <p:nvSpPr>
          <p:cNvPr id="18" name="Google Shape;67;p12">
            <a:extLst>
              <a:ext uri="{FF2B5EF4-FFF2-40B4-BE49-F238E27FC236}">
                <a16:creationId xmlns:a16="http://schemas.microsoft.com/office/drawing/2014/main" id="{57B69188-BCA1-FBD6-274E-01798CB3AD46}"/>
              </a:ext>
            </a:extLst>
          </p:cNvPr>
          <p:cNvSpPr txBox="1"/>
          <p:nvPr/>
        </p:nvSpPr>
        <p:spPr>
          <a:xfrm>
            <a:off x="7765394" y="4605511"/>
            <a:ext cx="2804158" cy="30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i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8900000" scaled="1"/>
                </a:gradFill>
                <a:latin typeface="Montserrat" pitchFamily="2" charset="0"/>
                <a:sym typeface="Poppins"/>
              </a:rPr>
              <a:t>Duração:</a:t>
            </a:r>
            <a:endParaRPr sz="1200" i="0"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8900000" scaled="1"/>
              </a:gradFill>
              <a:latin typeface="Montserrat" pitchFamily="2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CE10499-5925-085B-EBD6-ED993909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11" y="4656119"/>
            <a:ext cx="238311" cy="183093"/>
          </a:xfrm>
          <a:prstGeom prst="rect">
            <a:avLst/>
          </a:prstGeom>
        </p:spPr>
      </p:pic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517C7BF-E161-6F5D-DC70-B80B154EEF44}"/>
              </a:ext>
            </a:extLst>
          </p:cNvPr>
          <p:cNvSpPr/>
          <p:nvPr/>
        </p:nvSpPr>
        <p:spPr>
          <a:xfrm>
            <a:off x="6502614" y="1443618"/>
            <a:ext cx="395860" cy="395860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Ícone&#10;&#10;Descrição gerada automaticamente">
            <a:extLst>
              <a:ext uri="{FF2B5EF4-FFF2-40B4-BE49-F238E27FC236}">
                <a16:creationId xmlns:a16="http://schemas.microsoft.com/office/drawing/2014/main" id="{CCBAA574-60E0-6052-22CA-225AEA68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53" y="1490629"/>
            <a:ext cx="334233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94D3ED6F-A69F-199C-2221-91CB42CB234E}"/>
              </a:ext>
            </a:extLst>
          </p:cNvPr>
          <p:cNvSpPr/>
          <p:nvPr/>
        </p:nvSpPr>
        <p:spPr>
          <a:xfrm>
            <a:off x="11296803" y="1443618"/>
            <a:ext cx="395860" cy="395860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5" descr="Ícone&#10;&#10;Descrição gerada automaticamente">
            <a:extLst>
              <a:ext uri="{FF2B5EF4-FFF2-40B4-BE49-F238E27FC236}">
                <a16:creationId xmlns:a16="http://schemas.microsoft.com/office/drawing/2014/main" id="{5AD795C5-049A-FF53-3668-99DC03D7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585" y="150814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3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ca24610a-89d8-41ed-9d17-0839b3811cc0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ee5329c-066a-4f26-a2c8-b375c9a21a0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40EFFE-6D6D-4F80-8A61-1A4D5A6214C3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266</Words>
  <Application>Microsoft Office PowerPoint</Application>
  <PresentationFormat>Widescreen</PresentationFormat>
  <Paragraphs>36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Poppins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34</cp:revision>
  <dcterms:created xsi:type="dcterms:W3CDTF">2023-01-17T17:16:10Z</dcterms:created>
  <dcterms:modified xsi:type="dcterms:W3CDTF">2025-03-26T17:49:48Z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