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2"/>
  </p:notesMasterIdLst>
  <p:handoutMasterIdLst>
    <p:handoutMasterId r:id="rId13"/>
  </p:handoutMasterIdLst>
  <p:sldIdLst>
    <p:sldId id="2147474058" r:id="rId8"/>
    <p:sldId id="2147474064" r:id="rId9"/>
    <p:sldId id="2147474065" r:id="rId10"/>
    <p:sldId id="21474740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4"/>
            <p14:sldId id="2147474065"/>
            <p14:sldId id="21474740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9ECBE-A491-4147-8664-2279E09A56B3}" v="80" dt="2025-03-26T18:04:5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5FD9ECBE-A491-4147-8664-2279E09A56B3}"/>
    <pc:docChg chg="undo custSel addSld delSld modSld sldOrd modSection">
      <pc:chgData name="Ândria Kaminski" userId="353dd59b-79f5-4f4a-adf8-a66dbee6ec45" providerId="ADAL" clId="{5FD9ECBE-A491-4147-8664-2279E09A56B3}" dt="2025-03-26T18:06:33.784" v="151" actId="114"/>
      <pc:docMkLst>
        <pc:docMk/>
      </pc:docMkLst>
      <pc:sldChg chg="del">
        <pc:chgData name="Ândria Kaminski" userId="353dd59b-79f5-4f4a-adf8-a66dbee6ec45" providerId="ADAL" clId="{5FD9ECBE-A491-4147-8664-2279E09A56B3}" dt="2025-03-26T17:27:31.001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5FD9ECBE-A491-4147-8664-2279E09A56B3}" dt="2025-03-26T17:34:20.127" v="4" actId="47"/>
        <pc:sldMkLst>
          <pc:docMk/>
          <pc:sldMk cId="870516541" sldId="2147376701"/>
        </pc:sldMkLst>
      </pc:sldChg>
      <pc:sldChg chg="del">
        <pc:chgData name="Ândria Kaminski" userId="353dd59b-79f5-4f4a-adf8-a66dbee6ec45" providerId="ADAL" clId="{5FD9ECBE-A491-4147-8664-2279E09A56B3}" dt="2025-03-26T18:04:58.833" v="150" actId="47"/>
        <pc:sldMkLst>
          <pc:docMk/>
          <pc:sldMk cId="606291509" sldId="2147376702"/>
        </pc:sldMkLst>
      </pc:sldChg>
      <pc:sldChg chg="del">
        <pc:chgData name="Ândria Kaminski" userId="353dd59b-79f5-4f4a-adf8-a66dbee6ec45" providerId="ADAL" clId="{5FD9ECBE-A491-4147-8664-2279E09A56B3}" dt="2025-03-26T17:59:24.268" v="33" actId="47"/>
        <pc:sldMkLst>
          <pc:docMk/>
          <pc:sldMk cId="2390361757" sldId="2147376703"/>
        </pc:sldMkLst>
      </pc:sldChg>
      <pc:sldChg chg="add">
        <pc:chgData name="Ândria Kaminski" userId="353dd59b-79f5-4f4a-adf8-a66dbee6ec45" providerId="ADAL" clId="{5FD9ECBE-A491-4147-8664-2279E09A56B3}" dt="2025-03-26T17:27:28.588" v="0"/>
        <pc:sldMkLst>
          <pc:docMk/>
          <pc:sldMk cId="1081451641" sldId="2147474058"/>
        </pc:sldMkLst>
      </pc:sldChg>
      <pc:sldChg chg="modSp add mod">
        <pc:chgData name="Ândria Kaminski" userId="353dd59b-79f5-4f4a-adf8-a66dbee6ec45" providerId="ADAL" clId="{5FD9ECBE-A491-4147-8664-2279E09A56B3}" dt="2025-03-26T17:38:01.337" v="6" actId="403"/>
        <pc:sldMkLst>
          <pc:docMk/>
          <pc:sldMk cId="313135939" sldId="2147474064"/>
        </pc:sldMkLst>
        <pc:spChg chg="mod">
          <ac:chgData name="Ândria Kaminski" userId="353dd59b-79f5-4f4a-adf8-a66dbee6ec45" providerId="ADAL" clId="{5FD9ECBE-A491-4147-8664-2279E09A56B3}" dt="2025-03-26T17:38:01.337" v="6" actId="403"/>
          <ac:spMkLst>
            <pc:docMk/>
            <pc:sldMk cId="313135939" sldId="2147474064"/>
            <ac:spMk id="36" creationId="{1B5722D4-0613-E504-2E49-2C8F50C9F023}"/>
          </ac:spMkLst>
        </pc:spChg>
        <pc:spChg chg="mod">
          <ac:chgData name="Ândria Kaminski" userId="353dd59b-79f5-4f4a-adf8-a66dbee6ec45" providerId="ADAL" clId="{5FD9ECBE-A491-4147-8664-2279E09A56B3}" dt="2025-03-26T17:34:12.476" v="3" actId="1076"/>
          <ac:spMkLst>
            <pc:docMk/>
            <pc:sldMk cId="313135939" sldId="2147474064"/>
            <ac:spMk id="49" creationId="{67407B22-E32D-A180-C90E-73CD968CA9B7}"/>
          </ac:spMkLst>
        </pc:spChg>
      </pc:sldChg>
      <pc:sldChg chg="addSp delSp modSp add mod ord">
        <pc:chgData name="Ândria Kaminski" userId="353dd59b-79f5-4f4a-adf8-a66dbee6ec45" providerId="ADAL" clId="{5FD9ECBE-A491-4147-8664-2279E09A56B3}" dt="2025-03-26T18:06:33.784" v="151" actId="114"/>
        <pc:sldMkLst>
          <pc:docMk/>
          <pc:sldMk cId="246983713" sldId="2147474065"/>
        </pc:sldMkLst>
        <pc:spChg chg="add mod topLvl">
          <ac:chgData name="Ândria Kaminski" userId="353dd59b-79f5-4f4a-adf8-a66dbee6ec45" providerId="ADAL" clId="{5FD9ECBE-A491-4147-8664-2279E09A56B3}" dt="2025-03-26T18:01:54.630" v="68" actId="14100"/>
          <ac:spMkLst>
            <pc:docMk/>
            <pc:sldMk cId="246983713" sldId="2147474065"/>
            <ac:spMk id="3" creationId="{F3B6CEF3-70FB-05A5-4E94-2669A2835125}"/>
          </ac:spMkLst>
        </pc:spChg>
        <pc:spChg chg="add mod">
          <ac:chgData name="Ândria Kaminski" userId="353dd59b-79f5-4f4a-adf8-a66dbee6ec45" providerId="ADAL" clId="{5FD9ECBE-A491-4147-8664-2279E09A56B3}" dt="2025-03-26T18:03:42.804" v="103" actId="552"/>
          <ac:spMkLst>
            <pc:docMk/>
            <pc:sldMk cId="246983713" sldId="2147474065"/>
            <ac:spMk id="6" creationId="{92B19D5A-0ED0-FED7-E361-E162C6E47B44}"/>
          </ac:spMkLst>
        </pc:spChg>
        <pc:spChg chg="add mod">
          <ac:chgData name="Ândria Kaminski" userId="353dd59b-79f5-4f4a-adf8-a66dbee6ec45" providerId="ADAL" clId="{5FD9ECBE-A491-4147-8664-2279E09A56B3}" dt="2025-03-26T18:03:42.804" v="103" actId="552"/>
          <ac:spMkLst>
            <pc:docMk/>
            <pc:sldMk cId="246983713" sldId="2147474065"/>
            <ac:spMk id="7" creationId="{5CDFDB1C-EA66-47A9-DB3E-A9E8CFEC974C}"/>
          </ac:spMkLst>
        </pc:spChg>
        <pc:spChg chg="add mod">
          <ac:chgData name="Ândria Kaminski" userId="353dd59b-79f5-4f4a-adf8-a66dbee6ec45" providerId="ADAL" clId="{5FD9ECBE-A491-4147-8664-2279E09A56B3}" dt="2025-03-26T18:04:11.994" v="121" actId="1076"/>
          <ac:spMkLst>
            <pc:docMk/>
            <pc:sldMk cId="246983713" sldId="2147474065"/>
            <ac:spMk id="8" creationId="{57F67F15-7A4B-28AA-3579-F447AA58A07F}"/>
          </ac:spMkLst>
        </pc:spChg>
        <pc:spChg chg="add mod">
          <ac:chgData name="Ândria Kaminski" userId="353dd59b-79f5-4f4a-adf8-a66dbee6ec45" providerId="ADAL" clId="{5FD9ECBE-A491-4147-8664-2279E09A56B3}" dt="2025-03-26T18:03:34.134" v="101" actId="1076"/>
          <ac:spMkLst>
            <pc:docMk/>
            <pc:sldMk cId="246983713" sldId="2147474065"/>
            <ac:spMk id="9" creationId="{5AE5218A-9A8C-10C5-A442-110F7F5DE296}"/>
          </ac:spMkLst>
        </pc:spChg>
        <pc:spChg chg="mod">
          <ac:chgData name="Ândria Kaminski" userId="353dd59b-79f5-4f4a-adf8-a66dbee6ec45" providerId="ADAL" clId="{5FD9ECBE-A491-4147-8664-2279E09A56B3}" dt="2025-03-26T18:00:10.716" v="38" actId="2711"/>
          <ac:spMkLst>
            <pc:docMk/>
            <pc:sldMk cId="246983713" sldId="2147474065"/>
            <ac:spMk id="11" creationId="{B719F4F5-38FE-17A9-ADB6-D5758B2CF8B9}"/>
          </ac:spMkLst>
        </pc:spChg>
        <pc:spChg chg="add mod">
          <ac:chgData name="Ândria Kaminski" userId="353dd59b-79f5-4f4a-adf8-a66dbee6ec45" providerId="ADAL" clId="{5FD9ECBE-A491-4147-8664-2279E09A56B3}" dt="2025-03-26T18:03:34.134" v="101" actId="1076"/>
          <ac:spMkLst>
            <pc:docMk/>
            <pc:sldMk cId="246983713" sldId="2147474065"/>
            <ac:spMk id="17" creationId="{4CB50923-4309-D750-B270-FAEBFC210522}"/>
          </ac:spMkLst>
        </pc:spChg>
        <pc:spChg chg="add mod">
          <ac:chgData name="Ândria Kaminski" userId="353dd59b-79f5-4f4a-adf8-a66dbee6ec45" providerId="ADAL" clId="{5FD9ECBE-A491-4147-8664-2279E09A56B3}" dt="2025-03-26T18:06:33.784" v="151" actId="114"/>
          <ac:spMkLst>
            <pc:docMk/>
            <pc:sldMk cId="246983713" sldId="2147474065"/>
            <ac:spMk id="19" creationId="{D40AC1D0-8811-B621-1EB5-E1E31359EEE3}"/>
          </ac:spMkLst>
        </pc:spChg>
        <pc:spChg chg="add mod">
          <ac:chgData name="Ândria Kaminski" userId="353dd59b-79f5-4f4a-adf8-a66dbee6ec45" providerId="ADAL" clId="{5FD9ECBE-A491-4147-8664-2279E09A56B3}" dt="2025-03-26T18:06:33.784" v="151" actId="114"/>
          <ac:spMkLst>
            <pc:docMk/>
            <pc:sldMk cId="246983713" sldId="2147474065"/>
            <ac:spMk id="20" creationId="{04DC5807-9B30-FB3A-7915-8A44DF670773}"/>
          </ac:spMkLst>
        </pc:spChg>
        <pc:spChg chg="add mod">
          <ac:chgData name="Ândria Kaminski" userId="353dd59b-79f5-4f4a-adf8-a66dbee6ec45" providerId="ADAL" clId="{5FD9ECBE-A491-4147-8664-2279E09A56B3}" dt="2025-03-26T18:06:33.784" v="151" actId="114"/>
          <ac:spMkLst>
            <pc:docMk/>
            <pc:sldMk cId="246983713" sldId="2147474065"/>
            <ac:spMk id="21" creationId="{CF0731C5-C41C-9FE0-55C6-C1AABDC7E2C4}"/>
          </ac:spMkLst>
        </pc:spChg>
        <pc:spChg chg="add mod">
          <ac:chgData name="Ândria Kaminski" userId="353dd59b-79f5-4f4a-adf8-a66dbee6ec45" providerId="ADAL" clId="{5FD9ECBE-A491-4147-8664-2279E09A56B3}" dt="2025-03-26T18:06:33.784" v="151" actId="114"/>
          <ac:spMkLst>
            <pc:docMk/>
            <pc:sldMk cId="246983713" sldId="2147474065"/>
            <ac:spMk id="22" creationId="{40D901D0-68D3-3BA1-D2A7-24AEFCFEA39B}"/>
          </ac:spMkLst>
        </pc:spChg>
        <pc:spChg chg="mod">
          <ac:chgData name="Ândria Kaminski" userId="353dd59b-79f5-4f4a-adf8-a66dbee6ec45" providerId="ADAL" clId="{5FD9ECBE-A491-4147-8664-2279E09A56B3}" dt="2025-03-26T18:03:42.804" v="103" actId="552"/>
          <ac:spMkLst>
            <pc:docMk/>
            <pc:sldMk cId="246983713" sldId="2147474065"/>
            <ac:spMk id="24" creationId="{23671AEC-E15E-0709-5AEE-B6E834A74F9F}"/>
          </ac:spMkLst>
        </pc:spChg>
        <pc:spChg chg="add mod">
          <ac:chgData name="Ândria Kaminski" userId="353dd59b-79f5-4f4a-adf8-a66dbee6ec45" providerId="ADAL" clId="{5FD9ECBE-A491-4147-8664-2279E09A56B3}" dt="2025-03-26T18:06:33.784" v="151" actId="114"/>
          <ac:spMkLst>
            <pc:docMk/>
            <pc:sldMk cId="246983713" sldId="2147474065"/>
            <ac:spMk id="25" creationId="{D06BB52F-7999-4A09-2278-913E9026491B}"/>
          </ac:spMkLst>
        </pc:spChg>
        <pc:spChg chg="add mod ord">
          <ac:chgData name="Ândria Kaminski" userId="353dd59b-79f5-4f4a-adf8-a66dbee6ec45" providerId="ADAL" clId="{5FD9ECBE-A491-4147-8664-2279E09A56B3}" dt="2025-03-26T18:04:54.363" v="149" actId="1036"/>
          <ac:spMkLst>
            <pc:docMk/>
            <pc:sldMk cId="246983713" sldId="2147474065"/>
            <ac:spMk id="27" creationId="{7A663C25-0803-C5E7-DC9E-C6D34CF32289}"/>
          </ac:spMkLst>
        </pc:spChg>
        <pc:spChg chg="add mod">
          <ac:chgData name="Ândria Kaminski" userId="353dd59b-79f5-4f4a-adf8-a66dbee6ec45" providerId="ADAL" clId="{5FD9ECBE-A491-4147-8664-2279E09A56B3}" dt="2025-03-26T18:02:50.397" v="82" actId="571"/>
          <ac:spMkLst>
            <pc:docMk/>
            <pc:sldMk cId="246983713" sldId="2147474065"/>
            <ac:spMk id="28" creationId="{78C9CFB2-35B1-08B9-D08B-6871A90D52C4}"/>
          </ac:spMkLst>
        </pc:spChg>
        <pc:spChg chg="add mod">
          <ac:chgData name="Ândria Kaminski" userId="353dd59b-79f5-4f4a-adf8-a66dbee6ec45" providerId="ADAL" clId="{5FD9ECBE-A491-4147-8664-2279E09A56B3}" dt="2025-03-26T18:04:08.744" v="120" actId="1036"/>
          <ac:spMkLst>
            <pc:docMk/>
            <pc:sldMk cId="246983713" sldId="2147474065"/>
            <ac:spMk id="29" creationId="{50AC0496-B6AC-12A2-6BD2-F4512F29358B}"/>
          </ac:spMkLst>
        </pc:spChg>
        <pc:spChg chg="mod">
          <ac:chgData name="Ândria Kaminski" userId="353dd59b-79f5-4f4a-adf8-a66dbee6ec45" providerId="ADAL" clId="{5FD9ECBE-A491-4147-8664-2279E09A56B3}" dt="2025-03-26T18:03:42.804" v="103" actId="552"/>
          <ac:spMkLst>
            <pc:docMk/>
            <pc:sldMk cId="246983713" sldId="2147474065"/>
            <ac:spMk id="30" creationId="{2CCCCD0F-E30D-BA6E-26CF-EFB71ABE3A6C}"/>
          </ac:spMkLst>
        </pc:spChg>
        <pc:spChg chg="add mod">
          <ac:chgData name="Ândria Kaminski" userId="353dd59b-79f5-4f4a-adf8-a66dbee6ec45" providerId="ADAL" clId="{5FD9ECBE-A491-4147-8664-2279E09A56B3}" dt="2025-03-26T18:04:16.593" v="124" actId="1076"/>
          <ac:spMkLst>
            <pc:docMk/>
            <pc:sldMk cId="246983713" sldId="2147474065"/>
            <ac:spMk id="31" creationId="{5AAFB538-120F-7C5C-3292-79B40A03AB93}"/>
          </ac:spMkLst>
        </pc:spChg>
        <pc:spChg chg="mod ord">
          <ac:chgData name="Ândria Kaminski" userId="353dd59b-79f5-4f4a-adf8-a66dbee6ec45" providerId="ADAL" clId="{5FD9ECBE-A491-4147-8664-2279E09A56B3}" dt="2025-03-26T18:02:02.505" v="71" actId="167"/>
          <ac:spMkLst>
            <pc:docMk/>
            <pc:sldMk cId="246983713" sldId="2147474065"/>
            <ac:spMk id="35" creationId="{8B88EBCD-978C-4CEC-13F7-9FF4C53234C1}"/>
          </ac:spMkLst>
        </pc:spChg>
        <pc:grpChg chg="add del mod">
          <ac:chgData name="Ândria Kaminski" userId="353dd59b-79f5-4f4a-adf8-a66dbee6ec45" providerId="ADAL" clId="{5FD9ECBE-A491-4147-8664-2279E09A56B3}" dt="2025-03-26T18:01:03.616" v="44" actId="165"/>
          <ac:grpSpMkLst>
            <pc:docMk/>
            <pc:sldMk cId="246983713" sldId="2147474065"/>
            <ac:grpSpMk id="23" creationId="{D44436C9-CBB3-EA29-57BC-46A543B14E3C}"/>
          </ac:grpSpMkLst>
        </pc:grpChg>
        <pc:picChg chg="add del mod topLvl">
          <ac:chgData name="Ândria Kaminski" userId="353dd59b-79f5-4f4a-adf8-a66dbee6ec45" providerId="ADAL" clId="{5FD9ECBE-A491-4147-8664-2279E09A56B3}" dt="2025-03-26T18:01:05.186" v="45" actId="478"/>
          <ac:picMkLst>
            <pc:docMk/>
            <pc:sldMk cId="246983713" sldId="2147474065"/>
            <ac:picMk id="4" creationId="{25D3EC99-1BF3-0508-2CA7-F184B8E76ECF}"/>
          </ac:picMkLst>
        </pc:picChg>
        <pc:picChg chg="add mod">
          <ac:chgData name="Ândria Kaminski" userId="353dd59b-79f5-4f4a-adf8-a66dbee6ec45" providerId="ADAL" clId="{5FD9ECBE-A491-4147-8664-2279E09A56B3}" dt="2025-03-26T18:04:16.593" v="124" actId="1076"/>
          <ac:picMkLst>
            <pc:docMk/>
            <pc:sldMk cId="246983713" sldId="2147474065"/>
            <ac:picMk id="10" creationId="{3EC89E50-4348-0EDE-474E-A0D598AF89A3}"/>
          </ac:picMkLst>
        </pc:picChg>
        <pc:picChg chg="mod">
          <ac:chgData name="Ândria Kaminski" userId="353dd59b-79f5-4f4a-adf8-a66dbee6ec45" providerId="ADAL" clId="{5FD9ECBE-A491-4147-8664-2279E09A56B3}" dt="2025-03-26T18:01:56.065" v="69" actId="1037"/>
          <ac:picMkLst>
            <pc:docMk/>
            <pc:sldMk cId="246983713" sldId="2147474065"/>
            <ac:picMk id="12" creationId="{A02E1957-1B2F-D865-68B9-D5D295E61E32}"/>
          </ac:picMkLst>
        </pc:picChg>
        <pc:picChg chg="mod">
          <ac:chgData name="Ândria Kaminski" userId="353dd59b-79f5-4f4a-adf8-a66dbee6ec45" providerId="ADAL" clId="{5FD9ECBE-A491-4147-8664-2279E09A56B3}" dt="2025-03-26T18:02:59.689" v="86" actId="1367"/>
          <ac:picMkLst>
            <pc:docMk/>
            <pc:sldMk cId="246983713" sldId="2147474065"/>
            <ac:picMk id="13" creationId="{478C6FA3-3E39-AD40-00B2-A04404C06064}"/>
          </ac:picMkLst>
        </pc:picChg>
        <pc:picChg chg="mod">
          <ac:chgData name="Ândria Kaminski" userId="353dd59b-79f5-4f4a-adf8-a66dbee6ec45" providerId="ADAL" clId="{5FD9ECBE-A491-4147-8664-2279E09A56B3}" dt="2025-03-26T18:04:08.744" v="120" actId="1036"/>
          <ac:picMkLst>
            <pc:docMk/>
            <pc:sldMk cId="246983713" sldId="2147474065"/>
            <ac:picMk id="14" creationId="{DB78CC64-2388-2C13-B6DE-0A93AC3B6B40}"/>
          </ac:picMkLst>
        </pc:picChg>
        <pc:picChg chg="mod">
          <ac:chgData name="Ândria Kaminski" userId="353dd59b-79f5-4f4a-adf8-a66dbee6ec45" providerId="ADAL" clId="{5FD9ECBE-A491-4147-8664-2279E09A56B3}" dt="2025-03-26T18:04:54.363" v="149" actId="1036"/>
          <ac:picMkLst>
            <pc:docMk/>
            <pc:sldMk cId="246983713" sldId="2147474065"/>
            <ac:picMk id="18" creationId="{0CF02B55-E5EA-D014-80EA-446FF3F9C524}"/>
          </ac:picMkLst>
        </pc:picChg>
        <pc:cxnChg chg="add mod">
          <ac:chgData name="Ândria Kaminski" userId="353dd59b-79f5-4f4a-adf8-a66dbee6ec45" providerId="ADAL" clId="{5FD9ECBE-A491-4147-8664-2279E09A56B3}" dt="2025-03-26T18:01:52.786" v="66" actId="14100"/>
          <ac:cxnSpMkLst>
            <pc:docMk/>
            <pc:sldMk cId="246983713" sldId="2147474065"/>
            <ac:cxnSpMk id="2" creationId="{74BE7079-153F-E965-94C4-6AD4B66DD4BE}"/>
          </ac:cxnSpMkLst>
        </pc:cxnChg>
        <pc:cxnChg chg="del">
          <ac:chgData name="Ândria Kaminski" userId="353dd59b-79f5-4f4a-adf8-a66dbee6ec45" providerId="ADAL" clId="{5FD9ECBE-A491-4147-8664-2279E09A56B3}" dt="2025-03-26T18:01:09.785" v="46" actId="478"/>
          <ac:cxnSpMkLst>
            <pc:docMk/>
            <pc:sldMk cId="246983713" sldId="2147474065"/>
            <ac:cxnSpMk id="5" creationId="{9C43389D-8665-90FC-92A0-B45C9321366B}"/>
          </ac:cxnSpMkLst>
        </pc:cxnChg>
        <pc:cxnChg chg="del">
          <ac:chgData name="Ândria Kaminski" userId="353dd59b-79f5-4f4a-adf8-a66dbee6ec45" providerId="ADAL" clId="{5FD9ECBE-A491-4147-8664-2279E09A56B3}" dt="2025-03-26T18:01:09.785" v="46" actId="478"/>
          <ac:cxnSpMkLst>
            <pc:docMk/>
            <pc:sldMk cId="246983713" sldId="2147474065"/>
            <ac:cxnSpMk id="15" creationId="{3D1DC575-43CE-C204-841C-EC76DDEEB364}"/>
          </ac:cxnSpMkLst>
        </pc:cxnChg>
        <pc:cxnChg chg="del">
          <ac:chgData name="Ândria Kaminski" userId="353dd59b-79f5-4f4a-adf8-a66dbee6ec45" providerId="ADAL" clId="{5FD9ECBE-A491-4147-8664-2279E09A56B3}" dt="2025-03-26T18:01:09.785" v="46" actId="478"/>
          <ac:cxnSpMkLst>
            <pc:docMk/>
            <pc:sldMk cId="246983713" sldId="2147474065"/>
            <ac:cxnSpMk id="16" creationId="{42D49687-3404-5F57-C6C3-B62E30F9704C}"/>
          </ac:cxnSpMkLst>
        </pc:cxnChg>
        <pc:cxnChg chg="add del mod">
          <ac:chgData name="Ândria Kaminski" userId="353dd59b-79f5-4f4a-adf8-a66dbee6ec45" providerId="ADAL" clId="{5FD9ECBE-A491-4147-8664-2279E09A56B3}" dt="2025-03-26T18:03:49.576" v="105" actId="11529"/>
          <ac:cxnSpMkLst>
            <pc:docMk/>
            <pc:sldMk cId="246983713" sldId="2147474065"/>
            <ac:cxnSpMk id="33" creationId="{4A0C50C7-DE6A-956E-6B39-D72C4792DC63}"/>
          </ac:cxnSpMkLst>
        </pc:cxnChg>
        <pc:cxnChg chg="add del">
          <ac:chgData name="Ândria Kaminski" userId="353dd59b-79f5-4f4a-adf8-a66dbee6ec45" providerId="ADAL" clId="{5FD9ECBE-A491-4147-8664-2279E09A56B3}" dt="2025-03-26T18:03:59.196" v="112" actId="478"/>
          <ac:cxnSpMkLst>
            <pc:docMk/>
            <pc:sldMk cId="246983713" sldId="2147474065"/>
            <ac:cxnSpMk id="36" creationId="{CAB82383-4856-5189-AE44-8480A841C60A}"/>
          </ac:cxnSpMkLst>
        </pc:cxnChg>
        <pc:cxnChg chg="add mod">
          <ac:chgData name="Ândria Kaminski" userId="353dd59b-79f5-4f4a-adf8-a66dbee6ec45" providerId="ADAL" clId="{5FD9ECBE-A491-4147-8664-2279E09A56B3}" dt="2025-03-26T18:04:39.473" v="132" actId="692"/>
          <ac:cxnSpMkLst>
            <pc:docMk/>
            <pc:sldMk cId="246983713" sldId="2147474065"/>
            <ac:cxnSpMk id="37" creationId="{202A0D2E-E51C-88F5-8FE2-CCE508EC65BF}"/>
          </ac:cxnSpMkLst>
        </pc:cxnChg>
        <pc:cxnChg chg="add mod">
          <ac:chgData name="Ândria Kaminski" userId="353dd59b-79f5-4f4a-adf8-a66dbee6ec45" providerId="ADAL" clId="{5FD9ECBE-A491-4147-8664-2279E09A56B3}" dt="2025-03-26T18:04:43.103" v="133" actId="571"/>
          <ac:cxnSpMkLst>
            <pc:docMk/>
            <pc:sldMk cId="246983713" sldId="2147474065"/>
            <ac:cxnSpMk id="40" creationId="{5BA6F0C5-53E0-F6CE-E853-228B05B4BC17}"/>
          </ac:cxnSpMkLst>
        </pc:cxnChg>
        <pc:cxnChg chg="add mod">
          <ac:chgData name="Ândria Kaminski" userId="353dd59b-79f5-4f4a-adf8-a66dbee6ec45" providerId="ADAL" clId="{5FD9ECBE-A491-4147-8664-2279E09A56B3}" dt="2025-03-26T18:04:50.383" v="136" actId="1076"/>
          <ac:cxnSpMkLst>
            <pc:docMk/>
            <pc:sldMk cId="246983713" sldId="2147474065"/>
            <ac:cxnSpMk id="41" creationId="{B6F75BA2-C4C3-F35B-08FD-114441921C89}"/>
          </ac:cxnSpMkLst>
        </pc:cxnChg>
      </pc:sldChg>
      <pc:sldChg chg="add del ord">
        <pc:chgData name="Ândria Kaminski" userId="353dd59b-79f5-4f4a-adf8-a66dbee6ec45" providerId="ADAL" clId="{5FD9ECBE-A491-4147-8664-2279E09A56B3}" dt="2025-03-26T17:59:27.369" v="34" actId="47"/>
        <pc:sldMkLst>
          <pc:docMk/>
          <pc:sldMk cId="310326652" sldId="2147474066"/>
        </pc:sldMkLst>
      </pc:sldChg>
      <pc:sldChg chg="modSp add mod">
        <pc:chgData name="Ândria Kaminski" userId="353dd59b-79f5-4f4a-adf8-a66dbee6ec45" providerId="ADAL" clId="{5FD9ECBE-A491-4147-8664-2279E09A56B3}" dt="2025-03-26T18:02:31.824" v="81" actId="114"/>
        <pc:sldMkLst>
          <pc:docMk/>
          <pc:sldMk cId="3826825974" sldId="2147474067"/>
        </pc:sldMkLst>
        <pc:spChg chg="mod">
          <ac:chgData name="Ândria Kaminski" userId="353dd59b-79f5-4f4a-adf8-a66dbee6ec45" providerId="ADAL" clId="{5FD9ECBE-A491-4147-8664-2279E09A56B3}" dt="2025-03-26T18:02:31.824" v="81" actId="114"/>
          <ac:spMkLst>
            <pc:docMk/>
            <pc:sldMk cId="3826825974" sldId="2147474067"/>
            <ac:spMk id="3" creationId="{871F6AD8-726B-94A0-A67D-76D4CBF8C8A4}"/>
          </ac:spMkLst>
        </pc:spChg>
        <pc:spChg chg="mod">
          <ac:chgData name="Ândria Kaminski" userId="353dd59b-79f5-4f4a-adf8-a66dbee6ec45" providerId="ADAL" clId="{5FD9ECBE-A491-4147-8664-2279E09A56B3}" dt="2025-03-26T17:59:20.831" v="32" actId="1076"/>
          <ac:spMkLst>
            <pc:docMk/>
            <pc:sldMk cId="3826825974" sldId="2147474067"/>
            <ac:spMk id="6" creationId="{5539082C-87F8-1713-3728-A1906C636908}"/>
          </ac:spMkLst>
        </pc:spChg>
        <pc:spChg chg="mod">
          <ac:chgData name="Ândria Kaminski" userId="353dd59b-79f5-4f4a-adf8-a66dbee6ec45" providerId="ADAL" clId="{5FD9ECBE-A491-4147-8664-2279E09A56B3}" dt="2025-03-26T17:59:18.067" v="31" actId="1076"/>
          <ac:spMkLst>
            <pc:docMk/>
            <pc:sldMk cId="3826825974" sldId="2147474067"/>
            <ac:spMk id="7" creationId="{0C516B5F-8D09-A239-CE53-A33EF222B9C5}"/>
          </ac:spMkLst>
        </pc:spChg>
        <pc:graphicFrameChg chg="mod modGraphic">
          <ac:chgData name="Ândria Kaminski" userId="353dd59b-79f5-4f4a-adf8-a66dbee6ec45" providerId="ADAL" clId="{5FD9ECBE-A491-4147-8664-2279E09A56B3}" dt="2025-03-26T18:02:28.635" v="80" actId="572"/>
          <ac:graphicFrameMkLst>
            <pc:docMk/>
            <pc:sldMk cId="3826825974" sldId="2147474067"/>
            <ac:graphicFrameMk id="5" creationId="{3E4FD8E5-97DA-13F1-6E99-E5AB6E7769C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6B55-AC7F-BF3B-9638-2EFCF538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A606C5-1BCD-1F36-FA31-47316FC46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F10C1D-E43B-AB31-1A7F-C275E457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630E-703B-3386-8FD6-1178E372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8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7EC7-3AAB-10D7-821F-404E6210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AC8D6D-DED2-8A8A-402D-1608EB77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744081-41E5-500C-F5E3-4FADB70B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ABE67-9735-149E-A352-08FCA6298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3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7EC7-3AAB-10D7-821F-404E6210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AC8D6D-DED2-8A8A-402D-1608EB77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744081-41E5-500C-F5E3-4FADB70B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ABE67-9735-149E-A352-08FCA6298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3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4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88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8" y="862832"/>
            <a:ext cx="644761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 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escala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E64403-D845-A9E0-8313-9795564C2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1319"/>
          <a:stretch/>
        </p:blipFill>
        <p:spPr>
          <a:xfrm>
            <a:off x="6561147" y="1319301"/>
            <a:ext cx="4536442" cy="48247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E0956F-66BB-C57F-88D1-0745CACCB6ED}"/>
              </a:ext>
            </a:extLst>
          </p:cNvPr>
          <p:cNvSpPr txBox="1"/>
          <p:nvPr/>
        </p:nvSpPr>
        <p:spPr>
          <a:xfrm>
            <a:off x="867589" y="244974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EXEMPLO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FA74-3265-4A24-45C4-6D1F3437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E8C1DADE-65A3-4E7F-C73A-C0D670212570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49AA51B-3382-EB57-39CD-5352F977BBF7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D944A41D-B559-0675-2847-ECECC4E0E35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1D8089AD-8368-5BDC-E89F-B8DBC3492CC8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73EB43B-D89E-E995-340D-8B7A72427246}"/>
              </a:ext>
            </a:extLst>
          </p:cNvPr>
          <p:cNvSpPr/>
          <p:nvPr/>
        </p:nvSpPr>
        <p:spPr>
          <a:xfrm>
            <a:off x="473612" y="1721971"/>
            <a:ext cx="543198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7765777-97B8-F180-9BA4-2DBFEED76FF9}"/>
              </a:ext>
            </a:extLst>
          </p:cNvPr>
          <p:cNvSpPr/>
          <p:nvPr/>
        </p:nvSpPr>
        <p:spPr>
          <a:xfrm>
            <a:off x="6194153" y="1743353"/>
            <a:ext cx="550246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Calibri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D77E4D-155D-A2B2-9553-9DFCA77E7605}"/>
              </a:ext>
            </a:extLst>
          </p:cNvPr>
          <p:cNvGrpSpPr/>
          <p:nvPr/>
        </p:nvGrpSpPr>
        <p:grpSpPr>
          <a:xfrm>
            <a:off x="485383" y="1664665"/>
            <a:ext cx="11213313" cy="570630"/>
            <a:chOff x="485383" y="1826615"/>
            <a:chExt cx="11213313" cy="354316"/>
          </a:xfr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  <a:tileRect/>
          </a:gra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45EACDD5-F299-FE6C-433C-2C37DDE6EA05}"/>
                </a:ext>
              </a:extLst>
            </p:cNvPr>
            <p:cNvSpPr/>
            <p:nvPr/>
          </p:nvSpPr>
          <p:spPr>
            <a:xfrm>
              <a:off x="485383" y="1826615"/>
              <a:ext cx="5428718" cy="3528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RECOMENDAÇÃO DO TIME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6E15CBB-FC5B-6857-FDDD-D946A6B24E7A}"/>
                </a:ext>
              </a:extLst>
            </p:cNvPr>
            <p:cNvSpPr/>
            <p:nvPr/>
          </p:nvSpPr>
          <p:spPr>
            <a:xfrm>
              <a:off x="6185647" y="1828080"/>
              <a:ext cx="5513049" cy="35285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</a:rPr>
                <a:t>EMBASAMENTO</a:t>
              </a:r>
            </a:p>
          </p:txBody>
        </p:sp>
      </p:grpSp>
      <p:grpSp>
        <p:nvGrpSpPr>
          <p:cNvPr id="15" name="Google Shape;525;p50">
            <a:extLst>
              <a:ext uri="{FF2B5EF4-FFF2-40B4-BE49-F238E27FC236}">
                <a16:creationId xmlns:a16="http://schemas.microsoft.com/office/drawing/2014/main" id="{45F3AC3F-2CEF-383A-EDE2-B5AE7E4AE311}"/>
              </a:ext>
            </a:extLst>
          </p:cNvPr>
          <p:cNvGrpSpPr/>
          <p:nvPr/>
        </p:nvGrpSpPr>
        <p:grpSpPr>
          <a:xfrm>
            <a:off x="733447" y="2477144"/>
            <a:ext cx="4497733" cy="416974"/>
            <a:chOff x="835048" y="2120918"/>
            <a:chExt cx="4497733" cy="416974"/>
          </a:xfrm>
          <a:effectLst/>
        </p:grpSpPr>
        <p:sp>
          <p:nvSpPr>
            <p:cNvPr id="16" name="Google Shape;526;p50">
              <a:extLst>
                <a:ext uri="{FF2B5EF4-FFF2-40B4-BE49-F238E27FC236}">
                  <a16:creationId xmlns:a16="http://schemas.microsoft.com/office/drawing/2014/main" id="{31117A49-BD85-DBA9-57DF-9427D92E565F}"/>
                </a:ext>
              </a:extLst>
            </p:cNvPr>
            <p:cNvSpPr/>
            <p:nvPr/>
          </p:nvSpPr>
          <p:spPr>
            <a:xfrm>
              <a:off x="835048" y="2174205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21" name="Google Shape;527;p50">
              <a:extLst>
                <a:ext uri="{FF2B5EF4-FFF2-40B4-BE49-F238E27FC236}">
                  <a16:creationId xmlns:a16="http://schemas.microsoft.com/office/drawing/2014/main" id="{095EFB39-9ECD-1B11-321A-1969758B86DB}"/>
                </a:ext>
              </a:extLst>
            </p:cNvPr>
            <p:cNvSpPr/>
            <p:nvPr/>
          </p:nvSpPr>
          <p:spPr>
            <a:xfrm>
              <a:off x="1154037" y="2120918"/>
              <a:ext cx="4178744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Encerrar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(não faz sentido avançar a relação, em resultado dentro dos critérios de avaliação)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529;p50">
            <a:extLst>
              <a:ext uri="{FF2B5EF4-FFF2-40B4-BE49-F238E27FC236}">
                <a16:creationId xmlns:a16="http://schemas.microsoft.com/office/drawing/2014/main" id="{54CB615B-E537-1B34-CDE7-64C7CE18B24D}"/>
              </a:ext>
            </a:extLst>
          </p:cNvPr>
          <p:cNvGrpSpPr/>
          <p:nvPr/>
        </p:nvGrpSpPr>
        <p:grpSpPr>
          <a:xfrm>
            <a:off x="733447" y="3137388"/>
            <a:ext cx="4267353" cy="646936"/>
            <a:chOff x="756229" y="2029837"/>
            <a:chExt cx="4267353" cy="646936"/>
          </a:xfrm>
          <a:effectLst/>
        </p:grpSpPr>
        <p:sp>
          <p:nvSpPr>
            <p:cNvPr id="27" name="Google Shape;530;p50">
              <a:extLst>
                <a:ext uri="{FF2B5EF4-FFF2-40B4-BE49-F238E27FC236}">
                  <a16:creationId xmlns:a16="http://schemas.microsoft.com/office/drawing/2014/main" id="{8B87C513-B7B3-BD65-140D-BEF239452BD2}"/>
                </a:ext>
              </a:extLst>
            </p:cNvPr>
            <p:cNvSpPr/>
            <p:nvPr/>
          </p:nvSpPr>
          <p:spPr>
            <a:xfrm>
              <a:off x="756229" y="2106111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28" name="Google Shape;531;p50">
              <a:extLst>
                <a:ext uri="{FF2B5EF4-FFF2-40B4-BE49-F238E27FC236}">
                  <a16:creationId xmlns:a16="http://schemas.microsoft.com/office/drawing/2014/main" id="{128C6D59-0001-B027-41F3-B99C280BF0A4}"/>
                </a:ext>
              </a:extLst>
            </p:cNvPr>
            <p:cNvSpPr/>
            <p:nvPr/>
          </p:nvSpPr>
          <p:spPr>
            <a:xfrm>
              <a:off x="1075218" y="2029837"/>
              <a:ext cx="3948364" cy="6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Estender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(determinar um período adicional para acompanhamento e análise do experimento. Alinhar e formalizar o time da solução o período e se há custo envolvido.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grpSp>
        <p:nvGrpSpPr>
          <p:cNvPr id="29" name="Google Shape;532;p50">
            <a:extLst>
              <a:ext uri="{FF2B5EF4-FFF2-40B4-BE49-F238E27FC236}">
                <a16:creationId xmlns:a16="http://schemas.microsoft.com/office/drawing/2014/main" id="{F68A7152-DC7F-8604-F501-02865832274E}"/>
              </a:ext>
            </a:extLst>
          </p:cNvPr>
          <p:cNvGrpSpPr/>
          <p:nvPr/>
        </p:nvGrpSpPr>
        <p:grpSpPr>
          <a:xfrm>
            <a:off x="733447" y="4036102"/>
            <a:ext cx="5003187" cy="416974"/>
            <a:chOff x="759796" y="4624520"/>
            <a:chExt cx="5003187" cy="416974"/>
          </a:xfrm>
          <a:effectLst/>
        </p:grpSpPr>
        <p:sp>
          <p:nvSpPr>
            <p:cNvPr id="31" name="Google Shape;533;p50">
              <a:extLst>
                <a:ext uri="{FF2B5EF4-FFF2-40B4-BE49-F238E27FC236}">
                  <a16:creationId xmlns:a16="http://schemas.microsoft.com/office/drawing/2014/main" id="{DBF7B331-AC6E-4336-F440-211AFB736206}"/>
                </a:ext>
              </a:extLst>
            </p:cNvPr>
            <p:cNvSpPr/>
            <p:nvPr/>
          </p:nvSpPr>
          <p:spPr>
            <a:xfrm>
              <a:off x="759796" y="4695736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  <p:sp>
          <p:nvSpPr>
            <p:cNvPr id="32" name="Google Shape;534;p50">
              <a:extLst>
                <a:ext uri="{FF2B5EF4-FFF2-40B4-BE49-F238E27FC236}">
                  <a16:creationId xmlns:a16="http://schemas.microsoft.com/office/drawing/2014/main" id="{DB9CB969-30CE-65CB-E1AA-D857C7E61A34}"/>
                </a:ext>
              </a:extLst>
            </p:cNvPr>
            <p:cNvSpPr/>
            <p:nvPr/>
          </p:nvSpPr>
          <p:spPr>
            <a:xfrm>
              <a:off x="1068621" y="4624520"/>
              <a:ext cx="4694362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Escalar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  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" pitchFamily="2" charset="0"/>
                  <a:cs typeface="Arial"/>
                  <a:sym typeface="Arial"/>
                </a:rPr>
                <a:t>(avançar a contratação da solução)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endParaRPr>
            </a:p>
          </p:txBody>
        </p:sp>
      </p:grpSp>
      <p:sp>
        <p:nvSpPr>
          <p:cNvPr id="33" name="Google Shape;535;p50">
            <a:extLst>
              <a:ext uri="{FF2B5EF4-FFF2-40B4-BE49-F238E27FC236}">
                <a16:creationId xmlns:a16="http://schemas.microsoft.com/office/drawing/2014/main" id="{C568FE4E-3829-C6FD-E54E-3E296A7D3331}"/>
              </a:ext>
            </a:extLst>
          </p:cNvPr>
          <p:cNvSpPr/>
          <p:nvPr/>
        </p:nvSpPr>
        <p:spPr>
          <a:xfrm>
            <a:off x="495384" y="4731398"/>
            <a:ext cx="5373228" cy="712581"/>
          </a:xfrm>
          <a:prstGeom prst="roundRect">
            <a:avLst>
              <a:gd name="adj" fmla="val 14019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Instruções</a:t>
            </a:r>
            <a:endParaRPr kumimoji="0" lang="pt-BR" sz="105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Assinale a recomendação relacionada ao seguimento do projeto com o parceiro.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4" name="Google Shape;535;p50">
            <a:extLst>
              <a:ext uri="{FF2B5EF4-FFF2-40B4-BE49-F238E27FC236}">
                <a16:creationId xmlns:a16="http://schemas.microsoft.com/office/drawing/2014/main" id="{3BB9662A-F5DE-1064-8CE7-2F6B47E6E402}"/>
              </a:ext>
            </a:extLst>
          </p:cNvPr>
          <p:cNvSpPr/>
          <p:nvPr/>
        </p:nvSpPr>
        <p:spPr>
          <a:xfrm>
            <a:off x="6192074" y="3622846"/>
            <a:ext cx="5502462" cy="1831741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5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Instruções</a:t>
            </a:r>
            <a:endParaRPr kumimoji="0" lang="pt-BR" sz="105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No quadro acima, há um espaço para justificar a decisão. A principal pergunta a ser respondida é: “Qual a avaliação do time sobre a solução e o parceiro escolhido para o piloto?”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</a:b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  <a:cs typeface="Arial"/>
                <a:sym typeface="Arial"/>
              </a:rPr>
              <a:t>Para embasar a resposta, vocês podem falar da aderência entre as partes e da disponibilidade do parceiro, da avaliação do piloto, da projeção de resultados e da perspectiva de replicabilidade dentro do contexto.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  <a:cs typeface="Arial"/>
              <a:sym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5722D4-0613-E504-2E49-2C8F50C9F023}"/>
              </a:ext>
            </a:extLst>
          </p:cNvPr>
          <p:cNvSpPr txBox="1"/>
          <p:nvPr/>
        </p:nvSpPr>
        <p:spPr>
          <a:xfrm>
            <a:off x="6282085" y="234267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Lorem ipsum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dolor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Calibri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7407B22-E32D-A180-C90E-73CD968CA9B7}"/>
              </a:ext>
            </a:extLst>
          </p:cNvPr>
          <p:cNvSpPr/>
          <p:nvPr/>
        </p:nvSpPr>
        <p:spPr>
          <a:xfrm>
            <a:off x="769307" y="4140713"/>
            <a:ext cx="207749" cy="207749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3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7057-A8CE-C7DA-FC81-F9833290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B88EBCD-978C-4CEC-13F7-9FF4C53234C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A663C25-0803-C5E7-DC9E-C6D34CF32289}"/>
              </a:ext>
            </a:extLst>
          </p:cNvPr>
          <p:cNvSpPr/>
          <p:nvPr/>
        </p:nvSpPr>
        <p:spPr>
          <a:xfrm>
            <a:off x="11227730" y="3805900"/>
            <a:ext cx="442496" cy="442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719F4F5-38FE-17A9-ADB6-D5758B2CF8B9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23671AEC-E15E-0709-5AEE-B6E834A74F9F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2CCCCD0F-E30D-BA6E-26CF-EFB71ABE3A6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478;p58">
            <a:extLst>
              <a:ext uri="{FF2B5EF4-FFF2-40B4-BE49-F238E27FC236}">
                <a16:creationId xmlns:a16="http://schemas.microsoft.com/office/drawing/2014/main" id="{74BE7079-153F-E965-94C4-6AD4B66DD4BE}"/>
              </a:ext>
            </a:extLst>
          </p:cNvPr>
          <p:cNvCxnSpPr>
            <a:cxnSpLocks/>
          </p:cNvCxnSpPr>
          <p:nvPr/>
        </p:nvCxnSpPr>
        <p:spPr>
          <a:xfrm>
            <a:off x="6589059" y="1258321"/>
            <a:ext cx="0" cy="4751735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54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3B6CEF3-70FB-05A5-4E94-2669A2835125}"/>
              </a:ext>
            </a:extLst>
          </p:cNvPr>
          <p:cNvSpPr/>
          <p:nvPr/>
        </p:nvSpPr>
        <p:spPr>
          <a:xfrm>
            <a:off x="11227730" y="1514343"/>
            <a:ext cx="442496" cy="442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6" name="Google Shape;64;p12">
            <a:extLst>
              <a:ext uri="{FF2B5EF4-FFF2-40B4-BE49-F238E27FC236}">
                <a16:creationId xmlns:a16="http://schemas.microsoft.com/office/drawing/2014/main" id="{92B19D5A-0ED0-FED7-E361-E162C6E47B44}"/>
              </a:ext>
            </a:extLst>
          </p:cNvPr>
          <p:cNvSpPr txBox="1"/>
          <p:nvPr/>
        </p:nvSpPr>
        <p:spPr>
          <a:xfrm>
            <a:off x="679834" y="1452150"/>
            <a:ext cx="2702081" cy="3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i="0" dirty="0">
                <a:latin typeface="Montserrat" pitchFamily="2" charset="0"/>
                <a:sym typeface="Poppins"/>
              </a:rPr>
              <a:t>Escopo</a:t>
            </a:r>
            <a:endParaRPr sz="1600" i="0" dirty="0">
              <a:latin typeface="Montserrat" pitchFamily="2" charset="0"/>
            </a:endParaRPr>
          </a:p>
        </p:txBody>
      </p:sp>
      <p:sp>
        <p:nvSpPr>
          <p:cNvPr id="7" name="Google Shape;67;p12">
            <a:extLst>
              <a:ext uri="{FF2B5EF4-FFF2-40B4-BE49-F238E27FC236}">
                <a16:creationId xmlns:a16="http://schemas.microsoft.com/office/drawing/2014/main" id="{5CDFDB1C-EA66-47A9-DB3E-A9E8CFEC974C}"/>
              </a:ext>
            </a:extLst>
          </p:cNvPr>
          <p:cNvSpPr txBox="1"/>
          <p:nvPr/>
        </p:nvSpPr>
        <p:spPr>
          <a:xfrm>
            <a:off x="655835" y="3081605"/>
            <a:ext cx="2814149" cy="3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i="0" dirty="0">
                <a:latin typeface="Montserrat" pitchFamily="2" charset="0"/>
                <a:sym typeface="Poppins"/>
              </a:rPr>
              <a:t>Recursos</a:t>
            </a:r>
            <a:endParaRPr sz="1600" i="0" dirty="0">
              <a:latin typeface="Montserrat" pitchFamily="2" charset="0"/>
            </a:endParaRPr>
          </a:p>
        </p:txBody>
      </p:sp>
      <p:sp>
        <p:nvSpPr>
          <p:cNvPr id="8" name="Google Shape;67;p12">
            <a:extLst>
              <a:ext uri="{FF2B5EF4-FFF2-40B4-BE49-F238E27FC236}">
                <a16:creationId xmlns:a16="http://schemas.microsoft.com/office/drawing/2014/main" id="{57F67F15-7A4B-28AA-3579-F447AA58A07F}"/>
              </a:ext>
            </a:extLst>
          </p:cNvPr>
          <p:cNvSpPr txBox="1"/>
          <p:nvPr/>
        </p:nvSpPr>
        <p:spPr>
          <a:xfrm>
            <a:off x="674694" y="4651805"/>
            <a:ext cx="2814149" cy="3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i="0" dirty="0">
                <a:latin typeface="Montserrat" pitchFamily="2" charset="0"/>
                <a:sym typeface="Poppins"/>
              </a:rPr>
              <a:t>KPIs</a:t>
            </a:r>
            <a:endParaRPr lang="pt-BR" sz="1600" i="0" dirty="0">
              <a:latin typeface="Montserrat" pitchFamily="2" charset="0"/>
            </a:endParaRPr>
          </a:p>
        </p:txBody>
      </p:sp>
      <p:sp>
        <p:nvSpPr>
          <p:cNvPr id="9" name="Google Shape;67;p12">
            <a:extLst>
              <a:ext uri="{FF2B5EF4-FFF2-40B4-BE49-F238E27FC236}">
                <a16:creationId xmlns:a16="http://schemas.microsoft.com/office/drawing/2014/main" id="{5AE5218A-9A8C-10C5-A442-110F7F5DE296}"/>
              </a:ext>
            </a:extLst>
          </p:cNvPr>
          <p:cNvSpPr txBox="1"/>
          <p:nvPr/>
        </p:nvSpPr>
        <p:spPr>
          <a:xfrm>
            <a:off x="6767883" y="1512168"/>
            <a:ext cx="2814149" cy="3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i="0" dirty="0">
                <a:latin typeface="Montserrat" pitchFamily="2" charset="0"/>
                <a:sym typeface="Poppins"/>
              </a:rPr>
              <a:t>Benefícios</a:t>
            </a:r>
            <a:endParaRPr lang="pt-BR" sz="1600" i="0" dirty="0">
              <a:latin typeface="Montserrat" pitchFamily="2" charset="0"/>
            </a:endParaRPr>
          </a:p>
        </p:txBody>
      </p:sp>
      <p:pic>
        <p:nvPicPr>
          <p:cNvPr id="12" name="Picture 10" descr="Ícone&#10;&#10;Descrição gerada automaticamente">
            <a:extLst>
              <a:ext uri="{FF2B5EF4-FFF2-40B4-BE49-F238E27FC236}">
                <a16:creationId xmlns:a16="http://schemas.microsoft.com/office/drawing/2014/main" id="{A02E1957-1B2F-D865-68B9-D5D295E6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642" y="1599092"/>
            <a:ext cx="303848" cy="2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64;p12">
            <a:extLst>
              <a:ext uri="{FF2B5EF4-FFF2-40B4-BE49-F238E27FC236}">
                <a16:creationId xmlns:a16="http://schemas.microsoft.com/office/drawing/2014/main" id="{4CB50923-4309-D750-B270-FAEBFC210522}"/>
              </a:ext>
            </a:extLst>
          </p:cNvPr>
          <p:cNvSpPr txBox="1"/>
          <p:nvPr/>
        </p:nvSpPr>
        <p:spPr>
          <a:xfrm>
            <a:off x="6767883" y="3726021"/>
            <a:ext cx="2702081" cy="36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i="0" dirty="0">
                <a:latin typeface="Montserrat" pitchFamily="2" charset="0"/>
                <a:sym typeface="Poppins"/>
              </a:rPr>
              <a:t>Custos</a:t>
            </a:r>
            <a:endParaRPr sz="1600" i="0" dirty="0">
              <a:latin typeface="Montserrat" pitchFamily="2" charset="0"/>
            </a:endParaRPr>
          </a:p>
        </p:txBody>
      </p:sp>
      <p:pic>
        <p:nvPicPr>
          <p:cNvPr id="18" name="Picture 5" descr="Ícone&#10;&#10;Descrição gerada automaticamente">
            <a:extLst>
              <a:ext uri="{FF2B5EF4-FFF2-40B4-BE49-F238E27FC236}">
                <a16:creationId xmlns:a16="http://schemas.microsoft.com/office/drawing/2014/main" id="{0CF02B55-E5EA-D014-80EA-446FF3F9C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265" y="38803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79;p12">
            <a:extLst>
              <a:ext uri="{FF2B5EF4-FFF2-40B4-BE49-F238E27FC236}">
                <a16:creationId xmlns:a16="http://schemas.microsoft.com/office/drawing/2014/main" id="{D40AC1D0-8811-B621-1EB5-E1E31359EEE3}"/>
              </a:ext>
            </a:extLst>
          </p:cNvPr>
          <p:cNvSpPr txBox="1"/>
          <p:nvPr/>
        </p:nvSpPr>
        <p:spPr>
          <a:xfrm>
            <a:off x="679833" y="1797451"/>
            <a:ext cx="5045312" cy="28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70" i="0" dirty="0">
                <a:solidFill>
                  <a:schemeClr val="tx1"/>
                </a:solidFill>
                <a:sym typeface="Poppins"/>
              </a:rPr>
              <a:t>Qual será o objetivo definido para as próximas fases da solução? </a:t>
            </a:r>
            <a:endParaRPr sz="1070" i="0" dirty="0">
              <a:solidFill>
                <a:schemeClr val="tx1"/>
              </a:solidFill>
            </a:endParaRPr>
          </a:p>
        </p:txBody>
      </p:sp>
      <p:sp>
        <p:nvSpPr>
          <p:cNvPr id="20" name="Google Shape;79;p12">
            <a:extLst>
              <a:ext uri="{FF2B5EF4-FFF2-40B4-BE49-F238E27FC236}">
                <a16:creationId xmlns:a16="http://schemas.microsoft.com/office/drawing/2014/main" id="{04DC5807-9B30-FB3A-7915-8A44DF670773}"/>
              </a:ext>
            </a:extLst>
          </p:cNvPr>
          <p:cNvSpPr txBox="1"/>
          <p:nvPr/>
        </p:nvSpPr>
        <p:spPr>
          <a:xfrm>
            <a:off x="679833" y="3409210"/>
            <a:ext cx="4663627" cy="28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70" i="0">
                <a:solidFill>
                  <a:schemeClr val="tx1"/>
                </a:solidFill>
                <a:sym typeface="Poppins"/>
              </a:rPr>
              <a:t>Qual serão os recursos necessários  para execução do </a:t>
            </a:r>
            <a:r>
              <a:rPr lang="pt-BR" sz="1070" i="0" err="1">
                <a:solidFill>
                  <a:schemeClr val="tx1"/>
                </a:solidFill>
                <a:sym typeface="Poppins"/>
              </a:rPr>
              <a:t>rollout</a:t>
            </a:r>
            <a:r>
              <a:rPr lang="pt-BR" sz="1070" i="0">
                <a:solidFill>
                  <a:schemeClr val="tx1"/>
                </a:solidFill>
                <a:sym typeface="Poppins"/>
              </a:rPr>
              <a:t>? </a:t>
            </a:r>
            <a:endParaRPr sz="1070" i="0">
              <a:solidFill>
                <a:schemeClr val="tx1"/>
              </a:solidFill>
            </a:endParaRPr>
          </a:p>
        </p:txBody>
      </p:sp>
      <p:sp>
        <p:nvSpPr>
          <p:cNvPr id="21" name="Google Shape;79;p12">
            <a:extLst>
              <a:ext uri="{FF2B5EF4-FFF2-40B4-BE49-F238E27FC236}">
                <a16:creationId xmlns:a16="http://schemas.microsoft.com/office/drawing/2014/main" id="{CF0731C5-C41C-9FE0-55C6-C1AABDC7E2C4}"/>
              </a:ext>
            </a:extLst>
          </p:cNvPr>
          <p:cNvSpPr txBox="1"/>
          <p:nvPr/>
        </p:nvSpPr>
        <p:spPr>
          <a:xfrm>
            <a:off x="693986" y="5031343"/>
            <a:ext cx="5248270" cy="45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70" i="0" dirty="0">
                <a:solidFill>
                  <a:schemeClr val="tx1"/>
                </a:solidFill>
                <a:sym typeface="Poppins"/>
              </a:rPr>
              <a:t>Descreve o que será testado, como será medido e o que será considerado sucesso nos novos cenários da solução.</a:t>
            </a:r>
          </a:p>
        </p:txBody>
      </p:sp>
      <p:sp>
        <p:nvSpPr>
          <p:cNvPr id="22" name="Google Shape;79;p12">
            <a:extLst>
              <a:ext uri="{FF2B5EF4-FFF2-40B4-BE49-F238E27FC236}">
                <a16:creationId xmlns:a16="http://schemas.microsoft.com/office/drawing/2014/main" id="{40D901D0-68D3-3BA1-D2A7-24AEFCFEA39B}"/>
              </a:ext>
            </a:extLst>
          </p:cNvPr>
          <p:cNvSpPr txBox="1"/>
          <p:nvPr/>
        </p:nvSpPr>
        <p:spPr>
          <a:xfrm>
            <a:off x="6767883" y="4075570"/>
            <a:ext cx="4804834" cy="28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70" i="0" dirty="0">
                <a:solidFill>
                  <a:schemeClr val="tx1"/>
                </a:solidFill>
                <a:sym typeface="Poppins"/>
              </a:rPr>
              <a:t>Define o que são as despesas e seus respectivos valores. </a:t>
            </a:r>
            <a:endParaRPr sz="1070" i="0" dirty="0">
              <a:solidFill>
                <a:schemeClr val="tx1"/>
              </a:solidFill>
            </a:endParaRPr>
          </a:p>
        </p:txBody>
      </p:sp>
      <p:sp>
        <p:nvSpPr>
          <p:cNvPr id="25" name="Google Shape;79;p12">
            <a:extLst>
              <a:ext uri="{FF2B5EF4-FFF2-40B4-BE49-F238E27FC236}">
                <a16:creationId xmlns:a16="http://schemas.microsoft.com/office/drawing/2014/main" id="{D06BB52F-7999-4A09-2278-913E9026491B}"/>
              </a:ext>
            </a:extLst>
          </p:cNvPr>
          <p:cNvSpPr txBox="1"/>
          <p:nvPr/>
        </p:nvSpPr>
        <p:spPr>
          <a:xfrm>
            <a:off x="6767883" y="1853628"/>
            <a:ext cx="5248081" cy="287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070" i="0" dirty="0">
                <a:solidFill>
                  <a:schemeClr val="tx1"/>
                </a:solidFill>
                <a:sym typeface="Poppins"/>
              </a:rPr>
              <a:t>Quais benefícios o </a:t>
            </a:r>
            <a:r>
              <a:rPr lang="pt-BR" sz="1070" i="0" dirty="0" err="1">
                <a:solidFill>
                  <a:schemeClr val="tx1"/>
                </a:solidFill>
                <a:sym typeface="Poppins"/>
              </a:rPr>
              <a:t>rollout</a:t>
            </a:r>
            <a:r>
              <a:rPr lang="pt-BR" sz="1070" i="0" dirty="0">
                <a:solidFill>
                  <a:schemeClr val="tx1"/>
                </a:solidFill>
                <a:sym typeface="Poppins"/>
              </a:rPr>
              <a:t> trará para a BSCI?</a:t>
            </a:r>
            <a:endParaRPr sz="1070" i="0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78C9CFB2-35B1-08B9-D08B-6871A90D52C4}"/>
              </a:ext>
            </a:extLst>
          </p:cNvPr>
          <p:cNvSpPr/>
          <p:nvPr/>
        </p:nvSpPr>
        <p:spPr>
          <a:xfrm>
            <a:off x="5873475" y="1514343"/>
            <a:ext cx="442496" cy="442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13" name="Picture 6" descr="Ícone&#10;&#10;Descrição gerada automaticamente">
            <a:extLst>
              <a:ext uri="{FF2B5EF4-FFF2-40B4-BE49-F238E27FC236}">
                <a16:creationId xmlns:a16="http://schemas.microsoft.com/office/drawing/2014/main" id="{478C6FA3-3E39-AD40-00B2-A04404C0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88" y="1616528"/>
            <a:ext cx="2476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50AC0496-B6AC-12A2-6BD2-F4512F29358B}"/>
              </a:ext>
            </a:extLst>
          </p:cNvPr>
          <p:cNvSpPr/>
          <p:nvPr/>
        </p:nvSpPr>
        <p:spPr>
          <a:xfrm>
            <a:off x="5873475" y="3210453"/>
            <a:ext cx="442496" cy="442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14" name="Picture 3" descr="Ícone&#10;&#10;Descrição gerada automaticamente">
            <a:extLst>
              <a:ext uri="{FF2B5EF4-FFF2-40B4-BE49-F238E27FC236}">
                <a16:creationId xmlns:a16="http://schemas.microsoft.com/office/drawing/2014/main" id="{DB78CC64-2388-2C13-B6DE-0A93AC3B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04" y="32959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5AAFB538-120F-7C5C-3292-79B40A03AB93}"/>
              </a:ext>
            </a:extLst>
          </p:cNvPr>
          <p:cNvSpPr/>
          <p:nvPr/>
        </p:nvSpPr>
        <p:spPr>
          <a:xfrm>
            <a:off x="5873475" y="4719779"/>
            <a:ext cx="442496" cy="442496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3CD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pic>
        <p:nvPicPr>
          <p:cNvPr id="10" name="Picture 4" descr="Ícone&#10;&#10;Descrição gerada automaticamente">
            <a:extLst>
              <a:ext uri="{FF2B5EF4-FFF2-40B4-BE49-F238E27FC236}">
                <a16:creationId xmlns:a16="http://schemas.microsoft.com/office/drawing/2014/main" id="{3EC89E50-4348-0EDE-474E-A0D598AF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66" y="4788204"/>
            <a:ext cx="316561" cy="30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oogle Shape;478;p58">
            <a:extLst>
              <a:ext uri="{FF2B5EF4-FFF2-40B4-BE49-F238E27FC236}">
                <a16:creationId xmlns:a16="http://schemas.microsoft.com/office/drawing/2014/main" id="{202A0D2E-E51C-88F5-8FE2-CCE508EC65BF}"/>
              </a:ext>
            </a:extLst>
          </p:cNvPr>
          <p:cNvCxnSpPr>
            <a:cxnSpLocks/>
          </p:cNvCxnSpPr>
          <p:nvPr/>
        </p:nvCxnSpPr>
        <p:spPr>
          <a:xfrm flipH="1">
            <a:off x="289850" y="4503985"/>
            <a:ext cx="6299209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78;p58">
            <a:extLst>
              <a:ext uri="{FF2B5EF4-FFF2-40B4-BE49-F238E27FC236}">
                <a16:creationId xmlns:a16="http://schemas.microsoft.com/office/drawing/2014/main" id="{5BA6F0C5-53E0-F6CE-E853-228B05B4BC17}"/>
              </a:ext>
            </a:extLst>
          </p:cNvPr>
          <p:cNvCxnSpPr>
            <a:cxnSpLocks/>
          </p:cNvCxnSpPr>
          <p:nvPr/>
        </p:nvCxnSpPr>
        <p:spPr>
          <a:xfrm flipH="1">
            <a:off x="289850" y="2935162"/>
            <a:ext cx="6299209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78;p58">
            <a:extLst>
              <a:ext uri="{FF2B5EF4-FFF2-40B4-BE49-F238E27FC236}">
                <a16:creationId xmlns:a16="http://schemas.microsoft.com/office/drawing/2014/main" id="{B6F75BA2-C4C3-F35B-08FD-114441921C89}"/>
              </a:ext>
            </a:extLst>
          </p:cNvPr>
          <p:cNvCxnSpPr>
            <a:cxnSpLocks/>
          </p:cNvCxnSpPr>
          <p:nvPr/>
        </p:nvCxnSpPr>
        <p:spPr>
          <a:xfrm flipH="1">
            <a:off x="6589059" y="3548407"/>
            <a:ext cx="5313088" cy="0"/>
          </a:xfrm>
          <a:prstGeom prst="straightConnector1">
            <a:avLst/>
          </a:prstGeom>
          <a:noFill/>
          <a:ln w="38100" cap="flat" cmpd="sng">
            <a:gradFill flip="none" rotWithShape="1">
              <a:gsLst>
                <a:gs pos="0">
                  <a:srgbClr val="1BBFFF"/>
                </a:gs>
                <a:gs pos="100000">
                  <a:srgbClr val="8800CC"/>
                </a:gs>
              </a:gsLst>
              <a:lin ang="10800000" scaled="1"/>
              <a:tileRect/>
            </a:gra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69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7057-A8CE-C7DA-FC81-F9833290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B88EBCD-978C-4CEC-13F7-9FF4C53234C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9" name="Retângulo: Cantos Superiores Arredondados 8">
            <a:extLst>
              <a:ext uri="{FF2B5EF4-FFF2-40B4-BE49-F238E27FC236}">
                <a16:creationId xmlns:a16="http://schemas.microsoft.com/office/drawing/2014/main" id="{DB0D1277-3085-A294-D46D-B84B40C82CBC}"/>
              </a:ext>
            </a:extLst>
          </p:cNvPr>
          <p:cNvSpPr/>
          <p:nvPr/>
        </p:nvSpPr>
        <p:spPr>
          <a:xfrm>
            <a:off x="1330359" y="2370926"/>
            <a:ext cx="9523362" cy="878482"/>
          </a:xfrm>
          <a:prstGeom prst="round2Same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719F4F5-38FE-17A9-ADB6-D5758B2CF8B9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23671AEC-E15E-0709-5AEE-B6E834A74F9F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2CCCCD0F-E30D-BA6E-26CF-EFB71ABE3A6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Google Shape;67;p12">
            <a:extLst>
              <a:ext uri="{FF2B5EF4-FFF2-40B4-BE49-F238E27FC236}">
                <a16:creationId xmlns:a16="http://schemas.microsoft.com/office/drawing/2014/main" id="{FB09B172-FB8C-5A7C-6837-0097AD34EC10}"/>
              </a:ext>
            </a:extLst>
          </p:cNvPr>
          <p:cNvSpPr txBox="1"/>
          <p:nvPr/>
        </p:nvSpPr>
        <p:spPr>
          <a:xfrm>
            <a:off x="679834" y="1439749"/>
            <a:ext cx="2814149" cy="399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rgbClr val="A5A5A5"/>
              </a:buClr>
              <a:buSzPts val="1100"/>
              <a:buFont typeface="Poppins"/>
              <a:buNone/>
              <a:defRPr sz="900" b="1" i="1">
                <a:solidFill>
                  <a:schemeClr val="tx1"/>
                </a:solidFill>
                <a:latin typeface="Pano Bold" panose="000008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cs typeface="Poppins"/>
                <a:sym typeface="Poppins"/>
              </a:rPr>
              <a:t>Cronograma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Poppins"/>
            </a:endParaRPr>
          </a:p>
        </p:txBody>
      </p:sp>
      <p:sp>
        <p:nvSpPr>
          <p:cNvPr id="3" name="Google Shape;79;p12">
            <a:extLst>
              <a:ext uri="{FF2B5EF4-FFF2-40B4-BE49-F238E27FC236}">
                <a16:creationId xmlns:a16="http://schemas.microsoft.com/office/drawing/2014/main" id="{871F6AD8-726B-94A0-A67D-76D4CBF8C8A4}"/>
              </a:ext>
            </a:extLst>
          </p:cNvPr>
          <p:cNvSpPr txBox="1"/>
          <p:nvPr/>
        </p:nvSpPr>
        <p:spPr>
          <a:xfrm>
            <a:off x="679834" y="1820063"/>
            <a:ext cx="8319468" cy="29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87" tIns="60877" rIns="121787" bIns="6087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A5A5A5"/>
              </a:buClr>
              <a:buSzPts val="1100"/>
              <a:buFont typeface="Poppins"/>
              <a:buNone/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Poppins"/>
                <a:cs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Poppins"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cs typeface="Poppins"/>
                <a:sym typeface="Poppins"/>
              </a:rPr>
              <a:t>Organiza as principais atividades, responsáveis e período a serem cumpridas nesse novo cenário.</a:t>
            </a:r>
          </a:p>
        </p:txBody>
      </p:sp>
      <p:graphicFrame>
        <p:nvGraphicFramePr>
          <p:cNvPr id="5" name="Google Shape;212;p19">
            <a:extLst>
              <a:ext uri="{FF2B5EF4-FFF2-40B4-BE49-F238E27FC236}">
                <a16:creationId xmlns:a16="http://schemas.microsoft.com/office/drawing/2014/main" id="{3E4FD8E5-97DA-13F1-6E99-E5AB6E776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1782"/>
              </p:ext>
            </p:extLst>
          </p:nvPr>
        </p:nvGraphicFramePr>
        <p:xfrm>
          <a:off x="1338279" y="2329094"/>
          <a:ext cx="9515442" cy="299789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8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598">
                  <a:extLst>
                    <a:ext uri="{9D8B030D-6E8A-4147-A177-3AD203B41FA5}">
                      <a16:colId xmlns:a16="http://schemas.microsoft.com/office/drawing/2014/main" val="2134537597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282630372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3955052846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954902251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1374081122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4158671548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1620943150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1070220071"/>
                    </a:ext>
                  </a:extLst>
                </a:gridCol>
                <a:gridCol w="388115">
                  <a:extLst>
                    <a:ext uri="{9D8B030D-6E8A-4147-A177-3AD203B41FA5}">
                      <a16:colId xmlns:a16="http://schemas.microsoft.com/office/drawing/2014/main" val="3777338432"/>
                    </a:ext>
                  </a:extLst>
                </a:gridCol>
              </a:tblGrid>
              <a:tr h="459339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spc="0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ATIVIDADE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spc="0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QUEM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spc="60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SEMANAS</a:t>
                      </a:r>
                      <a:endParaRPr sz="2000" b="1" spc="60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solidFill>
                      <a:schemeClr val="bg1">
                        <a:lumMod val="8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7346"/>
                  </a:ext>
                </a:extLst>
              </a:tr>
              <a:tr h="452557"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6857A4"/>
                          </a:solidFill>
                          <a:sym typeface="Fira Sans Extra Condensed"/>
                        </a:rPr>
                        <a:t>Atividade</a:t>
                      </a:r>
                      <a:endParaRPr sz="1600" b="1">
                        <a:solidFill>
                          <a:srgbClr val="6857A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spc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1</a:t>
                      </a:r>
                      <a:endParaRPr sz="1400" b="1" spc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2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3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sym typeface="Fira Sans Extra Condensed"/>
                        </a:rPr>
                        <a:t>4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kern="1200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5</a:t>
                      </a:r>
                      <a:endParaRPr sz="1400" b="1" kern="1200" spc="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6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kern="1200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+mn-ea"/>
                          <a:cs typeface="+mn-cs"/>
                          <a:sym typeface="Fira Sans Extra Condensed"/>
                        </a:rPr>
                        <a:t>7</a:t>
                      </a:r>
                      <a:endParaRPr sz="1400" b="1" kern="1200" spc="0" dirty="0">
                        <a:solidFill>
                          <a:schemeClr val="bg1"/>
                        </a:solidFill>
                        <a:latin typeface="Montserrat" pitchFamily="2" charset="0"/>
                        <a:ea typeface="+mn-ea"/>
                        <a:cs typeface="+mn-cs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1" spc="0" dirty="0">
                          <a:solidFill>
                            <a:schemeClr val="bg1"/>
                          </a:solidFill>
                          <a:latin typeface="Montserrat" pitchFamily="2" charset="0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400" b="1" spc="0" dirty="0">
                        <a:solidFill>
                          <a:schemeClr val="bg1"/>
                        </a:solidFill>
                        <a:latin typeface="Montserrat" pitchFamily="2" charset="0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6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7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dirty="0">
                          <a:solidFill>
                            <a:srgbClr val="033C73"/>
                          </a:solidFill>
                          <a:latin typeface="Montserrat" pitchFamily="2" charset="0"/>
                          <a:ea typeface="Roboto"/>
                          <a:cs typeface="Roboto"/>
                          <a:sym typeface="Roboto"/>
                        </a:rPr>
                        <a:t>Lorem Ipsum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 dirty="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kern="1200">
                        <a:solidFill>
                          <a:srgbClr val="033C73"/>
                        </a:solidFill>
                        <a:latin typeface="Montserrat" pitchFamily="2" charset="0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33C73"/>
                        </a:solidFill>
                        <a:latin typeface="Montserrat" pitchFamily="2" charset="0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5539082C-87F8-1713-3728-A1906C636908}"/>
              </a:ext>
            </a:extLst>
          </p:cNvPr>
          <p:cNvSpPr/>
          <p:nvPr/>
        </p:nvSpPr>
        <p:spPr>
          <a:xfrm rot="5400000">
            <a:off x="7164929" y="3222656"/>
            <a:ext cx="263180" cy="640080"/>
          </a:xfrm>
          <a:prstGeom prst="round2SameRect">
            <a:avLst/>
          </a:prstGeom>
          <a:gradFill flip="none" rotWithShape="1">
            <a:gsLst>
              <a:gs pos="0">
                <a:srgbClr val="8800CC"/>
              </a:gs>
              <a:gs pos="100000">
                <a:srgbClr val="1BB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0C516B5F-8D09-A239-CE53-A33EF222B9C5}"/>
              </a:ext>
            </a:extLst>
          </p:cNvPr>
          <p:cNvSpPr/>
          <p:nvPr/>
        </p:nvSpPr>
        <p:spPr>
          <a:xfrm rot="5400000">
            <a:off x="8321028" y="3744479"/>
            <a:ext cx="263180" cy="640080"/>
          </a:xfrm>
          <a:prstGeom prst="round2SameRect">
            <a:avLst/>
          </a:prstGeom>
          <a:gradFill flip="none" rotWithShape="1">
            <a:gsLst>
              <a:gs pos="0">
                <a:srgbClr val="8800CC"/>
              </a:gs>
              <a:gs pos="100000">
                <a:srgbClr val="1BBF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F24C292-1B03-31EE-D0AA-FEE1D0CA873D}"/>
              </a:ext>
            </a:extLst>
          </p:cNvPr>
          <p:cNvSpPr/>
          <p:nvPr/>
        </p:nvSpPr>
        <p:spPr>
          <a:xfrm>
            <a:off x="11201484" y="1463986"/>
            <a:ext cx="497213" cy="497213"/>
          </a:xfrm>
          <a:prstGeom prst="roundRect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655B73F-57BC-33C0-FB2E-59F8E8EDC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311490" y="1573992"/>
            <a:ext cx="277200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5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ca24610a-89d8-41ed-9d17-0839b3811cc0"/>
    <ds:schemaRef ds:uri="http://purl.org/dc/dcmitype/"/>
    <ds:schemaRef ds:uri="http://purl.org/dc/elements/1.1/"/>
    <ds:schemaRef ds:uri="http://schemas.microsoft.com/office/2006/documentManagement/types"/>
    <ds:schemaRef ds:uri="aee5329c-066a-4f26-a2c8-b375c9a21a0b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906197-114D-4BD7-B8BB-3094084772D6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290</Words>
  <Application>Microsoft Office PowerPoint</Application>
  <PresentationFormat>Widescreen</PresentationFormat>
  <Paragraphs>60</Paragraphs>
  <Slides>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Montserrat</vt:lpstr>
      <vt:lpstr>Poppins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35</cp:revision>
  <dcterms:created xsi:type="dcterms:W3CDTF">2023-01-17T17:16:10Z</dcterms:created>
  <dcterms:modified xsi:type="dcterms:W3CDTF">2025-03-26T18:06:42Z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