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1"/>
  </p:notesMasterIdLst>
  <p:handoutMasterIdLst>
    <p:handoutMasterId r:id="rId12"/>
  </p:handoutMasterIdLst>
  <p:sldIdLst>
    <p:sldId id="2147474058" r:id="rId8"/>
    <p:sldId id="2147474064" r:id="rId9"/>
    <p:sldId id="21474740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58"/>
            <p14:sldId id="2147474064"/>
            <p14:sldId id="21474740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C73"/>
    <a:srgbClr val="1BBFFF"/>
    <a:srgbClr val="CC59D5"/>
    <a:srgbClr val="917BE4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DE0A2-8AC2-406E-98EC-CF50FB7668C3}" v="15" dt="2025-03-26T17:41:38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73EDE0A2-8AC2-406E-98EC-CF50FB7668C3}"/>
    <pc:docChg chg="undo custSel addSld delSld modSld modSection">
      <pc:chgData name="Ândria Kaminski" userId="353dd59b-79f5-4f4a-adf8-a66dbee6ec45" providerId="ADAL" clId="{73EDE0A2-8AC2-406E-98EC-CF50FB7668C3}" dt="2025-03-26T17:50:02.133" v="276" actId="20577"/>
      <pc:docMkLst>
        <pc:docMk/>
      </pc:docMkLst>
      <pc:sldChg chg="del">
        <pc:chgData name="Ândria Kaminski" userId="353dd59b-79f5-4f4a-adf8-a66dbee6ec45" providerId="ADAL" clId="{73EDE0A2-8AC2-406E-98EC-CF50FB7668C3}" dt="2025-03-26T17:26:01.229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73EDE0A2-8AC2-406E-98EC-CF50FB7668C3}" dt="2025-03-26T17:30:22.661" v="56" actId="47"/>
        <pc:sldMkLst>
          <pc:docMk/>
          <pc:sldMk cId="870516541" sldId="2147376701"/>
        </pc:sldMkLst>
      </pc:sldChg>
      <pc:sldChg chg="del">
        <pc:chgData name="Ândria Kaminski" userId="353dd59b-79f5-4f4a-adf8-a66dbee6ec45" providerId="ADAL" clId="{73EDE0A2-8AC2-406E-98EC-CF50FB7668C3}" dt="2025-03-26T17:40:15.370" v="184" actId="47"/>
        <pc:sldMkLst>
          <pc:docMk/>
          <pc:sldMk cId="606291509" sldId="2147376702"/>
        </pc:sldMkLst>
      </pc:sldChg>
      <pc:sldChg chg="modSp add mod">
        <pc:chgData name="Ândria Kaminski" userId="353dd59b-79f5-4f4a-adf8-a66dbee6ec45" providerId="ADAL" clId="{73EDE0A2-8AC2-406E-98EC-CF50FB7668C3}" dt="2025-03-26T17:50:02.133" v="276" actId="20577"/>
        <pc:sldMkLst>
          <pc:docMk/>
          <pc:sldMk cId="1081451641" sldId="2147474058"/>
        </pc:sldMkLst>
        <pc:spChg chg="mod">
          <ac:chgData name="Ândria Kaminski" userId="353dd59b-79f5-4f4a-adf8-a66dbee6ec45" providerId="ADAL" clId="{73EDE0A2-8AC2-406E-98EC-CF50FB7668C3}" dt="2025-03-26T17:50:02.133" v="276" actId="20577"/>
          <ac:spMkLst>
            <pc:docMk/>
            <pc:sldMk cId="1081451641" sldId="2147474058"/>
            <ac:spMk id="2" creationId="{A4E0956F-66BB-C57F-88D1-0745CACCB6ED}"/>
          </ac:spMkLst>
        </pc:spChg>
      </pc:sldChg>
      <pc:sldChg chg="addSp delSp modSp add mod">
        <pc:chgData name="Ândria Kaminski" userId="353dd59b-79f5-4f4a-adf8-a66dbee6ec45" providerId="ADAL" clId="{73EDE0A2-8AC2-406E-98EC-CF50FB7668C3}" dt="2025-03-26T17:37:40.663" v="162" actId="403"/>
        <pc:sldMkLst>
          <pc:docMk/>
          <pc:sldMk cId="313135939" sldId="2147474064"/>
        </pc:sldMkLst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2" creationId="{14B7BD84-1018-8056-47D9-F906A6C904CC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3" creationId="{65D7A24F-A9CF-165A-D261-EFF87C5C057B}"/>
          </ac:spMkLst>
        </pc:spChg>
        <pc:spChg chg="add mod">
          <ac:chgData name="Ândria Kaminski" userId="353dd59b-79f5-4f4a-adf8-a66dbee6ec45" providerId="ADAL" clId="{73EDE0A2-8AC2-406E-98EC-CF50FB7668C3}" dt="2025-03-26T17:32:48.425" v="140" actId="1037"/>
          <ac:spMkLst>
            <pc:docMk/>
            <pc:sldMk cId="313135939" sldId="2147474064"/>
            <ac:spMk id="4" creationId="{973EB43B-D89E-E995-340D-8B7A72427246}"/>
          </ac:spMkLst>
        </pc:spChg>
        <pc:spChg chg="add mod">
          <ac:chgData name="Ândria Kaminski" userId="353dd59b-79f5-4f4a-adf8-a66dbee6ec45" providerId="ADAL" clId="{73EDE0A2-8AC2-406E-98EC-CF50FB7668C3}" dt="2025-03-26T17:32:45.075" v="137" actId="1076"/>
          <ac:spMkLst>
            <pc:docMk/>
            <pc:sldMk cId="313135939" sldId="2147474064"/>
            <ac:spMk id="5" creationId="{45EACDD5-F299-FE6C-433C-2C37DDE6EA05}"/>
          </ac:spMkLst>
        </pc:spChg>
        <pc:spChg chg="add mod">
          <ac:chgData name="Ândria Kaminski" userId="353dd59b-79f5-4f4a-adf8-a66dbee6ec45" providerId="ADAL" clId="{73EDE0A2-8AC2-406E-98EC-CF50FB7668C3}" dt="2025-03-26T17:33:03.315" v="153" actId="14100"/>
          <ac:spMkLst>
            <pc:docMk/>
            <pc:sldMk cId="313135939" sldId="2147474064"/>
            <ac:spMk id="6" creationId="{F7765777-97B8-F180-9BA4-2DBFEED76FF9}"/>
          </ac:spMkLst>
        </pc:spChg>
        <pc:spChg chg="mod">
          <ac:chgData name="Ândria Kaminski" userId="353dd59b-79f5-4f4a-adf8-a66dbee6ec45" providerId="ADAL" clId="{73EDE0A2-8AC2-406E-98EC-CF50FB7668C3}" dt="2025-03-26T17:32:58.615" v="151" actId="1076"/>
          <ac:spMkLst>
            <pc:docMk/>
            <pc:sldMk cId="313135939" sldId="2147474064"/>
            <ac:spMk id="8" creationId="{76E15CBB-FC5B-6857-FDDD-D946A6B24E7A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12" creationId="{A567A140-48F0-8173-02DB-2FD3E09B3330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13" creationId="{F0DC4ADA-843E-D422-4DAE-EEDC237358F2}"/>
          </ac:spMkLst>
        </pc:spChg>
        <pc:spChg chg="mod">
          <ac:chgData name="Ândria Kaminski" userId="353dd59b-79f5-4f4a-adf8-a66dbee6ec45" providerId="ADAL" clId="{73EDE0A2-8AC2-406E-98EC-CF50FB7668C3}" dt="2025-03-26T17:32:18.236" v="124" actId="207"/>
          <ac:spMkLst>
            <pc:docMk/>
            <pc:sldMk cId="313135939" sldId="2147474064"/>
            <ac:spMk id="16" creationId="{31117A49-BD85-DBA9-57DF-9427D92E565F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18" creationId="{77A98566-FA3D-F5BA-88CC-965E77ADCB33}"/>
          </ac:spMkLst>
        </pc:spChg>
        <pc:spChg chg="mod">
          <ac:chgData name="Ândria Kaminski" userId="353dd59b-79f5-4f4a-adf8-a66dbee6ec45" providerId="ADAL" clId="{73EDE0A2-8AC2-406E-98EC-CF50FB7668C3}" dt="2025-03-26T17:32:02.490" v="110" actId="1035"/>
          <ac:spMkLst>
            <pc:docMk/>
            <pc:sldMk cId="313135939" sldId="2147474064"/>
            <ac:spMk id="21" creationId="{095EFB39-9ECD-1B11-321A-1969758B86DB}"/>
          </ac:spMkLst>
        </pc:spChg>
        <pc:spChg chg="mod">
          <ac:chgData name="Ândria Kaminski" userId="353dd59b-79f5-4f4a-adf8-a66dbee6ec45" providerId="ADAL" clId="{73EDE0A2-8AC2-406E-98EC-CF50FB7668C3}" dt="2025-03-26T17:30:48.616" v="61" actId="120"/>
          <ac:spMkLst>
            <pc:docMk/>
            <pc:sldMk cId="313135939" sldId="2147474064"/>
            <ac:spMk id="27" creationId="{8B87C513-B7B3-BD65-140D-BEF239452BD2}"/>
          </ac:spMkLst>
        </pc:spChg>
        <pc:spChg chg="mod">
          <ac:chgData name="Ândria Kaminski" userId="353dd59b-79f5-4f4a-adf8-a66dbee6ec45" providerId="ADAL" clId="{73EDE0A2-8AC2-406E-98EC-CF50FB7668C3}" dt="2025-03-26T17:30:52.016" v="62" actId="14100"/>
          <ac:spMkLst>
            <pc:docMk/>
            <pc:sldMk cId="313135939" sldId="2147474064"/>
            <ac:spMk id="28" creationId="{128C6D59-0001-B027-41F3-B99C280BF0A4}"/>
          </ac:spMkLst>
        </pc:spChg>
        <pc:spChg chg="mod">
          <ac:chgData name="Ândria Kaminski" userId="353dd59b-79f5-4f4a-adf8-a66dbee6ec45" providerId="ADAL" clId="{73EDE0A2-8AC2-406E-98EC-CF50FB7668C3}" dt="2025-03-26T17:30:48.616" v="61" actId="120"/>
          <ac:spMkLst>
            <pc:docMk/>
            <pc:sldMk cId="313135939" sldId="2147474064"/>
            <ac:spMk id="31" creationId="{DBF7B331-AC6E-4336-F440-211AFB736206}"/>
          </ac:spMkLst>
        </pc:spChg>
        <pc:spChg chg="mod">
          <ac:chgData name="Ândria Kaminski" userId="353dd59b-79f5-4f4a-adf8-a66dbee6ec45" providerId="ADAL" clId="{73EDE0A2-8AC2-406E-98EC-CF50FB7668C3}" dt="2025-03-26T17:30:48.616" v="61" actId="120"/>
          <ac:spMkLst>
            <pc:docMk/>
            <pc:sldMk cId="313135939" sldId="2147474064"/>
            <ac:spMk id="32" creationId="{DB9CB969-30CE-65CB-E1AA-D857C7E61A34}"/>
          </ac:spMkLst>
        </pc:spChg>
        <pc:spChg chg="add mod">
          <ac:chgData name="Ândria Kaminski" userId="353dd59b-79f5-4f4a-adf8-a66dbee6ec45" providerId="ADAL" clId="{73EDE0A2-8AC2-406E-98EC-CF50FB7668C3}" dt="2025-03-26T17:32:48.425" v="140" actId="1037"/>
          <ac:spMkLst>
            <pc:docMk/>
            <pc:sldMk cId="313135939" sldId="2147474064"/>
            <ac:spMk id="33" creationId="{C568FE4E-3829-C6FD-E54E-3E296A7D3331}"/>
          </ac:spMkLst>
        </pc:spChg>
        <pc:spChg chg="mod">
          <ac:chgData name="Ândria Kaminski" userId="353dd59b-79f5-4f4a-adf8-a66dbee6ec45" providerId="ADAL" clId="{73EDE0A2-8AC2-406E-98EC-CF50FB7668C3}" dt="2025-03-26T17:33:23.274" v="159" actId="1076"/>
          <ac:spMkLst>
            <pc:docMk/>
            <pc:sldMk cId="313135939" sldId="2147474064"/>
            <ac:spMk id="34" creationId="{3BB9662A-F5DE-1064-8CE7-2F6B47E6E402}"/>
          </ac:spMkLst>
        </pc:spChg>
        <pc:spChg chg="add mod">
          <ac:chgData name="Ândria Kaminski" userId="353dd59b-79f5-4f4a-adf8-a66dbee6ec45" providerId="ADAL" clId="{73EDE0A2-8AC2-406E-98EC-CF50FB7668C3}" dt="2025-03-26T17:37:40.663" v="162" actId="403"/>
          <ac:spMkLst>
            <pc:docMk/>
            <pc:sldMk cId="313135939" sldId="2147474064"/>
            <ac:spMk id="36" creationId="{1B5722D4-0613-E504-2E49-2C8F50C9F023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39" creationId="{9324D206-E7EA-7951-5F25-7ADADD055D8A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40" creationId="{1E901755-87CB-DA58-C06C-A47805184B6D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44" creationId="{010E8FAC-92AC-AB31-A0D7-61E7423A5D62}"/>
          </ac:spMkLst>
        </pc:spChg>
        <pc:spChg chg="del">
          <ac:chgData name="Ândria Kaminski" userId="353dd59b-79f5-4f4a-adf8-a66dbee6ec45" providerId="ADAL" clId="{73EDE0A2-8AC2-406E-98EC-CF50FB7668C3}" dt="2025-03-26T17:28:36.941" v="4" actId="478"/>
          <ac:spMkLst>
            <pc:docMk/>
            <pc:sldMk cId="313135939" sldId="2147474064"/>
            <ac:spMk id="46" creationId="{E938A63C-4CB4-C31E-AED1-DBEB882097D4}"/>
          </ac:spMkLst>
        </pc:spChg>
        <pc:spChg chg="del">
          <ac:chgData name="Ândria Kaminski" userId="353dd59b-79f5-4f4a-adf8-a66dbee6ec45" providerId="ADAL" clId="{73EDE0A2-8AC2-406E-98EC-CF50FB7668C3}" dt="2025-03-26T17:28:36.941" v="4" actId="478"/>
          <ac:spMkLst>
            <pc:docMk/>
            <pc:sldMk cId="313135939" sldId="2147474064"/>
            <ac:spMk id="48" creationId="{0189EB2E-F00F-71D8-AB05-20401A6DDFE6}"/>
          </ac:spMkLst>
        </pc:spChg>
        <pc:spChg chg="add mod">
          <ac:chgData name="Ândria Kaminski" userId="353dd59b-79f5-4f4a-adf8-a66dbee6ec45" providerId="ADAL" clId="{73EDE0A2-8AC2-406E-98EC-CF50FB7668C3}" dt="2025-03-26T17:32:48.425" v="140" actId="1037"/>
          <ac:spMkLst>
            <pc:docMk/>
            <pc:sldMk cId="313135939" sldId="2147474064"/>
            <ac:spMk id="49" creationId="{67407B22-E32D-A180-C90E-73CD968CA9B7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66" creationId="{A4F352FD-7B6B-6098-634A-B71851AB5B04}"/>
          </ac:spMkLst>
        </pc:spChg>
        <pc:spChg chg="del">
          <ac:chgData name="Ândria Kaminski" userId="353dd59b-79f5-4f4a-adf8-a66dbee6ec45" providerId="ADAL" clId="{73EDE0A2-8AC2-406E-98EC-CF50FB7668C3}" dt="2025-03-26T17:28:34.493" v="3" actId="478"/>
          <ac:spMkLst>
            <pc:docMk/>
            <pc:sldMk cId="313135939" sldId="2147474064"/>
            <ac:spMk id="69" creationId="{8FC9FC40-5EF7-0F2E-23F4-34DB457698BC}"/>
          </ac:spMkLst>
        </pc:spChg>
        <pc:grpChg chg="del mod">
          <ac:chgData name="Ândria Kaminski" userId="353dd59b-79f5-4f4a-adf8-a66dbee6ec45" providerId="ADAL" clId="{73EDE0A2-8AC2-406E-98EC-CF50FB7668C3}" dt="2025-03-26T17:30:43.351" v="59" actId="478"/>
          <ac:grpSpMkLst>
            <pc:docMk/>
            <pc:sldMk cId="313135939" sldId="2147474064"/>
            <ac:grpSpMk id="9" creationId="{07AC53FF-8E8E-6C57-64CC-C522110F6638}"/>
          </ac:grpSpMkLst>
        </pc:grpChg>
        <pc:grpChg chg="mod">
          <ac:chgData name="Ândria Kaminski" userId="353dd59b-79f5-4f4a-adf8-a66dbee6ec45" providerId="ADAL" clId="{73EDE0A2-8AC2-406E-98EC-CF50FB7668C3}" dt="2025-03-26T17:32:48.425" v="140" actId="1037"/>
          <ac:grpSpMkLst>
            <pc:docMk/>
            <pc:sldMk cId="313135939" sldId="2147474064"/>
            <ac:grpSpMk id="15" creationId="{45F3AC3F-2CEF-383A-EDE2-B5AE7E4AE311}"/>
          </ac:grpSpMkLst>
        </pc:grpChg>
        <pc:grpChg chg="mod">
          <ac:chgData name="Ândria Kaminski" userId="353dd59b-79f5-4f4a-adf8-a66dbee6ec45" providerId="ADAL" clId="{73EDE0A2-8AC2-406E-98EC-CF50FB7668C3}" dt="2025-03-26T17:32:48.425" v="140" actId="1037"/>
          <ac:grpSpMkLst>
            <pc:docMk/>
            <pc:sldMk cId="313135939" sldId="2147474064"/>
            <ac:grpSpMk id="23" creationId="{54CB615B-E537-1B34-CDE7-64C7CE18B24D}"/>
          </ac:grpSpMkLst>
        </pc:grpChg>
        <pc:grpChg chg="mod">
          <ac:chgData name="Ândria Kaminski" userId="353dd59b-79f5-4f4a-adf8-a66dbee6ec45" providerId="ADAL" clId="{73EDE0A2-8AC2-406E-98EC-CF50FB7668C3}" dt="2025-03-26T17:32:48.425" v="140" actId="1037"/>
          <ac:grpSpMkLst>
            <pc:docMk/>
            <pc:sldMk cId="313135939" sldId="2147474064"/>
            <ac:grpSpMk id="29" creationId="{F68A7152-DC7F-8604-F501-02865832274E}"/>
          </ac:grpSpMkLst>
        </pc:grpChg>
        <pc:grpChg chg="add mod">
          <ac:chgData name="Ândria Kaminski" userId="353dd59b-79f5-4f4a-adf8-a66dbee6ec45" providerId="ADAL" clId="{73EDE0A2-8AC2-406E-98EC-CF50FB7668C3}" dt="2025-03-26T17:31:53.875" v="106" actId="1035"/>
          <ac:grpSpMkLst>
            <pc:docMk/>
            <pc:sldMk cId="313135939" sldId="2147474064"/>
            <ac:grpSpMk id="37" creationId="{6ED77E4D-155D-A2B2-9553-9DFCA77E7605}"/>
          </ac:grpSpMkLst>
        </pc:grpChg>
        <pc:picChg chg="mod">
          <ac:chgData name="Ândria Kaminski" userId="353dd59b-79f5-4f4a-adf8-a66dbee6ec45" providerId="ADAL" clId="{73EDE0A2-8AC2-406E-98EC-CF50FB7668C3}" dt="2025-03-26T17:30:32.756" v="57" actId="1076"/>
          <ac:picMkLst>
            <pc:docMk/>
            <pc:sldMk cId="313135939" sldId="2147474064"/>
            <ac:picMk id="14" creationId="{A077543D-EBC1-B8D2-E9A8-A2F5077D58CE}"/>
          </ac:picMkLst>
        </pc:picChg>
      </pc:sldChg>
      <pc:sldChg chg="addSp delSp modSp add mod">
        <pc:chgData name="Ândria Kaminski" userId="353dd59b-79f5-4f4a-adf8-a66dbee6ec45" providerId="ADAL" clId="{73EDE0A2-8AC2-406E-98EC-CF50FB7668C3}" dt="2025-03-26T17:42:57.838" v="260" actId="403"/>
        <pc:sldMkLst>
          <pc:docMk/>
          <pc:sldMk cId="246983713" sldId="2147474065"/>
        </pc:sldMkLst>
        <pc:spChg chg="mod topLvl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3" creationId="{804D7FF9-DB35-DF7C-5CAD-38B80B594C4C}"/>
          </ac:spMkLst>
        </pc:spChg>
        <pc:spChg chg="mod topLvl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4" creationId="{00D1896B-A2B2-66CE-85E3-F4BE4D4F4FE1}"/>
          </ac:spMkLst>
        </pc:spChg>
        <pc:spChg chg="mod topLvl">
          <ac:chgData name="Ândria Kaminski" userId="353dd59b-79f5-4f4a-adf8-a66dbee6ec45" providerId="ADAL" clId="{73EDE0A2-8AC2-406E-98EC-CF50FB7668C3}" dt="2025-03-26T17:42:57.838" v="260" actId="403"/>
          <ac:spMkLst>
            <pc:docMk/>
            <pc:sldMk cId="246983713" sldId="2147474065"/>
            <ac:spMk id="5" creationId="{EFBA9AE8-0883-0BAC-FB6B-8928C3E4B24F}"/>
          </ac:spMkLst>
        </pc:spChg>
        <pc:spChg chg="mod topLvl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6" creationId="{7C3AA1BD-8DF0-9FCD-77A3-8B62F9FD063F}"/>
          </ac:spMkLst>
        </pc:spChg>
        <pc:spChg chg="mod topLvl">
          <ac:chgData name="Ândria Kaminski" userId="353dd59b-79f5-4f4a-adf8-a66dbee6ec45" providerId="ADAL" clId="{73EDE0A2-8AC2-406E-98EC-CF50FB7668C3}" dt="2025-03-26T17:39:57.340" v="176" actId="207"/>
          <ac:spMkLst>
            <pc:docMk/>
            <pc:sldMk cId="246983713" sldId="2147474065"/>
            <ac:spMk id="7" creationId="{4CAB2FFD-873F-CB44-5E7D-8B6F6159F379}"/>
          </ac:spMkLst>
        </pc:spChg>
        <pc:spChg chg="mod topLvl">
          <ac:chgData name="Ândria Kaminski" userId="353dd59b-79f5-4f4a-adf8-a66dbee6ec45" providerId="ADAL" clId="{73EDE0A2-8AC2-406E-98EC-CF50FB7668C3}" dt="2025-03-26T17:39:43.330" v="171" actId="165"/>
          <ac:spMkLst>
            <pc:docMk/>
            <pc:sldMk cId="246983713" sldId="2147474065"/>
            <ac:spMk id="8" creationId="{04A63AB7-F186-8A78-992B-3CB60D881436}"/>
          </ac:spMkLst>
        </pc:spChg>
        <pc:spChg chg="mod">
          <ac:chgData name="Ândria Kaminski" userId="353dd59b-79f5-4f4a-adf8-a66dbee6ec45" providerId="ADAL" clId="{73EDE0A2-8AC2-406E-98EC-CF50FB7668C3}" dt="2025-03-26T17:42:53.998" v="258" actId="403"/>
          <ac:spMkLst>
            <pc:docMk/>
            <pc:sldMk cId="246983713" sldId="2147474065"/>
            <ac:spMk id="9" creationId="{6192C094-1D99-4A47-E4C6-03AA2F459B30}"/>
          </ac:spMkLst>
        </pc:spChg>
        <pc:spChg chg="mod topLvl">
          <ac:chgData name="Ândria Kaminski" userId="353dd59b-79f5-4f4a-adf8-a66dbee6ec45" providerId="ADAL" clId="{73EDE0A2-8AC2-406E-98EC-CF50FB7668C3}" dt="2025-03-26T17:39:47.424" v="173" actId="207"/>
          <ac:spMkLst>
            <pc:docMk/>
            <pc:sldMk cId="246983713" sldId="2147474065"/>
            <ac:spMk id="10" creationId="{F158EE5D-6CC4-C94E-DF93-1DB6381322B4}"/>
          </ac:spMkLst>
        </pc:spChg>
        <pc:spChg chg="mod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11" creationId="{B719F4F5-38FE-17A9-ADB6-D5758B2CF8B9}"/>
          </ac:spMkLst>
        </pc:spChg>
        <pc:spChg chg="mod topLvl">
          <ac:chgData name="Ândria Kaminski" userId="353dd59b-79f5-4f4a-adf8-a66dbee6ec45" providerId="ADAL" clId="{73EDE0A2-8AC2-406E-98EC-CF50FB7668C3}" dt="2025-03-26T17:39:43.330" v="171" actId="165"/>
          <ac:spMkLst>
            <pc:docMk/>
            <pc:sldMk cId="246983713" sldId="2147474065"/>
            <ac:spMk id="12" creationId="{B88411D8-6671-36F1-4452-B3B0C579B369}"/>
          </ac:spMkLst>
        </pc:spChg>
        <pc:spChg chg="mod topLvl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13" creationId="{6F640300-9C50-3B6B-61C5-A1B9BF15FB12}"/>
          </ac:spMkLst>
        </pc:spChg>
        <pc:spChg chg="mod">
          <ac:chgData name="Ândria Kaminski" userId="353dd59b-79f5-4f4a-adf8-a66dbee6ec45" providerId="ADAL" clId="{73EDE0A2-8AC2-406E-98EC-CF50FB7668C3}" dt="2025-03-26T17:41:32.444" v="249" actId="20577"/>
          <ac:spMkLst>
            <pc:docMk/>
            <pc:sldMk cId="246983713" sldId="2147474065"/>
            <ac:spMk id="14" creationId="{0CD37E33-CB52-F7D8-1D3A-D574887AA78F}"/>
          </ac:spMkLst>
        </pc:spChg>
        <pc:spChg chg="mod topLvl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15" creationId="{205719F5-07A1-A6EF-7195-29A03259581A}"/>
          </ac:spMkLst>
        </pc:spChg>
        <pc:spChg chg="mod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24" creationId="{23671AEC-E15E-0709-5AEE-B6E834A74F9F}"/>
          </ac:spMkLst>
        </pc:spChg>
        <pc:spChg chg="add mod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37" creationId="{64A42E12-F417-3D25-8C02-A7EE41CA4C27}"/>
          </ac:spMkLst>
        </pc:spChg>
        <pc:spChg chg="add mod">
          <ac:chgData name="Ândria Kaminski" userId="353dd59b-79f5-4f4a-adf8-a66dbee6ec45" providerId="ADAL" clId="{73EDE0A2-8AC2-406E-98EC-CF50FB7668C3}" dt="2025-03-26T17:42:49.638" v="256" actId="2711"/>
          <ac:spMkLst>
            <pc:docMk/>
            <pc:sldMk cId="246983713" sldId="2147474065"/>
            <ac:spMk id="38" creationId="{EF06EB91-CB94-80AD-08EF-B50963C963A8}"/>
          </ac:spMkLst>
        </pc:spChg>
        <pc:grpChg chg="mod">
          <ac:chgData name="Ândria Kaminski" userId="353dd59b-79f5-4f4a-adf8-a66dbee6ec45" providerId="ADAL" clId="{73EDE0A2-8AC2-406E-98EC-CF50FB7668C3}" dt="2025-03-26T17:39:18.030" v="166" actId="14100"/>
          <ac:grpSpMkLst>
            <pc:docMk/>
            <pc:sldMk cId="246983713" sldId="2147474065"/>
            <ac:grpSpMk id="2" creationId="{137BD15F-3F2B-5C6A-B9CE-5724583A4908}"/>
          </ac:grpSpMkLst>
        </pc:grpChg>
        <pc:grpChg chg="add mod">
          <ac:chgData name="Ândria Kaminski" userId="353dd59b-79f5-4f4a-adf8-a66dbee6ec45" providerId="ADAL" clId="{73EDE0A2-8AC2-406E-98EC-CF50FB7668C3}" dt="2025-03-26T17:39:47.424" v="173" actId="207"/>
          <ac:grpSpMkLst>
            <pc:docMk/>
            <pc:sldMk cId="246983713" sldId="2147474065"/>
            <ac:grpSpMk id="34" creationId="{89049A4E-9A1B-10B3-4FC4-4534049E5BCD}"/>
          </ac:grpSpMkLst>
        </pc:grpChg>
        <pc:grpChg chg="add mod">
          <ac:chgData name="Ândria Kaminski" userId="353dd59b-79f5-4f4a-adf8-a66dbee6ec45" providerId="ADAL" clId="{73EDE0A2-8AC2-406E-98EC-CF50FB7668C3}" dt="2025-03-26T17:39:52.880" v="175" actId="207"/>
          <ac:grpSpMkLst>
            <pc:docMk/>
            <pc:sldMk cId="246983713" sldId="2147474065"/>
            <ac:grpSpMk id="36" creationId="{51C11BF0-FAAA-A49F-337A-D2142AC639EE}"/>
          </ac:grpSpMkLst>
        </pc:grpChg>
        <pc:picChg chg="del mod">
          <ac:chgData name="Ândria Kaminski" userId="353dd59b-79f5-4f4a-adf8-a66dbee6ec45" providerId="ADAL" clId="{73EDE0A2-8AC2-406E-98EC-CF50FB7668C3}" dt="2025-03-26T17:40:49.930" v="207" actId="478"/>
          <ac:picMkLst>
            <pc:docMk/>
            <pc:sldMk cId="246983713" sldId="2147474065"/>
            <ac:picMk id="32" creationId="{7632E87F-0A26-310B-F976-D1CC25DB8A7F}"/>
          </ac:picMkLst>
        </pc:picChg>
        <pc:picChg chg="del">
          <ac:chgData name="Ândria Kaminski" userId="353dd59b-79f5-4f4a-adf8-a66dbee6ec45" providerId="ADAL" clId="{73EDE0A2-8AC2-406E-98EC-CF50FB7668C3}" dt="2025-03-26T17:40:07.730" v="177" actId="478"/>
          <ac:picMkLst>
            <pc:docMk/>
            <pc:sldMk cId="246983713" sldId="2147474065"/>
            <ac:picMk id="33" creationId="{E803ED35-2036-63C4-7BB8-A25634152DE2}"/>
          </ac:picMkLst>
        </pc:picChg>
        <pc:picChg chg="add mod">
          <ac:chgData name="Ândria Kaminski" userId="353dd59b-79f5-4f4a-adf8-a66dbee6ec45" providerId="ADAL" clId="{73EDE0A2-8AC2-406E-98EC-CF50FB7668C3}" dt="2025-03-26T17:41:55.051" v="255" actId="14100"/>
          <ac:picMkLst>
            <pc:docMk/>
            <pc:sldMk cId="246983713" sldId="2147474065"/>
            <ac:picMk id="39" creationId="{2D48A21D-753D-30C4-EF73-BBF814514C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66B55-AC7F-BF3B-9638-2EFCF5388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A606C5-1BCD-1F36-FA31-47316FC46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AF10C1D-E43B-AB31-1A7F-C275E4571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7D630E-703B-3386-8FD6-1178E372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98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87EC7-3AAB-10D7-821F-404E6210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6AC8D6D-DED2-8A8A-402D-1608EB773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744081-41E5-500C-F5E3-4FADB70BF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3ABE67-9735-149E-A352-08FCA6298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3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8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8" y="862832"/>
            <a:ext cx="644761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Framework 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de encerramento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2E64403-D845-A9E0-8313-9795564C2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7" b="-1319"/>
          <a:stretch/>
        </p:blipFill>
        <p:spPr>
          <a:xfrm>
            <a:off x="6561147" y="1319301"/>
            <a:ext cx="4536442" cy="482474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4E0956F-66BB-C57F-88D1-0745CACCB6ED}"/>
              </a:ext>
            </a:extLst>
          </p:cNvPr>
          <p:cNvSpPr txBox="1"/>
          <p:nvPr/>
        </p:nvSpPr>
        <p:spPr>
          <a:xfrm>
            <a:off x="867589" y="244974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45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DFA74-3265-4A24-45C4-6D1F3437C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E8C1DADE-65A3-4E7F-C73A-C0D670212570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49AA51B-3382-EB57-39CD-5352F977BBF7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D944A41D-B559-0675-2847-ECECC4E0E351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1D8089AD-8368-5BDC-E89F-B8DBC3492CC8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73EB43B-D89E-E995-340D-8B7A72427246}"/>
              </a:ext>
            </a:extLst>
          </p:cNvPr>
          <p:cNvSpPr/>
          <p:nvPr/>
        </p:nvSpPr>
        <p:spPr>
          <a:xfrm>
            <a:off x="473612" y="1721971"/>
            <a:ext cx="5431983" cy="37134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Montserrat" pitchFamily="2" charset="0"/>
              <a:cs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7765777-97B8-F180-9BA4-2DBFEED76FF9}"/>
              </a:ext>
            </a:extLst>
          </p:cNvPr>
          <p:cNvSpPr/>
          <p:nvPr/>
        </p:nvSpPr>
        <p:spPr>
          <a:xfrm>
            <a:off x="6194153" y="1743353"/>
            <a:ext cx="5502463" cy="37134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endParaRPr lang="pt-BR" sz="1000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ED77E4D-155D-A2B2-9553-9DFCA77E7605}"/>
              </a:ext>
            </a:extLst>
          </p:cNvPr>
          <p:cNvGrpSpPr/>
          <p:nvPr/>
        </p:nvGrpSpPr>
        <p:grpSpPr>
          <a:xfrm>
            <a:off x="485383" y="1664665"/>
            <a:ext cx="11213313" cy="570630"/>
            <a:chOff x="485383" y="1826615"/>
            <a:chExt cx="11213313" cy="354316"/>
          </a:xfr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  <a:tileRect/>
          </a:gra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45EACDD5-F299-FE6C-433C-2C37DDE6EA05}"/>
                </a:ext>
              </a:extLst>
            </p:cNvPr>
            <p:cNvSpPr/>
            <p:nvPr/>
          </p:nvSpPr>
          <p:spPr>
            <a:xfrm>
              <a:off x="485383" y="1826615"/>
              <a:ext cx="5428718" cy="35285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Montserrat" pitchFamily="2" charset="0"/>
                </a:rPr>
                <a:t>RECOMENDAÇÃO DO TIME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76E15CBB-FC5B-6857-FDDD-D946A6B24E7A}"/>
                </a:ext>
              </a:extLst>
            </p:cNvPr>
            <p:cNvSpPr/>
            <p:nvPr/>
          </p:nvSpPr>
          <p:spPr>
            <a:xfrm>
              <a:off x="6185647" y="1828080"/>
              <a:ext cx="5513049" cy="35285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600" b="1">
                  <a:solidFill>
                    <a:schemeClr val="bg1"/>
                  </a:solidFill>
                  <a:latin typeface="Montserrat" pitchFamily="2" charset="0"/>
                </a:rPr>
                <a:t>EMBASAMENTO</a:t>
              </a:r>
            </a:p>
          </p:txBody>
        </p:sp>
      </p:grpSp>
      <p:grpSp>
        <p:nvGrpSpPr>
          <p:cNvPr id="15" name="Google Shape;525;p50">
            <a:extLst>
              <a:ext uri="{FF2B5EF4-FFF2-40B4-BE49-F238E27FC236}">
                <a16:creationId xmlns:a16="http://schemas.microsoft.com/office/drawing/2014/main" id="{45F3AC3F-2CEF-383A-EDE2-B5AE7E4AE311}"/>
              </a:ext>
            </a:extLst>
          </p:cNvPr>
          <p:cNvGrpSpPr/>
          <p:nvPr/>
        </p:nvGrpSpPr>
        <p:grpSpPr>
          <a:xfrm>
            <a:off x="733447" y="2477144"/>
            <a:ext cx="4497733" cy="416974"/>
            <a:chOff x="835048" y="2120918"/>
            <a:chExt cx="4497733" cy="416974"/>
          </a:xfrm>
          <a:effectLst/>
        </p:grpSpPr>
        <p:sp>
          <p:nvSpPr>
            <p:cNvPr id="16" name="Google Shape;526;p50">
              <a:extLst>
                <a:ext uri="{FF2B5EF4-FFF2-40B4-BE49-F238E27FC236}">
                  <a16:creationId xmlns:a16="http://schemas.microsoft.com/office/drawing/2014/main" id="{31117A49-BD85-DBA9-57DF-9427D92E565F}"/>
                </a:ext>
              </a:extLst>
            </p:cNvPr>
            <p:cNvSpPr/>
            <p:nvPr/>
          </p:nvSpPr>
          <p:spPr>
            <a:xfrm>
              <a:off x="835048" y="2174205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600" b="0" i="0" u="none" strike="noStrike" cap="none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21" name="Google Shape;527;p50">
              <a:extLst>
                <a:ext uri="{FF2B5EF4-FFF2-40B4-BE49-F238E27FC236}">
                  <a16:creationId xmlns:a16="http://schemas.microsoft.com/office/drawing/2014/main" id="{095EFB39-9ECD-1B11-321A-1969758B86DB}"/>
                </a:ext>
              </a:extLst>
            </p:cNvPr>
            <p:cNvSpPr/>
            <p:nvPr/>
          </p:nvSpPr>
          <p:spPr>
            <a:xfrm>
              <a:off x="1154037" y="2120918"/>
              <a:ext cx="4178744" cy="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Encerrar</a:t>
              </a:r>
              <a:r>
                <a:rPr lang="pt-BR" b="0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pt-BR" sz="1200" b="0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(não faz sentido avançar a relação, em resultado dentro dos critérios de avaliação)</a:t>
              </a:r>
              <a:endParaRPr lang="pt-BR" sz="1600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</p:grpSp>
      <p:grpSp>
        <p:nvGrpSpPr>
          <p:cNvPr id="23" name="Google Shape;529;p50">
            <a:extLst>
              <a:ext uri="{FF2B5EF4-FFF2-40B4-BE49-F238E27FC236}">
                <a16:creationId xmlns:a16="http://schemas.microsoft.com/office/drawing/2014/main" id="{54CB615B-E537-1B34-CDE7-64C7CE18B24D}"/>
              </a:ext>
            </a:extLst>
          </p:cNvPr>
          <p:cNvGrpSpPr/>
          <p:nvPr/>
        </p:nvGrpSpPr>
        <p:grpSpPr>
          <a:xfrm>
            <a:off x="733447" y="3137388"/>
            <a:ext cx="4267353" cy="646936"/>
            <a:chOff x="756229" y="2029837"/>
            <a:chExt cx="4267353" cy="646936"/>
          </a:xfrm>
          <a:effectLst/>
        </p:grpSpPr>
        <p:sp>
          <p:nvSpPr>
            <p:cNvPr id="27" name="Google Shape;530;p50">
              <a:extLst>
                <a:ext uri="{FF2B5EF4-FFF2-40B4-BE49-F238E27FC236}">
                  <a16:creationId xmlns:a16="http://schemas.microsoft.com/office/drawing/2014/main" id="{8B87C513-B7B3-BD65-140D-BEF239452BD2}"/>
                </a:ext>
              </a:extLst>
            </p:cNvPr>
            <p:cNvSpPr/>
            <p:nvPr/>
          </p:nvSpPr>
          <p:spPr>
            <a:xfrm>
              <a:off x="756229" y="2106111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600" b="0" i="0" u="none" strike="noStrike" cap="none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28" name="Google Shape;531;p50">
              <a:extLst>
                <a:ext uri="{FF2B5EF4-FFF2-40B4-BE49-F238E27FC236}">
                  <a16:creationId xmlns:a16="http://schemas.microsoft.com/office/drawing/2014/main" id="{128C6D59-0001-B027-41F3-B99C280BF0A4}"/>
                </a:ext>
              </a:extLst>
            </p:cNvPr>
            <p:cNvSpPr/>
            <p:nvPr/>
          </p:nvSpPr>
          <p:spPr>
            <a:xfrm>
              <a:off x="1075218" y="2029837"/>
              <a:ext cx="3948364" cy="64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Estender</a:t>
              </a:r>
              <a:r>
                <a:rPr lang="pt-BR" b="0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pt-BR" sz="1200" b="0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(determinar um período adicional para acompanhamento e análise do experimento. Alinhar e formalizar o time da solução o período e se há custo envolvido.</a:t>
              </a:r>
              <a:endParaRPr lang="pt-BR" sz="1600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</p:grpSp>
      <p:grpSp>
        <p:nvGrpSpPr>
          <p:cNvPr id="29" name="Google Shape;532;p50">
            <a:extLst>
              <a:ext uri="{FF2B5EF4-FFF2-40B4-BE49-F238E27FC236}">
                <a16:creationId xmlns:a16="http://schemas.microsoft.com/office/drawing/2014/main" id="{F68A7152-DC7F-8604-F501-02865832274E}"/>
              </a:ext>
            </a:extLst>
          </p:cNvPr>
          <p:cNvGrpSpPr/>
          <p:nvPr/>
        </p:nvGrpSpPr>
        <p:grpSpPr>
          <a:xfrm>
            <a:off x="733447" y="4036102"/>
            <a:ext cx="5003187" cy="416974"/>
            <a:chOff x="759796" y="4624520"/>
            <a:chExt cx="5003187" cy="416974"/>
          </a:xfrm>
          <a:effectLst/>
        </p:grpSpPr>
        <p:sp>
          <p:nvSpPr>
            <p:cNvPr id="31" name="Google Shape;533;p50">
              <a:extLst>
                <a:ext uri="{FF2B5EF4-FFF2-40B4-BE49-F238E27FC236}">
                  <a16:creationId xmlns:a16="http://schemas.microsoft.com/office/drawing/2014/main" id="{DBF7B331-AC6E-4336-F440-211AFB736206}"/>
                </a:ext>
              </a:extLst>
            </p:cNvPr>
            <p:cNvSpPr/>
            <p:nvPr/>
          </p:nvSpPr>
          <p:spPr>
            <a:xfrm>
              <a:off x="759796" y="4695736"/>
              <a:ext cx="274541" cy="27454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pt-BR" sz="1600" b="0" i="0" u="none" strike="noStrike" cap="none">
                <a:solidFill>
                  <a:schemeClr val="tx1"/>
                </a:solidFill>
                <a:latin typeface="Montserrat" pitchFamily="2" charset="0"/>
              </a:endParaRPr>
            </a:p>
          </p:txBody>
        </p:sp>
        <p:sp>
          <p:nvSpPr>
            <p:cNvPr id="32" name="Google Shape;534;p50">
              <a:extLst>
                <a:ext uri="{FF2B5EF4-FFF2-40B4-BE49-F238E27FC236}">
                  <a16:creationId xmlns:a16="http://schemas.microsoft.com/office/drawing/2014/main" id="{DB9CB969-30CE-65CB-E1AA-D857C7E61A34}"/>
                </a:ext>
              </a:extLst>
            </p:cNvPr>
            <p:cNvSpPr/>
            <p:nvPr/>
          </p:nvSpPr>
          <p:spPr>
            <a:xfrm>
              <a:off x="1068621" y="4624520"/>
              <a:ext cx="4694362" cy="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pt-BR" b="1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Escalar</a:t>
              </a:r>
              <a:r>
                <a:rPr lang="pt-BR" dirty="0">
                  <a:solidFill>
                    <a:schemeClr val="tx1"/>
                  </a:solidFill>
                  <a:latin typeface="Montserrat" pitchFamily="2" charset="0"/>
                </a:rPr>
                <a:t> </a:t>
              </a:r>
              <a:r>
                <a:rPr lang="pt-BR" b="0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 </a:t>
              </a:r>
              <a:r>
                <a:rPr lang="pt-BR" sz="1200" b="0" i="0" u="none" strike="noStrike" cap="none" dirty="0">
                  <a:solidFill>
                    <a:schemeClr val="tx1"/>
                  </a:solidFill>
                  <a:latin typeface="Montserrat" pitchFamily="2" charset="0"/>
                  <a:sym typeface="Arial"/>
                </a:rPr>
                <a:t>(avançar a contratação da solução)</a:t>
              </a:r>
              <a:endParaRPr lang="pt-BR" sz="1600" dirty="0">
                <a:solidFill>
                  <a:schemeClr val="tx1"/>
                </a:solidFill>
                <a:latin typeface="Montserrat" pitchFamily="2" charset="0"/>
              </a:endParaRPr>
            </a:p>
          </p:txBody>
        </p:sp>
      </p:grpSp>
      <p:sp>
        <p:nvSpPr>
          <p:cNvPr id="33" name="Google Shape;535;p50">
            <a:extLst>
              <a:ext uri="{FF2B5EF4-FFF2-40B4-BE49-F238E27FC236}">
                <a16:creationId xmlns:a16="http://schemas.microsoft.com/office/drawing/2014/main" id="{C568FE4E-3829-C6FD-E54E-3E296A7D3331}"/>
              </a:ext>
            </a:extLst>
          </p:cNvPr>
          <p:cNvSpPr/>
          <p:nvPr/>
        </p:nvSpPr>
        <p:spPr>
          <a:xfrm>
            <a:off x="495384" y="4731398"/>
            <a:ext cx="5373228" cy="712581"/>
          </a:xfrm>
          <a:prstGeom prst="roundRect">
            <a:avLst>
              <a:gd name="adj" fmla="val 14019"/>
            </a:avLst>
          </a:prstGeom>
          <a:solidFill>
            <a:schemeClr val="bg1"/>
          </a:solidFill>
          <a:ln>
            <a:solidFill>
              <a:srgbClr val="8800CC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i="0" u="sng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Instruções</a:t>
            </a:r>
            <a:endParaRPr lang="pt-BR" sz="1050" u="sng" dirty="0">
              <a:latin typeface="Montserrat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Montserrat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Assinale a recomendação relacionada ao seguimento do projeto com </a:t>
            </a:r>
            <a:r>
              <a:rPr lang="pt-BR" sz="1000" dirty="0">
                <a:latin typeface="Montserrat" pitchFamily="2" charset="0"/>
              </a:rPr>
              <a:t>o parceiro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.</a:t>
            </a:r>
            <a:endParaRPr sz="1000" dirty="0">
              <a:latin typeface="Montserrat" pitchFamily="2" charset="0"/>
            </a:endParaRPr>
          </a:p>
        </p:txBody>
      </p:sp>
      <p:sp>
        <p:nvSpPr>
          <p:cNvPr id="34" name="Google Shape;535;p50">
            <a:extLst>
              <a:ext uri="{FF2B5EF4-FFF2-40B4-BE49-F238E27FC236}">
                <a16:creationId xmlns:a16="http://schemas.microsoft.com/office/drawing/2014/main" id="{3BB9662A-F5DE-1064-8CE7-2F6B47E6E402}"/>
              </a:ext>
            </a:extLst>
          </p:cNvPr>
          <p:cNvSpPr/>
          <p:nvPr/>
        </p:nvSpPr>
        <p:spPr>
          <a:xfrm>
            <a:off x="6192074" y="3622846"/>
            <a:ext cx="5502462" cy="1831741"/>
          </a:xfrm>
          <a:prstGeom prst="roundRect">
            <a:avLst>
              <a:gd name="adj" fmla="val 7533"/>
            </a:avLst>
          </a:prstGeom>
          <a:solidFill>
            <a:schemeClr val="bg1"/>
          </a:solidFill>
          <a:ln>
            <a:solidFill>
              <a:srgbClr val="8800CC"/>
            </a:solidFill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i="0" u="sng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Instruções</a:t>
            </a:r>
            <a:endParaRPr lang="pt-BR" sz="1050" u="sng" dirty="0">
              <a:latin typeface="Montserrat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Montserrat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No quadro acima, </a:t>
            </a:r>
            <a:r>
              <a:rPr lang="pt-BR" sz="1000" dirty="0">
                <a:latin typeface="Montserrat" pitchFamily="2" charset="0"/>
              </a:rPr>
              <a:t>há um espaço para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 justificar a decisão. A principal pergunta a ser respondida é: “Qual a avaliação do time sobre a solução e </a:t>
            </a:r>
            <a:r>
              <a:rPr lang="pt-BR" sz="1000" dirty="0">
                <a:latin typeface="Montserrat" pitchFamily="2" charset="0"/>
              </a:rPr>
              <a:t>o parceiro escolhido para o piloto</a:t>
            </a:r>
            <a:r>
              <a:rPr lang="pt-BR" sz="10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?”</a:t>
            </a:r>
            <a:endParaRPr sz="1000" dirty="0">
              <a:latin typeface="Montserrat" pitchFamily="2" charset="0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1000" b="0" i="0" u="none" strike="noStrike" cap="none" dirty="0">
                <a:latin typeface="Montserrat" pitchFamily="2" charset="0"/>
              </a:rPr>
            </a:br>
            <a:r>
              <a:rPr lang="pt-BR" sz="1000" b="0" i="0" u="none" strike="noStrike" cap="none" dirty="0">
                <a:solidFill>
                  <a:srgbClr val="000000"/>
                </a:solidFill>
                <a:latin typeface="Montserrat" pitchFamily="2" charset="0"/>
                <a:sym typeface="Arial"/>
              </a:rPr>
              <a:t>Para embasar a resposta, vocês podem falar da aderência entre as partes e da disponibilidade do parceiro, da avaliação do piloto, da projeção de resultados e da perspectiva de replicabilidade dentro do contexto.</a:t>
            </a:r>
            <a:endParaRPr sz="1000" dirty="0">
              <a:latin typeface="Montserrat" pitchFamily="2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B5722D4-0613-E504-2E49-2C8F50C9F023}"/>
              </a:ext>
            </a:extLst>
          </p:cNvPr>
          <p:cNvSpPr txBox="1"/>
          <p:nvPr/>
        </p:nvSpPr>
        <p:spPr>
          <a:xfrm>
            <a:off x="6282085" y="2342671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Lorem ipsum </a:t>
            </a:r>
            <a:r>
              <a:rPr lang="pt-BR" sz="1200" dirty="0" err="1">
                <a:solidFill>
                  <a:schemeClr val="tx1"/>
                </a:solidFill>
                <a:latin typeface="Montserrat" pitchFamily="2" charset="0"/>
                <a:cs typeface="Calibri"/>
              </a:rPr>
              <a:t>dolor</a:t>
            </a:r>
            <a:r>
              <a:rPr lang="pt-BR" sz="12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...</a:t>
            </a:r>
          </a:p>
          <a:p>
            <a:endParaRPr lang="pt-BR" sz="1200" dirty="0"/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67407B22-E32D-A180-C90E-73CD968CA9B7}"/>
              </a:ext>
            </a:extLst>
          </p:cNvPr>
          <p:cNvSpPr/>
          <p:nvPr/>
        </p:nvSpPr>
        <p:spPr>
          <a:xfrm>
            <a:off x="769307" y="2568350"/>
            <a:ext cx="207749" cy="207749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3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7057-A8CE-C7DA-FC81-F9833290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8B88EBCD-978C-4CEC-13F7-9FF4C53234C1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cs typeface="Calibri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719F4F5-38FE-17A9-ADB6-D5758B2CF8B9}"/>
              </a:ext>
            </a:extLst>
          </p:cNvPr>
          <p:cNvSpPr/>
          <p:nvPr/>
        </p:nvSpPr>
        <p:spPr>
          <a:xfrm>
            <a:off x="485383" y="496321"/>
            <a:ext cx="11213314" cy="762000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24" name="Google Shape;555;p62">
            <a:extLst>
              <a:ext uri="{FF2B5EF4-FFF2-40B4-BE49-F238E27FC236}">
                <a16:creationId xmlns:a16="http://schemas.microsoft.com/office/drawing/2014/main" id="{23671AEC-E15E-0709-5AEE-B6E834A74F9F}"/>
              </a:ext>
            </a:extLst>
          </p:cNvPr>
          <p:cNvSpPr txBox="1"/>
          <p:nvPr/>
        </p:nvSpPr>
        <p:spPr>
          <a:xfrm>
            <a:off x="679834" y="877321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5;p62">
            <a:extLst>
              <a:ext uri="{FF2B5EF4-FFF2-40B4-BE49-F238E27FC236}">
                <a16:creationId xmlns:a16="http://schemas.microsoft.com/office/drawing/2014/main" id="{2CCCCD0F-E30D-BA6E-26CF-EFB71ABE3A6C}"/>
              </a:ext>
            </a:extLst>
          </p:cNvPr>
          <p:cNvSpPr txBox="1"/>
          <p:nvPr/>
        </p:nvSpPr>
        <p:spPr>
          <a:xfrm>
            <a:off x="679834" y="57236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0D1896B-A2B2-66CE-85E3-F4BE4D4F4FE1}"/>
              </a:ext>
            </a:extLst>
          </p:cNvPr>
          <p:cNvSpPr/>
          <p:nvPr/>
        </p:nvSpPr>
        <p:spPr>
          <a:xfrm>
            <a:off x="10685425" y="1474854"/>
            <a:ext cx="1013271" cy="284749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Montserrat" pitchFamily="2" charset="0"/>
              </a:rPr>
              <a:t>XX.XX.XX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FBA9AE8-0883-0BAC-FB6B-8928C3E4B24F}"/>
              </a:ext>
            </a:extLst>
          </p:cNvPr>
          <p:cNvSpPr/>
          <p:nvPr/>
        </p:nvSpPr>
        <p:spPr>
          <a:xfrm>
            <a:off x="8039006" y="2239322"/>
            <a:ext cx="3662802" cy="149516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Lorem ipsum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CAB2FFD-873F-CB44-5E7D-8B6F6159F379}"/>
              </a:ext>
            </a:extLst>
          </p:cNvPr>
          <p:cNvSpPr/>
          <p:nvPr/>
        </p:nvSpPr>
        <p:spPr>
          <a:xfrm>
            <a:off x="8074923" y="3801611"/>
            <a:ext cx="3662802" cy="284749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>
              <a:buSzPts val="1100"/>
            </a:pPr>
            <a:r>
              <a:rPr lang="pt-BR" sz="1200" b="1">
                <a:solidFill>
                  <a:schemeClr val="lt1"/>
                </a:solidFill>
                <a:latin typeface="Montserrat" pitchFamily="2" charset="0"/>
                <a:cs typeface="Calibri" panose="020F0502020204030204" pitchFamily="34" charset="0"/>
              </a:rPr>
              <a:t>PRÓXIMOS PASSOS</a:t>
            </a:r>
            <a:endParaRPr lang="pt-BR" sz="1200">
              <a:solidFill>
                <a:schemeClr val="lt1"/>
              </a:solidFill>
              <a:latin typeface="Montserrat" pitchFamily="2" charset="0"/>
              <a:cs typeface="Calibri" panose="020F0502020204030204" pitchFamily="34" charset="0"/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4A63AB7-F186-8A78-992B-3CB60D881436}"/>
              </a:ext>
            </a:extLst>
          </p:cNvPr>
          <p:cNvSpPr/>
          <p:nvPr/>
        </p:nvSpPr>
        <p:spPr>
          <a:xfrm>
            <a:off x="8074923" y="4144015"/>
            <a:ext cx="3662802" cy="1656057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100">
                <a:solidFill>
                  <a:schemeClr val="tx1"/>
                </a:solidFill>
                <a:latin typeface="Montserrat" pitchFamily="2" charset="0"/>
                <a:cs typeface="Calibri"/>
              </a:rPr>
              <a:t>               Buscar outra solução</a:t>
            </a:r>
          </a:p>
          <a:p>
            <a:pPr>
              <a:lnSpc>
                <a:spcPct val="150000"/>
              </a:lnSpc>
            </a:pPr>
            <a:r>
              <a:rPr lang="pt-BR" sz="1100">
                <a:solidFill>
                  <a:schemeClr val="tx1"/>
                </a:solidFill>
                <a:latin typeface="Montserrat" pitchFamily="2" charset="0"/>
                <a:cs typeface="Calibri"/>
              </a:rPr>
              <a:t>               Seguir com as demais soluções</a:t>
            </a:r>
          </a:p>
          <a:p>
            <a:pPr>
              <a:lnSpc>
                <a:spcPct val="150000"/>
              </a:lnSpc>
            </a:pPr>
            <a:r>
              <a:rPr lang="pt-BR" sz="1100">
                <a:solidFill>
                  <a:schemeClr val="tx1"/>
                </a:solidFill>
                <a:latin typeface="Montserrat" pitchFamily="2" charset="0"/>
                <a:cs typeface="Calibri"/>
              </a:rPr>
              <a:t>               Encerrar o experimento</a:t>
            </a:r>
          </a:p>
          <a:p>
            <a:pPr>
              <a:lnSpc>
                <a:spcPct val="150000"/>
              </a:lnSpc>
            </a:pPr>
            <a:r>
              <a:rPr lang="pt-BR" sz="1100">
                <a:solidFill>
                  <a:schemeClr val="tx1"/>
                </a:solidFill>
                <a:latin typeface="Montserrat" pitchFamily="2" charset="0"/>
                <a:cs typeface="Calibri"/>
              </a:rPr>
              <a:t>               Outros: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10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r>
              <a:rPr lang="pt-BR" sz="1100" b="1" u="sng">
                <a:solidFill>
                  <a:schemeClr val="tx1"/>
                </a:solidFill>
                <a:latin typeface="Montserrat" pitchFamily="2" charset="0"/>
                <a:cs typeface="Calibri"/>
              </a:rPr>
              <a:t>Outros</a:t>
            </a:r>
            <a:r>
              <a:rPr lang="pt-BR" sz="1100">
                <a:solidFill>
                  <a:schemeClr val="tx1"/>
                </a:solidFill>
                <a:latin typeface="Montserrat" pitchFamily="2" charset="0"/>
                <a:cs typeface="Calibri"/>
              </a:rPr>
              <a:t>: Espaço para outros questionamentos ou complementos.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Montserrat" pitchFamily="2" charset="0"/>
              <a:cs typeface="Calibri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192C094-1D99-4A47-E4C6-03AA2F459B30}"/>
              </a:ext>
            </a:extLst>
          </p:cNvPr>
          <p:cNvSpPr/>
          <p:nvPr/>
        </p:nvSpPr>
        <p:spPr>
          <a:xfrm>
            <a:off x="485384" y="2171002"/>
            <a:ext cx="3662802" cy="3633478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Lorem ipsum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88411D8-6671-36F1-4452-B3B0C579B369}"/>
              </a:ext>
            </a:extLst>
          </p:cNvPr>
          <p:cNvSpPr/>
          <p:nvPr/>
        </p:nvSpPr>
        <p:spPr>
          <a:xfrm>
            <a:off x="1865715" y="1474854"/>
            <a:ext cx="7566379" cy="284749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pt-BR" sz="1200">
                <a:solidFill>
                  <a:schemeClr val="tx1"/>
                </a:solidFill>
                <a:latin typeface="Montserrat" pitchFamily="2" charset="0"/>
              </a:rPr>
              <a:t> [x] Experimento Encerrado         [  ] Experimento Interrompido</a:t>
            </a: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51C11BF0-FAAA-A49F-337A-D2142AC639EE}"/>
              </a:ext>
            </a:extLst>
          </p:cNvPr>
          <p:cNvGrpSpPr/>
          <p:nvPr/>
        </p:nvGrpSpPr>
        <p:grpSpPr>
          <a:xfrm>
            <a:off x="485384" y="1457828"/>
            <a:ext cx="10131190" cy="318801"/>
            <a:chOff x="485384" y="1457828"/>
            <a:chExt cx="10131190" cy="318801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804D7FF9-DB35-DF7C-5CAD-38B80B594C4C}"/>
                </a:ext>
              </a:extLst>
            </p:cNvPr>
            <p:cNvSpPr/>
            <p:nvPr/>
          </p:nvSpPr>
          <p:spPr>
            <a:xfrm>
              <a:off x="9500946" y="1474854"/>
              <a:ext cx="1115628" cy="28474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itchFamily="2" charset="0"/>
                </a:rPr>
                <a:t>Data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6F640300-9C50-3B6B-61C5-A1B9BF15FB12}"/>
                </a:ext>
              </a:extLst>
            </p:cNvPr>
            <p:cNvSpPr/>
            <p:nvPr/>
          </p:nvSpPr>
          <p:spPr>
            <a:xfrm>
              <a:off x="485384" y="1457828"/>
              <a:ext cx="1266576" cy="318801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Montserrat" pitchFamily="2" charset="0"/>
                </a:rPr>
                <a:t>STATUS</a:t>
              </a:r>
            </a:p>
          </p:txBody>
        </p:sp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CD37E33-CB52-F7D8-1D3A-D574887AA78F}"/>
              </a:ext>
            </a:extLst>
          </p:cNvPr>
          <p:cNvSpPr/>
          <p:nvPr/>
        </p:nvSpPr>
        <p:spPr>
          <a:xfrm>
            <a:off x="4280153" y="2218617"/>
            <a:ext cx="3662802" cy="358586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r>
              <a:rPr lang="pt-BR" sz="11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Selecione as opções abaixo que correspondem ao cenário do experimento:</a:t>
            </a:r>
          </a:p>
          <a:p>
            <a:pPr>
              <a:lnSpc>
                <a:spcPct val="150000"/>
              </a:lnSpc>
            </a:pPr>
            <a:endParaRPr lang="pt-BR" sz="1100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endParaRPr lang="pt-BR" sz="1100" b="1" u="sng" dirty="0">
              <a:solidFill>
                <a:schemeClr val="tx1"/>
              </a:solidFill>
              <a:latin typeface="Montserrat" pitchFamily="2" charset="0"/>
              <a:cs typeface="Calibri"/>
            </a:endParaRPr>
          </a:p>
          <a:p>
            <a:r>
              <a:rPr lang="pt-BR" sz="1100" b="1" u="sng" dirty="0">
                <a:solidFill>
                  <a:schemeClr val="tx1"/>
                </a:solidFill>
                <a:latin typeface="Montserrat" pitchFamily="2" charset="0"/>
                <a:cs typeface="Calibri"/>
              </a:rPr>
              <a:t>Outros</a:t>
            </a:r>
            <a:r>
              <a:rPr lang="pt-BR" sz="11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: Espaço para outros questionamentos </a:t>
            </a:r>
            <a:br>
              <a:rPr lang="pt-BR" sz="1100" dirty="0">
                <a:solidFill>
                  <a:schemeClr val="tx1"/>
                </a:solidFill>
                <a:latin typeface="Montserrat" pitchFamily="2" charset="0"/>
                <a:cs typeface="Calibri"/>
              </a:rPr>
            </a:br>
            <a:r>
              <a:rPr lang="pt-BR" sz="11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ou complementos</a:t>
            </a:r>
            <a:r>
              <a:rPr lang="pt-BR" sz="100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.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89049A4E-9A1B-10B3-4FC4-4534049E5BCD}"/>
              </a:ext>
            </a:extLst>
          </p:cNvPr>
          <p:cNvGrpSpPr/>
          <p:nvPr/>
        </p:nvGrpSpPr>
        <p:grpSpPr>
          <a:xfrm>
            <a:off x="488488" y="1887452"/>
            <a:ext cx="11216423" cy="289373"/>
            <a:chOff x="488488" y="1887452"/>
            <a:chExt cx="11216423" cy="289373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7C3AA1BD-8DF0-9FCD-77A3-8B62F9FD063F}"/>
                </a:ext>
              </a:extLst>
            </p:cNvPr>
            <p:cNvSpPr/>
            <p:nvPr/>
          </p:nvSpPr>
          <p:spPr>
            <a:xfrm>
              <a:off x="8042109" y="1887452"/>
              <a:ext cx="3662802" cy="28474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itchFamily="2" charset="0"/>
                </a:rPr>
                <a:t>APRENDIZADOS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F158EE5D-6CC4-C94E-DF93-1DB6381322B4}"/>
                </a:ext>
              </a:extLst>
            </p:cNvPr>
            <p:cNvSpPr/>
            <p:nvPr/>
          </p:nvSpPr>
          <p:spPr>
            <a:xfrm>
              <a:off x="488488" y="1892076"/>
              <a:ext cx="3662802" cy="28474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itchFamily="2" charset="0"/>
                </a:rPr>
                <a:t>O QUE DEU CERTO?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205719F5-07A1-A6EF-7195-29A03259581A}"/>
                </a:ext>
              </a:extLst>
            </p:cNvPr>
            <p:cNvSpPr/>
            <p:nvPr/>
          </p:nvSpPr>
          <p:spPr>
            <a:xfrm>
              <a:off x="4288442" y="1887452"/>
              <a:ext cx="3662802" cy="284749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pt-BR" sz="1200" b="1">
                  <a:solidFill>
                    <a:schemeClr val="bg1"/>
                  </a:solidFill>
                  <a:latin typeface="Montserrat" pitchFamily="2" charset="0"/>
                </a:rPr>
                <a:t>O QUE NÃO DEU CERTO?</a:t>
              </a:r>
            </a:p>
          </p:txBody>
        </p:sp>
      </p:grpSp>
      <p:pic>
        <p:nvPicPr>
          <p:cNvPr id="16" name="Gráfico 15" descr="Parar estrutura de tópicos">
            <a:extLst>
              <a:ext uri="{FF2B5EF4-FFF2-40B4-BE49-F238E27FC236}">
                <a16:creationId xmlns:a16="http://schemas.microsoft.com/office/drawing/2014/main" id="{5B2D5D70-C904-5EC9-0000-BCA8DA78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625" y="4153481"/>
            <a:ext cx="301902" cy="304511"/>
          </a:xfrm>
          <a:prstGeom prst="rect">
            <a:avLst/>
          </a:prstGeom>
        </p:spPr>
      </p:pic>
      <p:pic>
        <p:nvPicPr>
          <p:cNvPr id="17" name="Gráfico 16" descr="Parar estrutura de tópicos">
            <a:extLst>
              <a:ext uri="{FF2B5EF4-FFF2-40B4-BE49-F238E27FC236}">
                <a16:creationId xmlns:a16="http://schemas.microsoft.com/office/drawing/2014/main" id="{9E4D0667-6A72-E65F-8ACB-DAA9BC9F1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625" y="4415743"/>
            <a:ext cx="301902" cy="304511"/>
          </a:xfrm>
          <a:prstGeom prst="rect">
            <a:avLst/>
          </a:prstGeom>
        </p:spPr>
      </p:pic>
      <p:pic>
        <p:nvPicPr>
          <p:cNvPr id="18" name="Gráfico 17" descr="Parar estrutura de tópicos">
            <a:extLst>
              <a:ext uri="{FF2B5EF4-FFF2-40B4-BE49-F238E27FC236}">
                <a16:creationId xmlns:a16="http://schemas.microsoft.com/office/drawing/2014/main" id="{02672F66-67D9-E0E1-EABF-ACEFD8F9A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625" y="4678006"/>
            <a:ext cx="301902" cy="304511"/>
          </a:xfrm>
          <a:prstGeom prst="rect">
            <a:avLst/>
          </a:prstGeom>
        </p:spPr>
      </p:pic>
      <p:pic>
        <p:nvPicPr>
          <p:cNvPr id="19" name="Gráfico 18" descr="Parar estrutura de tópicos">
            <a:extLst>
              <a:ext uri="{FF2B5EF4-FFF2-40B4-BE49-F238E27FC236}">
                <a16:creationId xmlns:a16="http://schemas.microsoft.com/office/drawing/2014/main" id="{AD82649F-903D-2030-818A-8FBE9798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625" y="4940269"/>
            <a:ext cx="301902" cy="304511"/>
          </a:xfrm>
          <a:prstGeom prst="rect">
            <a:avLst/>
          </a:prstGeom>
        </p:spPr>
      </p:pic>
      <p:pic>
        <p:nvPicPr>
          <p:cNvPr id="20" name="Gráfico 19" descr="Parar estrutura de tópicos">
            <a:extLst>
              <a:ext uri="{FF2B5EF4-FFF2-40B4-BE49-F238E27FC236}">
                <a16:creationId xmlns:a16="http://schemas.microsoft.com/office/drawing/2014/main" id="{F49B0A97-DD03-C623-CBCF-6F219745E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2851895"/>
            <a:ext cx="239623" cy="241694"/>
          </a:xfrm>
          <a:prstGeom prst="rect">
            <a:avLst/>
          </a:prstGeom>
        </p:spPr>
      </p:pic>
      <p:pic>
        <p:nvPicPr>
          <p:cNvPr id="21" name="Gráfico 20" descr="Parar estrutura de tópicos">
            <a:extLst>
              <a:ext uri="{FF2B5EF4-FFF2-40B4-BE49-F238E27FC236}">
                <a16:creationId xmlns:a16="http://schemas.microsoft.com/office/drawing/2014/main" id="{9959B380-85D9-E967-E5E9-19AC9F900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3114158"/>
            <a:ext cx="239623" cy="241694"/>
          </a:xfrm>
          <a:prstGeom prst="rect">
            <a:avLst/>
          </a:prstGeom>
        </p:spPr>
      </p:pic>
      <p:pic>
        <p:nvPicPr>
          <p:cNvPr id="22" name="Gráfico 21" descr="Parar estrutura de tópicos">
            <a:extLst>
              <a:ext uri="{FF2B5EF4-FFF2-40B4-BE49-F238E27FC236}">
                <a16:creationId xmlns:a16="http://schemas.microsoft.com/office/drawing/2014/main" id="{603F2C3A-B3B8-BEE9-7394-5119ACA81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3355539"/>
            <a:ext cx="239623" cy="241694"/>
          </a:xfrm>
          <a:prstGeom prst="rect">
            <a:avLst/>
          </a:prstGeom>
        </p:spPr>
      </p:pic>
      <p:pic>
        <p:nvPicPr>
          <p:cNvPr id="23" name="Gráfico 22" descr="Parar estrutura de tópicos">
            <a:extLst>
              <a:ext uri="{FF2B5EF4-FFF2-40B4-BE49-F238E27FC236}">
                <a16:creationId xmlns:a16="http://schemas.microsoft.com/office/drawing/2014/main" id="{8B93C5BE-7F0A-F893-4377-846356B80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3608074"/>
            <a:ext cx="239623" cy="241694"/>
          </a:xfrm>
          <a:prstGeom prst="rect">
            <a:avLst/>
          </a:prstGeom>
        </p:spPr>
      </p:pic>
      <p:pic>
        <p:nvPicPr>
          <p:cNvPr id="25" name="Gráfico 24" descr="Parar estrutura de tópicos">
            <a:extLst>
              <a:ext uri="{FF2B5EF4-FFF2-40B4-BE49-F238E27FC236}">
                <a16:creationId xmlns:a16="http://schemas.microsoft.com/office/drawing/2014/main" id="{170ACAD6-A62E-AB05-E5F2-56CA3B1E2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3849455"/>
            <a:ext cx="239623" cy="241694"/>
          </a:xfrm>
          <a:prstGeom prst="rect">
            <a:avLst/>
          </a:prstGeom>
        </p:spPr>
      </p:pic>
      <p:pic>
        <p:nvPicPr>
          <p:cNvPr id="26" name="Gráfico 25" descr="Parar estrutura de tópicos">
            <a:extLst>
              <a:ext uri="{FF2B5EF4-FFF2-40B4-BE49-F238E27FC236}">
                <a16:creationId xmlns:a16="http://schemas.microsoft.com/office/drawing/2014/main" id="{98DCE4FB-22DC-40B8-7733-12AD8254D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4090836"/>
            <a:ext cx="239623" cy="241694"/>
          </a:xfrm>
          <a:prstGeom prst="rect">
            <a:avLst/>
          </a:prstGeom>
        </p:spPr>
      </p:pic>
      <p:pic>
        <p:nvPicPr>
          <p:cNvPr id="27" name="Gráfico 26" descr="Parar estrutura de tópicos">
            <a:extLst>
              <a:ext uri="{FF2B5EF4-FFF2-40B4-BE49-F238E27FC236}">
                <a16:creationId xmlns:a16="http://schemas.microsoft.com/office/drawing/2014/main" id="{8FC80379-80D0-9BB5-D2D0-358792D89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4345551"/>
            <a:ext cx="239623" cy="241694"/>
          </a:xfrm>
          <a:prstGeom prst="rect">
            <a:avLst/>
          </a:prstGeom>
        </p:spPr>
      </p:pic>
      <p:pic>
        <p:nvPicPr>
          <p:cNvPr id="28" name="Gráfico 27" descr="Parar estrutura de tópicos">
            <a:extLst>
              <a:ext uri="{FF2B5EF4-FFF2-40B4-BE49-F238E27FC236}">
                <a16:creationId xmlns:a16="http://schemas.microsoft.com/office/drawing/2014/main" id="{8AB7BC7C-076A-9F58-B285-D5A05A88D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4586932"/>
            <a:ext cx="239623" cy="241694"/>
          </a:xfrm>
          <a:prstGeom prst="rect">
            <a:avLst/>
          </a:prstGeom>
        </p:spPr>
      </p:pic>
      <p:pic>
        <p:nvPicPr>
          <p:cNvPr id="29" name="Gráfico 28" descr="Parar estrutura de tópicos">
            <a:extLst>
              <a:ext uri="{FF2B5EF4-FFF2-40B4-BE49-F238E27FC236}">
                <a16:creationId xmlns:a16="http://schemas.microsoft.com/office/drawing/2014/main" id="{F0DD1434-3F28-84A7-468D-24F4EF16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4828313"/>
            <a:ext cx="239623" cy="241694"/>
          </a:xfrm>
          <a:prstGeom prst="rect">
            <a:avLst/>
          </a:prstGeom>
        </p:spPr>
      </p:pic>
      <p:pic>
        <p:nvPicPr>
          <p:cNvPr id="31" name="Gráfico 30" descr="Parar estrutura de tópicos">
            <a:extLst>
              <a:ext uri="{FF2B5EF4-FFF2-40B4-BE49-F238E27FC236}">
                <a16:creationId xmlns:a16="http://schemas.microsoft.com/office/drawing/2014/main" id="{89E81F9F-65A7-4A07-CD1E-0199BFCED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088" y="5060621"/>
            <a:ext cx="239623" cy="241694"/>
          </a:xfrm>
          <a:prstGeom prst="rect">
            <a:avLst/>
          </a:prstGeom>
        </p:spPr>
      </p:pic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64A42E12-F417-3D25-8C02-A7EE41CA4C27}"/>
              </a:ext>
            </a:extLst>
          </p:cNvPr>
          <p:cNvSpPr/>
          <p:nvPr/>
        </p:nvSpPr>
        <p:spPr>
          <a:xfrm>
            <a:off x="7518651" y="5032416"/>
            <a:ext cx="141895" cy="141895"/>
          </a:xfrm>
          <a:prstGeom prst="roundRect">
            <a:avLst/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itchFamily="2" charset="0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F06EB91-CB94-80AD-08EF-B50963C963A8}"/>
              </a:ext>
            </a:extLst>
          </p:cNvPr>
          <p:cNvSpPr txBox="1"/>
          <p:nvPr/>
        </p:nvSpPr>
        <p:spPr>
          <a:xfrm>
            <a:off x="4743711" y="2783561"/>
            <a:ext cx="2597186" cy="2828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Proposta / Orçamento Alto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Indicadores Não Atingidos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Solução Não Resolveu o Problema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Mudança de Escopo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Alteração de </a:t>
            </a:r>
            <a:r>
              <a:rPr lang="pt-BR" sz="1080" dirty="0" err="1">
                <a:solidFill>
                  <a:schemeClr val="tx1"/>
                </a:solidFill>
                <a:latin typeface="Montserrat" pitchFamily="2" charset="0"/>
                <a:cs typeface="Calibri"/>
              </a:rPr>
              <a:t>Sponsor</a:t>
            </a: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 ou Líder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Baixo Engajamento do Time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Falta de Participação em Reuniões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Projetos Paralelos</a:t>
            </a:r>
          </a:p>
          <a:p>
            <a:pPr>
              <a:lnSpc>
                <a:spcPct val="150000"/>
              </a:lnSpc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Conflito de Times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1080" dirty="0">
                <a:solidFill>
                  <a:schemeClr val="tx1"/>
                </a:solidFill>
                <a:latin typeface="Montserrat" pitchFamily="2" charset="0"/>
                <a:cs typeface="Calibri"/>
              </a:rPr>
              <a:t>Outros:</a:t>
            </a:r>
          </a:p>
          <a:p>
            <a:endParaRPr lang="pt-BR" sz="1080" dirty="0">
              <a:latin typeface="Montserrat" pitchFamily="2" charset="0"/>
            </a:endParaRPr>
          </a:p>
        </p:txBody>
      </p:sp>
      <p:pic>
        <p:nvPicPr>
          <p:cNvPr id="39" name="Gráfico 38" descr="Parar estrutura de tópicos">
            <a:extLst>
              <a:ext uri="{FF2B5EF4-FFF2-40B4-BE49-F238E27FC236}">
                <a16:creationId xmlns:a16="http://schemas.microsoft.com/office/drawing/2014/main" id="{2D48A21D-753D-30C4-EF73-BBF81451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7703" y="4957140"/>
            <a:ext cx="289944" cy="2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3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dcmitype/"/>
    <ds:schemaRef ds:uri="http://schemas.microsoft.com/office/2006/documentManagement/types"/>
    <ds:schemaRef ds:uri="ca24610a-89d8-41ed-9d17-0839b3811cc0"/>
    <ds:schemaRef ds:uri="http://www.w3.org/XML/1998/namespace"/>
    <ds:schemaRef ds:uri="http://purl.org/dc/elements/1.1/"/>
    <ds:schemaRef ds:uri="aee5329c-066a-4f26-a2c8-b375c9a21a0b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F5BE3F-6859-4EFE-AEEB-7569E1D059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286</Words>
  <Application>Microsoft Office PowerPoint</Application>
  <PresentationFormat>Widescreen</PresentationFormat>
  <Paragraphs>65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33</cp:revision>
  <dcterms:created xsi:type="dcterms:W3CDTF">2023-01-17T17:16:10Z</dcterms:created>
  <dcterms:modified xsi:type="dcterms:W3CDTF">2025-03-26T17:50:08Z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