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1"/>
  </p:notesMasterIdLst>
  <p:handoutMasterIdLst>
    <p:handoutMasterId r:id="rId12"/>
  </p:handoutMasterIdLst>
  <p:sldIdLst>
    <p:sldId id="2147376702" r:id="rId8"/>
    <p:sldId id="2147376704" r:id="rId9"/>
    <p:sldId id="2147376705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2"/>
            <p14:sldId id="2147376704"/>
            <p14:sldId id="214737670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FFF"/>
    <a:srgbClr val="CC59D5"/>
    <a:srgbClr val="033C73"/>
    <a:srgbClr val="917BE4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25B9FE-012A-4305-9F3F-24A4C75793D5}" v="14" dt="2025-04-15T13:12:55.8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23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iara Torres" userId="4ed3b23a-722a-43c2-bf58-16a12e524c9f" providerId="ADAL" clId="{DD2A1BE0-274D-4FAB-B0C6-742859221925}"/>
    <pc:docChg chg="custSel modSld">
      <pc:chgData name="Naiara Torres" userId="4ed3b23a-722a-43c2-bf58-16a12e524c9f" providerId="ADAL" clId="{DD2A1BE0-274D-4FAB-B0C6-742859221925}" dt="2025-03-16T00:39:01.774" v="7"/>
      <pc:docMkLst>
        <pc:docMk/>
      </pc:docMkLst>
      <pc:sldChg chg="addSp modSp mod">
        <pc:chgData name="Naiara Torres" userId="4ed3b23a-722a-43c2-bf58-16a12e524c9f" providerId="ADAL" clId="{DD2A1BE0-274D-4FAB-B0C6-742859221925}" dt="2025-03-16T00:37:03.152" v="2"/>
        <pc:sldMkLst>
          <pc:docMk/>
          <pc:sldMk cId="1032915011" sldId="272"/>
        </pc:sldMkLst>
      </pc:sldChg>
      <pc:sldChg chg="addSp delSp modSp mod">
        <pc:chgData name="Naiara Torres" userId="4ed3b23a-722a-43c2-bf58-16a12e524c9f" providerId="ADAL" clId="{DD2A1BE0-274D-4FAB-B0C6-742859221925}" dt="2025-03-16T00:39:01.774" v="7"/>
        <pc:sldMkLst>
          <pc:docMk/>
          <pc:sldMk cId="300426804" sldId="2147376700"/>
        </pc:sldMkLst>
      </pc:sldChg>
    </pc:docChg>
  </pc:docChgLst>
  <pc:docChgLst>
    <pc:chgData name="Naiara Torres" userId="4ed3b23a-722a-43c2-bf58-16a12e524c9f" providerId="ADAL" clId="{2BE85EE0-0A4C-4800-86D5-9EA590FC6BB1}"/>
    <pc:docChg chg="addSld delSld modSld modSection">
      <pc:chgData name="Naiara Torres" userId="4ed3b23a-722a-43c2-bf58-16a12e524c9f" providerId="ADAL" clId="{2BE85EE0-0A4C-4800-86D5-9EA590FC6BB1}" dt="2025-03-16T00:09:50.862" v="1"/>
      <pc:docMkLst>
        <pc:docMk/>
      </pc:docMkLst>
      <pc:sldChg chg="add del">
        <pc:chgData name="Naiara Torres" userId="4ed3b23a-722a-43c2-bf58-16a12e524c9f" providerId="ADAL" clId="{2BE85EE0-0A4C-4800-86D5-9EA590FC6BB1}" dt="2025-03-16T00:09:50.862" v="1"/>
        <pc:sldMkLst>
          <pc:docMk/>
          <pc:sldMk cId="1207061872" sldId="2147376699"/>
        </pc:sldMkLst>
      </pc:sldChg>
      <pc:sldChg chg="add">
        <pc:chgData name="Naiara Torres" userId="4ed3b23a-722a-43c2-bf58-16a12e524c9f" providerId="ADAL" clId="{2BE85EE0-0A4C-4800-86D5-9EA590FC6BB1}" dt="2025-03-16T00:09:50.862" v="1"/>
        <pc:sldMkLst>
          <pc:docMk/>
          <pc:sldMk cId="300426804" sldId="2147376700"/>
        </pc:sldMkLst>
      </pc:sldChg>
    </pc:docChg>
  </pc:docChgLst>
  <pc:docChgLst>
    <pc:chgData name="Naiara Torres" userId="4ed3b23a-722a-43c2-bf58-16a12e524c9f" providerId="ADAL" clId="{5AA4BCAE-3A9D-4D5E-A806-4A530D74EF9D}"/>
    <pc:docChg chg="custSel modSld">
      <pc:chgData name="Naiara Torres" userId="4ed3b23a-722a-43c2-bf58-16a12e524c9f" providerId="ADAL" clId="{5AA4BCAE-3A9D-4D5E-A806-4A530D74EF9D}" dt="2025-03-16T00:34:08.355" v="12"/>
      <pc:docMkLst>
        <pc:docMk/>
      </pc:docMkLst>
      <pc:sldChg chg="modSp mod">
        <pc:chgData name="Naiara Torres" userId="4ed3b23a-722a-43c2-bf58-16a12e524c9f" providerId="ADAL" clId="{5AA4BCAE-3A9D-4D5E-A806-4A530D74EF9D}" dt="2025-03-16T00:32:50.141" v="0"/>
        <pc:sldMkLst>
          <pc:docMk/>
          <pc:sldMk cId="1032915011" sldId="272"/>
        </pc:sldMkLst>
      </pc:sldChg>
      <pc:sldChg chg="addSp delSp modSp mod">
        <pc:chgData name="Naiara Torres" userId="4ed3b23a-722a-43c2-bf58-16a12e524c9f" providerId="ADAL" clId="{5AA4BCAE-3A9D-4D5E-A806-4A530D74EF9D}" dt="2025-03-16T00:34:08.355" v="12"/>
        <pc:sldMkLst>
          <pc:docMk/>
          <pc:sldMk cId="300426804" sldId="2147376700"/>
        </pc:sldMkLst>
      </pc:sldChg>
    </pc:docChg>
  </pc:docChgLst>
  <pc:docChgLst>
    <pc:chgData name="Naiara Torres" userId="4ed3b23a-722a-43c2-bf58-16a12e524c9f" providerId="ADAL" clId="{3CF618F7-13BC-42C1-91F4-FC3AF49C2CD5}"/>
    <pc:docChg chg="undo custSel addSld modSld modSection">
      <pc:chgData name="Naiara Torres" userId="4ed3b23a-722a-43c2-bf58-16a12e524c9f" providerId="ADAL" clId="{3CF618F7-13BC-42C1-91F4-FC3AF49C2CD5}" dt="2025-03-16T00:42:27.579" v="15" actId="1076"/>
      <pc:docMkLst>
        <pc:docMk/>
      </pc:docMkLst>
      <pc:sldChg chg="modSp mod">
        <pc:chgData name="Naiara Torres" userId="4ed3b23a-722a-43c2-bf58-16a12e524c9f" providerId="ADAL" clId="{3CF618F7-13BC-42C1-91F4-FC3AF49C2CD5}" dt="2025-03-16T00:40:56.714" v="0"/>
        <pc:sldMkLst>
          <pc:docMk/>
          <pc:sldMk cId="1032915011" sldId="272"/>
        </pc:sldMkLst>
      </pc:sldChg>
      <pc:sldChg chg="addSp delSp modSp mod">
        <pc:chgData name="Naiara Torres" userId="4ed3b23a-722a-43c2-bf58-16a12e524c9f" providerId="ADAL" clId="{3CF618F7-13BC-42C1-91F4-FC3AF49C2CD5}" dt="2025-03-16T00:42:13.787" v="11" actId="1076"/>
        <pc:sldMkLst>
          <pc:docMk/>
          <pc:sldMk cId="300426804" sldId="2147376700"/>
        </pc:sldMkLst>
      </pc:sldChg>
      <pc:sldChg chg="addSp delSp modSp add mod">
        <pc:chgData name="Naiara Torres" userId="4ed3b23a-722a-43c2-bf58-16a12e524c9f" providerId="ADAL" clId="{3CF618F7-13BC-42C1-91F4-FC3AF49C2CD5}" dt="2025-03-16T00:42:27.579" v="15" actId="1076"/>
        <pc:sldMkLst>
          <pc:docMk/>
          <pc:sldMk cId="1371745012" sldId="2147376701"/>
        </pc:sldMkLst>
      </pc:sldChg>
    </pc:docChg>
  </pc:docChgLst>
  <pc:docChgLst>
    <pc:chgData name="Naiara Torres" userId="4ed3b23a-722a-43c2-bf58-16a12e524c9f" providerId="ADAL" clId="{030B9D99-10C5-4894-92CE-669361A519CD}"/>
    <pc:docChg chg="custSel modSld">
      <pc:chgData name="Naiara Torres" userId="4ed3b23a-722a-43c2-bf58-16a12e524c9f" providerId="ADAL" clId="{030B9D99-10C5-4894-92CE-669361A519CD}" dt="2025-03-16T00:27:11.926" v="4"/>
      <pc:docMkLst>
        <pc:docMk/>
      </pc:docMkLst>
      <pc:sldChg chg="modSp mod">
        <pc:chgData name="Naiara Torres" userId="4ed3b23a-722a-43c2-bf58-16a12e524c9f" providerId="ADAL" clId="{030B9D99-10C5-4894-92CE-669361A519CD}" dt="2025-03-16T00:26:47.660" v="0"/>
        <pc:sldMkLst>
          <pc:docMk/>
          <pc:sldMk cId="1032915011" sldId="272"/>
        </pc:sldMkLst>
      </pc:sldChg>
      <pc:sldChg chg="addSp delSp modSp mod">
        <pc:chgData name="Naiara Torres" userId="4ed3b23a-722a-43c2-bf58-16a12e524c9f" providerId="ADAL" clId="{030B9D99-10C5-4894-92CE-669361A519CD}" dt="2025-03-16T00:27:11.926" v="4"/>
        <pc:sldMkLst>
          <pc:docMk/>
          <pc:sldMk cId="300426804" sldId="2147376700"/>
        </pc:sldMkLst>
      </pc:sldChg>
    </pc:docChg>
  </pc:docChgLst>
  <pc:docChgLst>
    <pc:chgData name="Naiara Torres" userId="S::naiara.torres@innoscience.com.br::4ed3b23a-722a-43c2-bf58-16a12e524c9f" providerId="AD" clId="Web-{20D81A68-C291-1BA7-1DE1-8BE0A2568925}"/>
    <pc:docChg chg="modSld">
      <pc:chgData name="Naiara Torres" userId="S::naiara.torres@innoscience.com.br::4ed3b23a-722a-43c2-bf58-16a12e524c9f" providerId="AD" clId="Web-{20D81A68-C291-1BA7-1DE1-8BE0A2568925}" dt="2025-03-16T00:13:20.490" v="11" actId="20577"/>
      <pc:docMkLst>
        <pc:docMk/>
      </pc:docMkLst>
      <pc:sldChg chg="addSp delSp modSp">
        <pc:chgData name="Naiara Torres" userId="S::naiara.torres@innoscience.com.br::4ed3b23a-722a-43c2-bf58-16a12e524c9f" providerId="AD" clId="Web-{20D81A68-C291-1BA7-1DE1-8BE0A2568925}" dt="2025-03-16T00:13:20.490" v="11" actId="20577"/>
        <pc:sldMkLst>
          <pc:docMk/>
          <pc:sldMk cId="1032915011" sldId="272"/>
        </pc:sldMkLst>
      </pc:sldChg>
    </pc:docChg>
  </pc:docChgLst>
  <pc:docChgLst>
    <pc:chgData name="Ândria Kaminski" userId="353dd59b-79f5-4f4a-adf8-a66dbee6ec45" providerId="ADAL" clId="{0325B9FE-012A-4305-9F3F-24A4C75793D5}"/>
    <pc:docChg chg="undo custSel addSld delSld modSld modSection">
      <pc:chgData name="Ândria Kaminski" userId="353dd59b-79f5-4f4a-adf8-a66dbee6ec45" providerId="ADAL" clId="{0325B9FE-012A-4305-9F3F-24A4C75793D5}" dt="2025-04-15T13:19:23.371" v="179" actId="478"/>
      <pc:docMkLst>
        <pc:docMk/>
      </pc:docMkLst>
      <pc:sldChg chg="del">
        <pc:chgData name="Ândria Kaminski" userId="353dd59b-79f5-4f4a-adf8-a66dbee6ec45" providerId="ADAL" clId="{0325B9FE-012A-4305-9F3F-24A4C75793D5}" dt="2025-04-15T13:04:45.781" v="16" actId="47"/>
        <pc:sldMkLst>
          <pc:docMk/>
          <pc:sldMk cId="1032915011" sldId="272"/>
        </pc:sldMkLst>
      </pc:sldChg>
      <pc:sldChg chg="del">
        <pc:chgData name="Ândria Kaminski" userId="353dd59b-79f5-4f4a-adf8-a66dbee6ec45" providerId="ADAL" clId="{0325B9FE-012A-4305-9F3F-24A4C75793D5}" dt="2025-04-15T13:07:54.467" v="103" actId="47"/>
        <pc:sldMkLst>
          <pc:docMk/>
          <pc:sldMk cId="300426804" sldId="2147376700"/>
        </pc:sldMkLst>
      </pc:sldChg>
      <pc:sldChg chg="del">
        <pc:chgData name="Ândria Kaminski" userId="353dd59b-79f5-4f4a-adf8-a66dbee6ec45" providerId="ADAL" clId="{0325B9FE-012A-4305-9F3F-24A4C75793D5}" dt="2025-04-15T13:09:35.230" v="120" actId="47"/>
        <pc:sldMkLst>
          <pc:docMk/>
          <pc:sldMk cId="1371745012" sldId="2147376701"/>
        </pc:sldMkLst>
      </pc:sldChg>
      <pc:sldChg chg="addSp delSp modSp add mod">
        <pc:chgData name="Ândria Kaminski" userId="353dd59b-79f5-4f4a-adf8-a66dbee6ec45" providerId="ADAL" clId="{0325B9FE-012A-4305-9F3F-24A4C75793D5}" dt="2025-04-15T13:04:43.128" v="15" actId="1076"/>
        <pc:sldMkLst>
          <pc:docMk/>
          <pc:sldMk cId="766056323" sldId="2147376702"/>
        </pc:sldMkLst>
        <pc:spChg chg="mod">
          <ac:chgData name="Ândria Kaminski" userId="353dd59b-79f5-4f4a-adf8-a66dbee6ec45" providerId="ADAL" clId="{0325B9FE-012A-4305-9F3F-24A4C75793D5}" dt="2025-04-15T13:02:42.769" v="3" actId="1076"/>
          <ac:spMkLst>
            <pc:docMk/>
            <pc:sldMk cId="766056323" sldId="2147376702"/>
            <ac:spMk id="2" creationId="{A6016464-8CE1-9CEB-D53D-24D42B866F67}"/>
          </ac:spMkLst>
        </pc:spChg>
        <pc:spChg chg="mod">
          <ac:chgData name="Ândria Kaminski" userId="353dd59b-79f5-4f4a-adf8-a66dbee6ec45" providerId="ADAL" clId="{0325B9FE-012A-4305-9F3F-24A4C75793D5}" dt="2025-04-15T13:02:42.769" v="3" actId="1076"/>
          <ac:spMkLst>
            <pc:docMk/>
            <pc:sldMk cId="766056323" sldId="2147376702"/>
            <ac:spMk id="13" creationId="{C3297EE4-98E9-D7A7-3E21-0D6AE6985775}"/>
          </ac:spMkLst>
        </pc:spChg>
        <pc:picChg chg="del">
          <ac:chgData name="Ândria Kaminski" userId="353dd59b-79f5-4f4a-adf8-a66dbee6ec45" providerId="ADAL" clId="{0325B9FE-012A-4305-9F3F-24A4C75793D5}" dt="2025-04-15T13:04:30.034" v="11" actId="478"/>
          <ac:picMkLst>
            <pc:docMk/>
            <pc:sldMk cId="766056323" sldId="2147376702"/>
            <ac:picMk id="4" creationId="{A0A9F619-A806-5BAA-9B99-63A058672EB8}"/>
          </ac:picMkLst>
        </pc:picChg>
        <pc:picChg chg="add mod modCrop">
          <ac:chgData name="Ândria Kaminski" userId="353dd59b-79f5-4f4a-adf8-a66dbee6ec45" providerId="ADAL" clId="{0325B9FE-012A-4305-9F3F-24A4C75793D5}" dt="2025-04-15T13:04:43.128" v="15" actId="1076"/>
          <ac:picMkLst>
            <pc:docMk/>
            <pc:sldMk cId="766056323" sldId="2147376702"/>
            <ac:picMk id="7" creationId="{86DC2059-8073-166E-E016-B464FF3EE0FB}"/>
          </ac:picMkLst>
        </pc:picChg>
      </pc:sldChg>
      <pc:sldChg chg="addSp delSp modSp add mod">
        <pc:chgData name="Ândria Kaminski" userId="353dd59b-79f5-4f4a-adf8-a66dbee6ec45" providerId="ADAL" clId="{0325B9FE-012A-4305-9F3F-24A4C75793D5}" dt="2025-04-15T13:07:49.625" v="102" actId="20577"/>
        <pc:sldMkLst>
          <pc:docMk/>
          <pc:sldMk cId="4027156937" sldId="2147376704"/>
        </pc:sldMkLst>
        <pc:spChg chg="add mod">
          <ac:chgData name="Ândria Kaminski" userId="353dd59b-79f5-4f4a-adf8-a66dbee6ec45" providerId="ADAL" clId="{0325B9FE-012A-4305-9F3F-24A4C75793D5}" dt="2025-04-15T13:06:56.918" v="86" actId="1037"/>
          <ac:spMkLst>
            <pc:docMk/>
            <pc:sldMk cId="4027156937" sldId="2147376704"/>
            <ac:spMk id="4" creationId="{69AC3427-A876-9A4F-2754-72A15BC8B6FB}"/>
          </ac:spMkLst>
        </pc:spChg>
        <pc:spChg chg="mod">
          <ac:chgData name="Ândria Kaminski" userId="353dd59b-79f5-4f4a-adf8-a66dbee6ec45" providerId="ADAL" clId="{0325B9FE-012A-4305-9F3F-24A4C75793D5}" dt="2025-04-15T13:05:09.575" v="18"/>
          <ac:spMkLst>
            <pc:docMk/>
            <pc:sldMk cId="4027156937" sldId="2147376704"/>
            <ac:spMk id="7" creationId="{58EED994-AA33-3AC0-E19C-E1F0EC85E6D4}"/>
          </ac:spMkLst>
        </pc:spChg>
        <pc:spChg chg="mod topLvl">
          <ac:chgData name="Ândria Kaminski" userId="353dd59b-79f5-4f4a-adf8-a66dbee6ec45" providerId="ADAL" clId="{0325B9FE-012A-4305-9F3F-24A4C75793D5}" dt="2025-04-15T13:06:56.918" v="86" actId="1037"/>
          <ac:spMkLst>
            <pc:docMk/>
            <pc:sldMk cId="4027156937" sldId="2147376704"/>
            <ac:spMk id="9" creationId="{3B40DD2A-459B-8369-D99F-3FEC27066F6A}"/>
          </ac:spMkLst>
        </pc:spChg>
        <pc:spChg chg="add mod">
          <ac:chgData name="Ândria Kaminski" userId="353dd59b-79f5-4f4a-adf8-a66dbee6ec45" providerId="ADAL" clId="{0325B9FE-012A-4305-9F3F-24A4C75793D5}" dt="2025-04-15T13:05:43.959" v="24" actId="1076"/>
          <ac:spMkLst>
            <pc:docMk/>
            <pc:sldMk cId="4027156937" sldId="2147376704"/>
            <ac:spMk id="10" creationId="{3B5E1024-27A0-F658-1B92-24BA889EBA07}"/>
          </ac:spMkLst>
        </pc:spChg>
        <pc:spChg chg="mod topLvl">
          <ac:chgData name="Ândria Kaminski" userId="353dd59b-79f5-4f4a-adf8-a66dbee6ec45" providerId="ADAL" clId="{0325B9FE-012A-4305-9F3F-24A4C75793D5}" dt="2025-04-15T13:06:48.603" v="84" actId="165"/>
          <ac:spMkLst>
            <pc:docMk/>
            <pc:sldMk cId="4027156937" sldId="2147376704"/>
            <ac:spMk id="11" creationId="{5F14B28A-DC7F-4708-9AC1-EBB613AA95C2}"/>
          </ac:spMkLst>
        </pc:spChg>
        <pc:spChg chg="add mod topLvl">
          <ac:chgData name="Ândria Kaminski" userId="353dd59b-79f5-4f4a-adf8-a66dbee6ec45" providerId="ADAL" clId="{0325B9FE-012A-4305-9F3F-24A4C75793D5}" dt="2025-04-15T13:06:48.603" v="84" actId="165"/>
          <ac:spMkLst>
            <pc:docMk/>
            <pc:sldMk cId="4027156937" sldId="2147376704"/>
            <ac:spMk id="12" creationId="{2007BF40-7BAD-1A72-C9F9-ED4DCFC8F9FB}"/>
          </ac:spMkLst>
        </pc:spChg>
        <pc:spChg chg="mod">
          <ac:chgData name="Ândria Kaminski" userId="353dd59b-79f5-4f4a-adf8-a66dbee6ec45" providerId="ADAL" clId="{0325B9FE-012A-4305-9F3F-24A4C75793D5}" dt="2025-04-15T13:06:56.918" v="86" actId="1037"/>
          <ac:spMkLst>
            <pc:docMk/>
            <pc:sldMk cId="4027156937" sldId="2147376704"/>
            <ac:spMk id="13" creationId="{4DDA34D5-EBFE-1B53-3D5A-C1D0791FABA4}"/>
          </ac:spMkLst>
        </pc:spChg>
        <pc:spChg chg="mod">
          <ac:chgData name="Ândria Kaminski" userId="353dd59b-79f5-4f4a-adf8-a66dbee6ec45" providerId="ADAL" clId="{0325B9FE-012A-4305-9F3F-24A4C75793D5}" dt="2025-04-15T13:06:11.974" v="82" actId="1038"/>
          <ac:spMkLst>
            <pc:docMk/>
            <pc:sldMk cId="4027156937" sldId="2147376704"/>
            <ac:spMk id="14" creationId="{7CA6E6F5-71D3-9D04-5DB6-6E2E89BD3230}"/>
          </ac:spMkLst>
        </pc:spChg>
        <pc:spChg chg="mod topLvl">
          <ac:chgData name="Ândria Kaminski" userId="353dd59b-79f5-4f4a-adf8-a66dbee6ec45" providerId="ADAL" clId="{0325B9FE-012A-4305-9F3F-24A4C75793D5}" dt="2025-04-15T13:06:48.603" v="84" actId="165"/>
          <ac:spMkLst>
            <pc:docMk/>
            <pc:sldMk cId="4027156937" sldId="2147376704"/>
            <ac:spMk id="15" creationId="{3BB1D51F-E8D6-46C3-9CCC-8C9C264EEC89}"/>
          </ac:spMkLst>
        </pc:spChg>
        <pc:spChg chg="mod">
          <ac:chgData name="Ândria Kaminski" userId="353dd59b-79f5-4f4a-adf8-a66dbee6ec45" providerId="ADAL" clId="{0325B9FE-012A-4305-9F3F-24A4C75793D5}" dt="2025-04-15T13:07:38.775" v="97" actId="1076"/>
          <ac:spMkLst>
            <pc:docMk/>
            <pc:sldMk cId="4027156937" sldId="2147376704"/>
            <ac:spMk id="16" creationId="{3DEC79C3-67E1-9BF0-7E79-2D847D94EF1C}"/>
          </ac:spMkLst>
        </pc:spChg>
        <pc:spChg chg="mod topLvl">
          <ac:chgData name="Ândria Kaminski" userId="353dd59b-79f5-4f4a-adf8-a66dbee6ec45" providerId="ADAL" clId="{0325B9FE-012A-4305-9F3F-24A4C75793D5}" dt="2025-04-15T13:07:44.941" v="99" actId="1076"/>
          <ac:spMkLst>
            <pc:docMk/>
            <pc:sldMk cId="4027156937" sldId="2147376704"/>
            <ac:spMk id="17" creationId="{A3F0BE2D-B46B-0F1D-5620-EF9957469185}"/>
          </ac:spMkLst>
        </pc:spChg>
        <pc:spChg chg="mod topLvl">
          <ac:chgData name="Ândria Kaminski" userId="353dd59b-79f5-4f4a-adf8-a66dbee6ec45" providerId="ADAL" clId="{0325B9FE-012A-4305-9F3F-24A4C75793D5}" dt="2025-04-15T13:07:49.625" v="102" actId="20577"/>
          <ac:spMkLst>
            <pc:docMk/>
            <pc:sldMk cId="4027156937" sldId="2147376704"/>
            <ac:spMk id="18" creationId="{2A9BCC08-75BC-DE7C-3C3D-6D74C2D22950}"/>
          </ac:spMkLst>
        </pc:spChg>
        <pc:spChg chg="mod topLvl">
          <ac:chgData name="Ândria Kaminski" userId="353dd59b-79f5-4f4a-adf8-a66dbee6ec45" providerId="ADAL" clId="{0325B9FE-012A-4305-9F3F-24A4C75793D5}" dt="2025-04-15T13:07:38.775" v="97" actId="1076"/>
          <ac:spMkLst>
            <pc:docMk/>
            <pc:sldMk cId="4027156937" sldId="2147376704"/>
            <ac:spMk id="19" creationId="{5E469DAE-D43A-A34B-B91F-E8D67DB8B383}"/>
          </ac:spMkLst>
        </pc:spChg>
        <pc:spChg chg="mod topLvl">
          <ac:chgData name="Ândria Kaminski" userId="353dd59b-79f5-4f4a-adf8-a66dbee6ec45" providerId="ADAL" clId="{0325B9FE-012A-4305-9F3F-24A4C75793D5}" dt="2025-04-15T13:06:48.603" v="84" actId="165"/>
          <ac:spMkLst>
            <pc:docMk/>
            <pc:sldMk cId="4027156937" sldId="2147376704"/>
            <ac:spMk id="20" creationId="{FB34293A-222E-A565-055B-1FC06642A524}"/>
          </ac:spMkLst>
        </pc:spChg>
        <pc:spChg chg="del">
          <ac:chgData name="Ândria Kaminski" userId="353dd59b-79f5-4f4a-adf8-a66dbee6ec45" providerId="ADAL" clId="{0325B9FE-012A-4305-9F3F-24A4C75793D5}" dt="2025-04-15T13:04:56.262" v="17" actId="478"/>
          <ac:spMkLst>
            <pc:docMk/>
            <pc:sldMk cId="4027156937" sldId="2147376704"/>
            <ac:spMk id="22" creationId="{B7C30DF4-796B-D8D3-846C-224B2DD86809}"/>
          </ac:spMkLst>
        </pc:spChg>
        <pc:spChg chg="del">
          <ac:chgData name="Ândria Kaminski" userId="353dd59b-79f5-4f4a-adf8-a66dbee6ec45" providerId="ADAL" clId="{0325B9FE-012A-4305-9F3F-24A4C75793D5}" dt="2025-04-15T13:04:56.262" v="17" actId="478"/>
          <ac:spMkLst>
            <pc:docMk/>
            <pc:sldMk cId="4027156937" sldId="2147376704"/>
            <ac:spMk id="23" creationId="{78E4F218-1DCD-6BB8-97B3-48BB6955A09B}"/>
          </ac:spMkLst>
        </pc:spChg>
        <pc:spChg chg="del">
          <ac:chgData name="Ândria Kaminski" userId="353dd59b-79f5-4f4a-adf8-a66dbee6ec45" providerId="ADAL" clId="{0325B9FE-012A-4305-9F3F-24A4C75793D5}" dt="2025-04-15T13:04:56.262" v="17" actId="478"/>
          <ac:spMkLst>
            <pc:docMk/>
            <pc:sldMk cId="4027156937" sldId="2147376704"/>
            <ac:spMk id="24" creationId="{CCA8FEB1-0F66-CBA6-E657-6A50C1CCEAA9}"/>
          </ac:spMkLst>
        </pc:spChg>
        <pc:spChg chg="del">
          <ac:chgData name="Ândria Kaminski" userId="353dd59b-79f5-4f4a-adf8-a66dbee6ec45" providerId="ADAL" clId="{0325B9FE-012A-4305-9F3F-24A4C75793D5}" dt="2025-04-15T13:04:56.262" v="17" actId="478"/>
          <ac:spMkLst>
            <pc:docMk/>
            <pc:sldMk cId="4027156937" sldId="2147376704"/>
            <ac:spMk id="25" creationId="{C4AB471F-26C3-F7DE-DD6A-66FE75C263B8}"/>
          </ac:spMkLst>
        </pc:spChg>
        <pc:spChg chg="del">
          <ac:chgData name="Ândria Kaminski" userId="353dd59b-79f5-4f4a-adf8-a66dbee6ec45" providerId="ADAL" clId="{0325B9FE-012A-4305-9F3F-24A4C75793D5}" dt="2025-04-15T13:04:56.262" v="17" actId="478"/>
          <ac:spMkLst>
            <pc:docMk/>
            <pc:sldMk cId="4027156937" sldId="2147376704"/>
            <ac:spMk id="26" creationId="{1F80142E-DEBF-C508-9FB7-BCAD16AC6FFD}"/>
          </ac:spMkLst>
        </pc:spChg>
        <pc:spChg chg="mod topLvl">
          <ac:chgData name="Ândria Kaminski" userId="353dd59b-79f5-4f4a-adf8-a66dbee6ec45" providerId="ADAL" clId="{0325B9FE-012A-4305-9F3F-24A4C75793D5}" dt="2025-04-15T13:07:11.688" v="90" actId="1036"/>
          <ac:spMkLst>
            <pc:docMk/>
            <pc:sldMk cId="4027156937" sldId="2147376704"/>
            <ac:spMk id="27" creationId="{24DA7EBA-B5E8-926A-CEEA-B98B98367F23}"/>
          </ac:spMkLst>
        </pc:spChg>
        <pc:spChg chg="mod">
          <ac:chgData name="Ândria Kaminski" userId="353dd59b-79f5-4f4a-adf8-a66dbee6ec45" providerId="ADAL" clId="{0325B9FE-012A-4305-9F3F-24A4C75793D5}" dt="2025-04-15T13:07:03.326" v="88" actId="1038"/>
          <ac:spMkLst>
            <pc:docMk/>
            <pc:sldMk cId="4027156937" sldId="2147376704"/>
            <ac:spMk id="28" creationId="{CEB77F92-F01C-49C4-9388-B2777ADF8A5F}"/>
          </ac:spMkLst>
        </pc:spChg>
        <pc:spChg chg="add mod">
          <ac:chgData name="Ândria Kaminski" userId="353dd59b-79f5-4f4a-adf8-a66dbee6ec45" providerId="ADAL" clId="{0325B9FE-012A-4305-9F3F-24A4C75793D5}" dt="2025-04-15T13:07:06.961" v="89" actId="1038"/>
          <ac:spMkLst>
            <pc:docMk/>
            <pc:sldMk cId="4027156937" sldId="2147376704"/>
            <ac:spMk id="29" creationId="{A95296C2-6448-9ADF-4DD2-AF6B9EA5BED7}"/>
          </ac:spMkLst>
        </pc:spChg>
        <pc:spChg chg="del">
          <ac:chgData name="Ândria Kaminski" userId="353dd59b-79f5-4f4a-adf8-a66dbee6ec45" providerId="ADAL" clId="{0325B9FE-012A-4305-9F3F-24A4C75793D5}" dt="2025-04-15T13:04:56.262" v="17" actId="478"/>
          <ac:spMkLst>
            <pc:docMk/>
            <pc:sldMk cId="4027156937" sldId="2147376704"/>
            <ac:spMk id="30" creationId="{13312640-4E80-601B-B5FF-C595ABC816B0}"/>
          </ac:spMkLst>
        </pc:spChg>
        <pc:spChg chg="del">
          <ac:chgData name="Ândria Kaminski" userId="353dd59b-79f5-4f4a-adf8-a66dbee6ec45" providerId="ADAL" clId="{0325B9FE-012A-4305-9F3F-24A4C75793D5}" dt="2025-04-15T13:04:56.262" v="17" actId="478"/>
          <ac:spMkLst>
            <pc:docMk/>
            <pc:sldMk cId="4027156937" sldId="2147376704"/>
            <ac:spMk id="31" creationId="{3F71271B-499A-8910-DBD1-CBB6C7348A7D}"/>
          </ac:spMkLst>
        </pc:spChg>
        <pc:spChg chg="add mod">
          <ac:chgData name="Ândria Kaminski" userId="353dd59b-79f5-4f4a-adf8-a66dbee6ec45" providerId="ADAL" clId="{0325B9FE-012A-4305-9F3F-24A4C75793D5}" dt="2025-04-15T13:05:22.785" v="20"/>
          <ac:spMkLst>
            <pc:docMk/>
            <pc:sldMk cId="4027156937" sldId="2147376704"/>
            <ac:spMk id="32" creationId="{F4DC131F-A955-BC8B-0838-CAC3AFE41769}"/>
          </ac:spMkLst>
        </pc:spChg>
        <pc:spChg chg="add mod">
          <ac:chgData name="Ândria Kaminski" userId="353dd59b-79f5-4f4a-adf8-a66dbee6ec45" providerId="ADAL" clId="{0325B9FE-012A-4305-9F3F-24A4C75793D5}" dt="2025-04-15T13:06:56.918" v="86" actId="1037"/>
          <ac:spMkLst>
            <pc:docMk/>
            <pc:sldMk cId="4027156937" sldId="2147376704"/>
            <ac:spMk id="33" creationId="{EF6386D3-248C-5C73-7DA8-A368AEA1788C}"/>
          </ac:spMkLst>
        </pc:spChg>
        <pc:spChg chg="add mod">
          <ac:chgData name="Ândria Kaminski" userId="353dd59b-79f5-4f4a-adf8-a66dbee6ec45" providerId="ADAL" clId="{0325B9FE-012A-4305-9F3F-24A4C75793D5}" dt="2025-04-15T13:06:56.918" v="86" actId="1037"/>
          <ac:spMkLst>
            <pc:docMk/>
            <pc:sldMk cId="4027156937" sldId="2147376704"/>
            <ac:spMk id="34" creationId="{842D7C99-741F-8104-5914-22B176D20A2D}"/>
          </ac:spMkLst>
        </pc:spChg>
        <pc:spChg chg="add mod topLvl">
          <ac:chgData name="Ândria Kaminski" userId="353dd59b-79f5-4f4a-adf8-a66dbee6ec45" providerId="ADAL" clId="{0325B9FE-012A-4305-9F3F-24A4C75793D5}" dt="2025-04-15T13:06:48.603" v="84" actId="165"/>
          <ac:spMkLst>
            <pc:docMk/>
            <pc:sldMk cId="4027156937" sldId="2147376704"/>
            <ac:spMk id="35" creationId="{DF2A0CC7-FF05-16F1-3C69-C5BB7FFB0834}"/>
          </ac:spMkLst>
        </pc:spChg>
        <pc:spChg chg="mod">
          <ac:chgData name="Ândria Kaminski" userId="353dd59b-79f5-4f4a-adf8-a66dbee6ec45" providerId="ADAL" clId="{0325B9FE-012A-4305-9F3F-24A4C75793D5}" dt="2025-04-15T13:05:43.959" v="24" actId="1076"/>
          <ac:spMkLst>
            <pc:docMk/>
            <pc:sldMk cId="4027156937" sldId="2147376704"/>
            <ac:spMk id="36" creationId="{4E1AEC08-65CA-E4AC-5843-0BE41E0479BA}"/>
          </ac:spMkLst>
        </pc:spChg>
        <pc:spChg chg="mod">
          <ac:chgData name="Ândria Kaminski" userId="353dd59b-79f5-4f4a-adf8-a66dbee6ec45" providerId="ADAL" clId="{0325B9FE-012A-4305-9F3F-24A4C75793D5}" dt="2025-04-15T13:05:43.959" v="24" actId="1076"/>
          <ac:spMkLst>
            <pc:docMk/>
            <pc:sldMk cId="4027156937" sldId="2147376704"/>
            <ac:spMk id="37" creationId="{DA0FD439-DDF7-972B-58A6-93F1AFBB4157}"/>
          </ac:spMkLst>
        </pc:spChg>
        <pc:spChg chg="mod">
          <ac:chgData name="Ândria Kaminski" userId="353dd59b-79f5-4f4a-adf8-a66dbee6ec45" providerId="ADAL" clId="{0325B9FE-012A-4305-9F3F-24A4C75793D5}" dt="2025-04-15T13:05:43.959" v="24" actId="1076"/>
          <ac:spMkLst>
            <pc:docMk/>
            <pc:sldMk cId="4027156937" sldId="2147376704"/>
            <ac:spMk id="38" creationId="{0E566AEA-D718-4F8B-E888-AF63F0AE1E37}"/>
          </ac:spMkLst>
        </pc:spChg>
        <pc:spChg chg="mod">
          <ac:chgData name="Ândria Kaminski" userId="353dd59b-79f5-4f4a-adf8-a66dbee6ec45" providerId="ADAL" clId="{0325B9FE-012A-4305-9F3F-24A4C75793D5}" dt="2025-04-15T13:05:43.959" v="24" actId="1076"/>
          <ac:spMkLst>
            <pc:docMk/>
            <pc:sldMk cId="4027156937" sldId="2147376704"/>
            <ac:spMk id="39" creationId="{C35B59F9-048C-733B-B364-FF21A5B08206}"/>
          </ac:spMkLst>
        </pc:spChg>
        <pc:spChg chg="mod">
          <ac:chgData name="Ândria Kaminski" userId="353dd59b-79f5-4f4a-adf8-a66dbee6ec45" providerId="ADAL" clId="{0325B9FE-012A-4305-9F3F-24A4C75793D5}" dt="2025-04-15T13:05:43.959" v="24" actId="1076"/>
          <ac:spMkLst>
            <pc:docMk/>
            <pc:sldMk cId="4027156937" sldId="2147376704"/>
            <ac:spMk id="40" creationId="{27B6A340-352F-D176-A410-1FC3B79C6FD7}"/>
          </ac:spMkLst>
        </pc:spChg>
        <pc:spChg chg="add mod">
          <ac:chgData name="Ândria Kaminski" userId="353dd59b-79f5-4f4a-adf8-a66dbee6ec45" providerId="ADAL" clId="{0325B9FE-012A-4305-9F3F-24A4C75793D5}" dt="2025-04-15T13:05:43.959" v="24" actId="1076"/>
          <ac:spMkLst>
            <pc:docMk/>
            <pc:sldMk cId="4027156937" sldId="2147376704"/>
            <ac:spMk id="41" creationId="{CA7350FD-4AF7-DBF5-F41F-F7E167B6736D}"/>
          </ac:spMkLst>
        </pc:spChg>
        <pc:spChg chg="add mod">
          <ac:chgData name="Ândria Kaminski" userId="353dd59b-79f5-4f4a-adf8-a66dbee6ec45" providerId="ADAL" clId="{0325B9FE-012A-4305-9F3F-24A4C75793D5}" dt="2025-04-15T13:05:43.959" v="24" actId="1076"/>
          <ac:spMkLst>
            <pc:docMk/>
            <pc:sldMk cId="4027156937" sldId="2147376704"/>
            <ac:spMk id="42" creationId="{BD7A2DC4-318F-3128-21DF-64EB13C7B0C3}"/>
          </ac:spMkLst>
        </pc:spChg>
        <pc:spChg chg="mod">
          <ac:chgData name="Ândria Kaminski" userId="353dd59b-79f5-4f4a-adf8-a66dbee6ec45" providerId="ADAL" clId="{0325B9FE-012A-4305-9F3F-24A4C75793D5}" dt="2025-04-15T13:05:46.949" v="25" actId="1076"/>
          <ac:spMkLst>
            <pc:docMk/>
            <pc:sldMk cId="4027156937" sldId="2147376704"/>
            <ac:spMk id="43" creationId="{86BEC4FE-5EB6-7A4A-48BF-CCF575227121}"/>
          </ac:spMkLst>
        </pc:spChg>
        <pc:grpChg chg="mod">
          <ac:chgData name="Ândria Kaminski" userId="353dd59b-79f5-4f4a-adf8-a66dbee6ec45" providerId="ADAL" clId="{0325B9FE-012A-4305-9F3F-24A4C75793D5}" dt="2025-04-15T13:05:53.849" v="48" actId="1037"/>
          <ac:grpSpMkLst>
            <pc:docMk/>
            <pc:sldMk cId="4027156937" sldId="2147376704"/>
            <ac:grpSpMk id="44" creationId="{9E2E63A9-7325-30AE-5462-A3E19D2EFF32}"/>
          </ac:grpSpMkLst>
        </pc:grpChg>
        <pc:graphicFrameChg chg="del">
          <ac:chgData name="Ândria Kaminski" userId="353dd59b-79f5-4f4a-adf8-a66dbee6ec45" providerId="ADAL" clId="{0325B9FE-012A-4305-9F3F-24A4C75793D5}" dt="2025-04-15T13:04:56.262" v="17" actId="478"/>
          <ac:graphicFrameMkLst>
            <pc:docMk/>
            <pc:sldMk cId="4027156937" sldId="2147376704"/>
            <ac:graphicFrameMk id="2" creationId="{2E04F6F1-D276-2E8E-3C10-CDC4B26B6DC9}"/>
          </ac:graphicFrameMkLst>
        </pc:graphicFrameChg>
        <pc:graphicFrameChg chg="del">
          <ac:chgData name="Ândria Kaminski" userId="353dd59b-79f5-4f4a-adf8-a66dbee6ec45" providerId="ADAL" clId="{0325B9FE-012A-4305-9F3F-24A4C75793D5}" dt="2025-04-15T13:04:56.262" v="17" actId="478"/>
          <ac:graphicFrameMkLst>
            <pc:docMk/>
            <pc:sldMk cId="4027156937" sldId="2147376704"/>
            <ac:graphicFrameMk id="8" creationId="{02B5BC85-F53D-7932-6276-E262E90CD1F5}"/>
          </ac:graphicFrameMkLst>
        </pc:graphicFrameChg>
        <pc:graphicFrameChg chg="del">
          <ac:chgData name="Ândria Kaminski" userId="353dd59b-79f5-4f4a-adf8-a66dbee6ec45" providerId="ADAL" clId="{0325B9FE-012A-4305-9F3F-24A4C75793D5}" dt="2025-04-15T13:04:56.262" v="17" actId="478"/>
          <ac:graphicFrameMkLst>
            <pc:docMk/>
            <pc:sldMk cId="4027156937" sldId="2147376704"/>
            <ac:graphicFrameMk id="21" creationId="{CAE08037-4F6F-CE37-1241-A7965C7CEEB6}"/>
          </ac:graphicFrameMkLst>
        </pc:graphicFrameChg>
      </pc:sldChg>
      <pc:sldChg chg="addSp delSp modSp add mod">
        <pc:chgData name="Ândria Kaminski" userId="353dd59b-79f5-4f4a-adf8-a66dbee6ec45" providerId="ADAL" clId="{0325B9FE-012A-4305-9F3F-24A4C75793D5}" dt="2025-04-15T13:19:23.371" v="179" actId="478"/>
        <pc:sldMkLst>
          <pc:docMk/>
          <pc:sldMk cId="3667833683" sldId="2147376705"/>
        </pc:sldMkLst>
        <pc:spChg chg="del mod topLvl">
          <ac:chgData name="Ândria Kaminski" userId="353dd59b-79f5-4f4a-adf8-a66dbee6ec45" providerId="ADAL" clId="{0325B9FE-012A-4305-9F3F-24A4C75793D5}" dt="2025-04-15T13:08:15.246" v="106" actId="478"/>
          <ac:spMkLst>
            <pc:docMk/>
            <pc:sldMk cId="3667833683" sldId="2147376705"/>
            <ac:spMk id="3" creationId="{2A510221-078E-E214-D5EE-74B2FA74D4FB}"/>
          </ac:spMkLst>
        </pc:spChg>
        <pc:spChg chg="mod ord topLvl">
          <ac:chgData name="Ândria Kaminski" userId="353dd59b-79f5-4f4a-adf8-a66dbee6ec45" providerId="ADAL" clId="{0325B9FE-012A-4305-9F3F-24A4C75793D5}" dt="2025-04-15T13:09:58.262" v="123" actId="14100"/>
          <ac:spMkLst>
            <pc:docMk/>
            <pc:sldMk cId="3667833683" sldId="2147376705"/>
            <ac:spMk id="4" creationId="{4A346FEF-3820-F27A-C586-93BF3D6C0BFC}"/>
          </ac:spMkLst>
        </pc:spChg>
        <pc:spChg chg="ord">
          <ac:chgData name="Ândria Kaminski" userId="353dd59b-79f5-4f4a-adf8-a66dbee6ec45" providerId="ADAL" clId="{0325B9FE-012A-4305-9F3F-24A4C75793D5}" dt="2025-04-15T13:10:18.495" v="127" actId="167"/>
          <ac:spMkLst>
            <pc:docMk/>
            <pc:sldMk cId="3667833683" sldId="2147376705"/>
            <ac:spMk id="5" creationId="{D61CAD27-096C-DB58-60A0-9FD342F5A1DD}"/>
          </ac:spMkLst>
        </pc:spChg>
        <pc:spChg chg="del mod topLvl">
          <ac:chgData name="Ândria Kaminski" userId="353dd59b-79f5-4f4a-adf8-a66dbee6ec45" providerId="ADAL" clId="{0325B9FE-012A-4305-9F3F-24A4C75793D5}" dt="2025-04-15T13:08:31.778" v="107" actId="478"/>
          <ac:spMkLst>
            <pc:docMk/>
            <pc:sldMk cId="3667833683" sldId="2147376705"/>
            <ac:spMk id="8" creationId="{336FA507-BEEC-862A-EB40-EB6FC1EEC49E}"/>
          </ac:spMkLst>
        </pc:spChg>
        <pc:spChg chg="mod topLvl">
          <ac:chgData name="Ândria Kaminski" userId="353dd59b-79f5-4f4a-adf8-a66dbee6ec45" providerId="ADAL" clId="{0325B9FE-012A-4305-9F3F-24A4C75793D5}" dt="2025-04-15T13:08:12.372" v="105" actId="165"/>
          <ac:spMkLst>
            <pc:docMk/>
            <pc:sldMk cId="3667833683" sldId="2147376705"/>
            <ac:spMk id="15" creationId="{67C47760-FF96-5E5E-2086-C102D09BA24D}"/>
          </ac:spMkLst>
        </pc:spChg>
        <pc:spChg chg="mod topLvl">
          <ac:chgData name="Ândria Kaminski" userId="353dd59b-79f5-4f4a-adf8-a66dbee6ec45" providerId="ADAL" clId="{0325B9FE-012A-4305-9F3F-24A4C75793D5}" dt="2025-04-15T13:08:12.372" v="105" actId="165"/>
          <ac:spMkLst>
            <pc:docMk/>
            <pc:sldMk cId="3667833683" sldId="2147376705"/>
            <ac:spMk id="16" creationId="{BBAAD56E-36DD-9C8E-25EE-F8AEE60371F9}"/>
          </ac:spMkLst>
        </pc:spChg>
        <pc:spChg chg="mod topLvl">
          <ac:chgData name="Ândria Kaminski" userId="353dd59b-79f5-4f4a-adf8-a66dbee6ec45" providerId="ADAL" clId="{0325B9FE-012A-4305-9F3F-24A4C75793D5}" dt="2025-04-15T13:10:23.517" v="128" actId="207"/>
          <ac:spMkLst>
            <pc:docMk/>
            <pc:sldMk cId="3667833683" sldId="2147376705"/>
            <ac:spMk id="18" creationId="{439EB758-0AEA-D8CA-60F7-0556C01C301B}"/>
          </ac:spMkLst>
        </pc:spChg>
        <pc:spChg chg="mod topLvl">
          <ac:chgData name="Ândria Kaminski" userId="353dd59b-79f5-4f4a-adf8-a66dbee6ec45" providerId="ADAL" clId="{0325B9FE-012A-4305-9F3F-24A4C75793D5}" dt="2025-04-15T13:10:23.517" v="128" actId="207"/>
          <ac:spMkLst>
            <pc:docMk/>
            <pc:sldMk cId="3667833683" sldId="2147376705"/>
            <ac:spMk id="19" creationId="{47F276E3-8F92-A638-06D2-7E5119240AE2}"/>
          </ac:spMkLst>
        </pc:spChg>
        <pc:spChg chg="mod topLvl">
          <ac:chgData name="Ândria Kaminski" userId="353dd59b-79f5-4f4a-adf8-a66dbee6ec45" providerId="ADAL" clId="{0325B9FE-012A-4305-9F3F-24A4C75793D5}" dt="2025-04-15T13:10:23.517" v="128" actId="207"/>
          <ac:spMkLst>
            <pc:docMk/>
            <pc:sldMk cId="3667833683" sldId="2147376705"/>
            <ac:spMk id="20" creationId="{459FF660-036E-B587-52CC-0701ED49851C}"/>
          </ac:spMkLst>
        </pc:spChg>
        <pc:spChg chg="mod">
          <ac:chgData name="Ândria Kaminski" userId="353dd59b-79f5-4f4a-adf8-a66dbee6ec45" providerId="ADAL" clId="{0325B9FE-012A-4305-9F3F-24A4C75793D5}" dt="2025-04-15T13:10:23.517" v="128" actId="207"/>
          <ac:spMkLst>
            <pc:docMk/>
            <pc:sldMk cId="3667833683" sldId="2147376705"/>
            <ac:spMk id="21" creationId="{8A7A1367-ADC8-0806-B03F-B71890586B15}"/>
          </ac:spMkLst>
        </pc:spChg>
        <pc:spChg chg="mod topLvl">
          <ac:chgData name="Ândria Kaminski" userId="353dd59b-79f5-4f4a-adf8-a66dbee6ec45" providerId="ADAL" clId="{0325B9FE-012A-4305-9F3F-24A4C75793D5}" dt="2025-04-15T13:10:23.517" v="128" actId="207"/>
          <ac:spMkLst>
            <pc:docMk/>
            <pc:sldMk cId="3667833683" sldId="2147376705"/>
            <ac:spMk id="22" creationId="{A23BB807-606F-0334-B053-250A476448C5}"/>
          </ac:spMkLst>
        </pc:spChg>
        <pc:spChg chg="mod topLvl">
          <ac:chgData name="Ândria Kaminski" userId="353dd59b-79f5-4f4a-adf8-a66dbee6ec45" providerId="ADAL" clId="{0325B9FE-012A-4305-9F3F-24A4C75793D5}" dt="2025-04-15T13:09:03.356" v="115" actId="12788"/>
          <ac:spMkLst>
            <pc:docMk/>
            <pc:sldMk cId="3667833683" sldId="2147376705"/>
            <ac:spMk id="23" creationId="{3E0B88CC-0A18-32F8-1883-6357BB50D704}"/>
          </ac:spMkLst>
        </pc:spChg>
        <pc:spChg chg="add mod ord">
          <ac:chgData name="Ândria Kaminski" userId="353dd59b-79f5-4f4a-adf8-a66dbee6ec45" providerId="ADAL" clId="{0325B9FE-012A-4305-9F3F-24A4C75793D5}" dt="2025-04-15T13:09:26.609" v="119" actId="14100"/>
          <ac:spMkLst>
            <pc:docMk/>
            <pc:sldMk cId="3667833683" sldId="2147376705"/>
            <ac:spMk id="24" creationId="{E7DBF84B-59DD-0C13-6AC0-57F3ADD5001F}"/>
          </ac:spMkLst>
        </pc:spChg>
        <pc:spChg chg="add mod ord">
          <ac:chgData name="Ândria Kaminski" userId="353dd59b-79f5-4f4a-adf8-a66dbee6ec45" providerId="ADAL" clId="{0325B9FE-012A-4305-9F3F-24A4C75793D5}" dt="2025-04-15T13:10:47.252" v="132" actId="14100"/>
          <ac:spMkLst>
            <pc:docMk/>
            <pc:sldMk cId="3667833683" sldId="2147376705"/>
            <ac:spMk id="25" creationId="{D0C6B5D8-AB7B-BA83-A1CF-F3979DB63CAF}"/>
          </ac:spMkLst>
        </pc:spChg>
        <pc:spChg chg="add del mod">
          <ac:chgData name="Ândria Kaminski" userId="353dd59b-79f5-4f4a-adf8-a66dbee6ec45" providerId="ADAL" clId="{0325B9FE-012A-4305-9F3F-24A4C75793D5}" dt="2025-04-15T13:11:40.138" v="134" actId="478"/>
          <ac:spMkLst>
            <pc:docMk/>
            <pc:sldMk cId="3667833683" sldId="2147376705"/>
            <ac:spMk id="27" creationId="{7E3180EB-778F-400D-9A9D-1DEBFBD4BF4E}"/>
          </ac:spMkLst>
        </pc:spChg>
        <pc:spChg chg="add del mod">
          <ac:chgData name="Ândria Kaminski" userId="353dd59b-79f5-4f4a-adf8-a66dbee6ec45" providerId="ADAL" clId="{0325B9FE-012A-4305-9F3F-24A4C75793D5}" dt="2025-04-15T13:12:48.351" v="143" actId="478"/>
          <ac:spMkLst>
            <pc:docMk/>
            <pc:sldMk cId="3667833683" sldId="2147376705"/>
            <ac:spMk id="28" creationId="{9718F87F-AE95-819B-A37D-44C2FF47E5F5}"/>
          </ac:spMkLst>
        </pc:spChg>
        <pc:spChg chg="add del mod">
          <ac:chgData name="Ândria Kaminski" userId="353dd59b-79f5-4f4a-adf8-a66dbee6ec45" providerId="ADAL" clId="{0325B9FE-012A-4305-9F3F-24A4C75793D5}" dt="2025-04-15T13:12:48.351" v="143" actId="478"/>
          <ac:spMkLst>
            <pc:docMk/>
            <pc:sldMk cId="3667833683" sldId="2147376705"/>
            <ac:spMk id="29" creationId="{4760AA0B-8B20-45BF-DCED-8EBDF2C59F8A}"/>
          </ac:spMkLst>
        </pc:spChg>
        <pc:spChg chg="add del mod">
          <ac:chgData name="Ândria Kaminski" userId="353dd59b-79f5-4f4a-adf8-a66dbee6ec45" providerId="ADAL" clId="{0325B9FE-012A-4305-9F3F-24A4C75793D5}" dt="2025-04-15T13:12:48.351" v="143" actId="478"/>
          <ac:spMkLst>
            <pc:docMk/>
            <pc:sldMk cId="3667833683" sldId="2147376705"/>
            <ac:spMk id="30" creationId="{6A536C97-1F78-DF07-524E-D07A8F4D251B}"/>
          </ac:spMkLst>
        </pc:spChg>
        <pc:spChg chg="del mod">
          <ac:chgData name="Ândria Kaminski" userId="353dd59b-79f5-4f4a-adf8-a66dbee6ec45" providerId="ADAL" clId="{0325B9FE-012A-4305-9F3F-24A4C75793D5}" dt="2025-04-15T13:12:48.351" v="143" actId="478"/>
          <ac:spMkLst>
            <pc:docMk/>
            <pc:sldMk cId="3667833683" sldId="2147376705"/>
            <ac:spMk id="31" creationId="{D47FF2A3-DB77-4E2B-B2CF-EF6C5DB0069D}"/>
          </ac:spMkLst>
        </pc:spChg>
        <pc:spChg chg="add del mod">
          <ac:chgData name="Ândria Kaminski" userId="353dd59b-79f5-4f4a-adf8-a66dbee6ec45" providerId="ADAL" clId="{0325B9FE-012A-4305-9F3F-24A4C75793D5}" dt="2025-04-15T13:12:48.351" v="143" actId="478"/>
          <ac:spMkLst>
            <pc:docMk/>
            <pc:sldMk cId="3667833683" sldId="2147376705"/>
            <ac:spMk id="32" creationId="{38010A37-6D1F-ABB1-91A6-F12331056CFB}"/>
          </ac:spMkLst>
        </pc:spChg>
        <pc:spChg chg="add del mod">
          <ac:chgData name="Ândria Kaminski" userId="353dd59b-79f5-4f4a-adf8-a66dbee6ec45" providerId="ADAL" clId="{0325B9FE-012A-4305-9F3F-24A4C75793D5}" dt="2025-04-15T13:12:48.351" v="143" actId="478"/>
          <ac:spMkLst>
            <pc:docMk/>
            <pc:sldMk cId="3667833683" sldId="2147376705"/>
            <ac:spMk id="33" creationId="{ADC4CA2C-427E-E10A-15C6-4AB0FF89E366}"/>
          </ac:spMkLst>
        </pc:spChg>
        <pc:spChg chg="add del mod">
          <ac:chgData name="Ândria Kaminski" userId="353dd59b-79f5-4f4a-adf8-a66dbee6ec45" providerId="ADAL" clId="{0325B9FE-012A-4305-9F3F-24A4C75793D5}" dt="2025-04-15T13:12:48.351" v="143" actId="478"/>
          <ac:spMkLst>
            <pc:docMk/>
            <pc:sldMk cId="3667833683" sldId="2147376705"/>
            <ac:spMk id="34" creationId="{F26C7EC0-6F5B-6245-4F4F-868FC88F0F40}"/>
          </ac:spMkLst>
        </pc:spChg>
        <pc:spChg chg="add del mod">
          <ac:chgData name="Ândria Kaminski" userId="353dd59b-79f5-4f4a-adf8-a66dbee6ec45" providerId="ADAL" clId="{0325B9FE-012A-4305-9F3F-24A4C75793D5}" dt="2025-04-15T13:12:48.351" v="143" actId="478"/>
          <ac:spMkLst>
            <pc:docMk/>
            <pc:sldMk cId="3667833683" sldId="2147376705"/>
            <ac:spMk id="35" creationId="{993A84DE-61D8-3FF1-CF90-6F08C8A50011}"/>
          </ac:spMkLst>
        </pc:spChg>
        <pc:spChg chg="add del mod">
          <ac:chgData name="Ândria Kaminski" userId="353dd59b-79f5-4f4a-adf8-a66dbee6ec45" providerId="ADAL" clId="{0325B9FE-012A-4305-9F3F-24A4C75793D5}" dt="2025-04-15T13:12:48.351" v="143" actId="478"/>
          <ac:spMkLst>
            <pc:docMk/>
            <pc:sldMk cId="3667833683" sldId="2147376705"/>
            <ac:spMk id="36" creationId="{88F67D51-3A24-0903-70BE-CF191F96E362}"/>
          </ac:spMkLst>
        </pc:spChg>
        <pc:spChg chg="add del mod">
          <ac:chgData name="Ândria Kaminski" userId="353dd59b-79f5-4f4a-adf8-a66dbee6ec45" providerId="ADAL" clId="{0325B9FE-012A-4305-9F3F-24A4C75793D5}" dt="2025-04-15T13:12:48.351" v="143" actId="478"/>
          <ac:spMkLst>
            <pc:docMk/>
            <pc:sldMk cId="3667833683" sldId="2147376705"/>
            <ac:spMk id="37" creationId="{85D40607-DFDE-23C8-A592-33AB4264C5CE}"/>
          </ac:spMkLst>
        </pc:spChg>
        <pc:spChg chg="add del mod">
          <ac:chgData name="Ândria Kaminski" userId="353dd59b-79f5-4f4a-adf8-a66dbee6ec45" providerId="ADAL" clId="{0325B9FE-012A-4305-9F3F-24A4C75793D5}" dt="2025-04-15T13:19:23.371" v="179" actId="478"/>
          <ac:spMkLst>
            <pc:docMk/>
            <pc:sldMk cId="3667833683" sldId="2147376705"/>
            <ac:spMk id="38" creationId="{93671DC2-A50D-61AC-DDDA-0A5E81286E47}"/>
          </ac:spMkLst>
        </pc:spChg>
        <pc:spChg chg="add del mod">
          <ac:chgData name="Ândria Kaminski" userId="353dd59b-79f5-4f4a-adf8-a66dbee6ec45" providerId="ADAL" clId="{0325B9FE-012A-4305-9F3F-24A4C75793D5}" dt="2025-04-15T13:19:23.371" v="179" actId="478"/>
          <ac:spMkLst>
            <pc:docMk/>
            <pc:sldMk cId="3667833683" sldId="2147376705"/>
            <ac:spMk id="39" creationId="{476DEAE9-220F-24F4-6DBD-220B18122A77}"/>
          </ac:spMkLst>
        </pc:spChg>
        <pc:spChg chg="add del mod">
          <ac:chgData name="Ândria Kaminski" userId="353dd59b-79f5-4f4a-adf8-a66dbee6ec45" providerId="ADAL" clId="{0325B9FE-012A-4305-9F3F-24A4C75793D5}" dt="2025-04-15T13:19:23.371" v="179" actId="478"/>
          <ac:spMkLst>
            <pc:docMk/>
            <pc:sldMk cId="3667833683" sldId="2147376705"/>
            <ac:spMk id="40" creationId="{EC5D6E04-A787-B357-0379-86EC7A996CE9}"/>
          </ac:spMkLst>
        </pc:spChg>
        <pc:spChg chg="add del mod">
          <ac:chgData name="Ândria Kaminski" userId="353dd59b-79f5-4f4a-adf8-a66dbee6ec45" providerId="ADAL" clId="{0325B9FE-012A-4305-9F3F-24A4C75793D5}" dt="2025-04-15T13:19:23.371" v="179" actId="478"/>
          <ac:spMkLst>
            <pc:docMk/>
            <pc:sldMk cId="3667833683" sldId="2147376705"/>
            <ac:spMk id="41" creationId="{D3FF4048-C5AA-9972-914E-165B49988538}"/>
          </ac:spMkLst>
        </pc:spChg>
        <pc:spChg chg="add del mod">
          <ac:chgData name="Ândria Kaminski" userId="353dd59b-79f5-4f4a-adf8-a66dbee6ec45" providerId="ADAL" clId="{0325B9FE-012A-4305-9F3F-24A4C75793D5}" dt="2025-04-15T13:19:23.371" v="179" actId="478"/>
          <ac:spMkLst>
            <pc:docMk/>
            <pc:sldMk cId="3667833683" sldId="2147376705"/>
            <ac:spMk id="42" creationId="{04DDD9FB-11DA-3E17-3411-777A5F948F1F}"/>
          </ac:spMkLst>
        </pc:spChg>
        <pc:spChg chg="add del mod">
          <ac:chgData name="Ândria Kaminski" userId="353dd59b-79f5-4f4a-adf8-a66dbee6ec45" providerId="ADAL" clId="{0325B9FE-012A-4305-9F3F-24A4C75793D5}" dt="2025-04-15T13:19:23.371" v="179" actId="478"/>
          <ac:spMkLst>
            <pc:docMk/>
            <pc:sldMk cId="3667833683" sldId="2147376705"/>
            <ac:spMk id="43" creationId="{D967D92A-DCC5-7142-4EE9-7A7F8664279B}"/>
          </ac:spMkLst>
        </pc:spChg>
        <pc:spChg chg="add del mod">
          <ac:chgData name="Ândria Kaminski" userId="353dd59b-79f5-4f4a-adf8-a66dbee6ec45" providerId="ADAL" clId="{0325B9FE-012A-4305-9F3F-24A4C75793D5}" dt="2025-04-15T13:19:23.371" v="179" actId="478"/>
          <ac:spMkLst>
            <pc:docMk/>
            <pc:sldMk cId="3667833683" sldId="2147376705"/>
            <ac:spMk id="44" creationId="{80234DC8-2790-8E5C-65EC-59035345E58B}"/>
          </ac:spMkLst>
        </pc:spChg>
        <pc:spChg chg="add del mod">
          <ac:chgData name="Ândria Kaminski" userId="353dd59b-79f5-4f4a-adf8-a66dbee6ec45" providerId="ADAL" clId="{0325B9FE-012A-4305-9F3F-24A4C75793D5}" dt="2025-04-15T13:19:23.371" v="179" actId="478"/>
          <ac:spMkLst>
            <pc:docMk/>
            <pc:sldMk cId="3667833683" sldId="2147376705"/>
            <ac:spMk id="45" creationId="{D6443566-6FD7-28EE-89E3-B1F0BE5D4769}"/>
          </ac:spMkLst>
        </pc:spChg>
        <pc:spChg chg="add del mod">
          <ac:chgData name="Ândria Kaminski" userId="353dd59b-79f5-4f4a-adf8-a66dbee6ec45" providerId="ADAL" clId="{0325B9FE-012A-4305-9F3F-24A4C75793D5}" dt="2025-04-15T13:19:23.371" v="179" actId="478"/>
          <ac:spMkLst>
            <pc:docMk/>
            <pc:sldMk cId="3667833683" sldId="2147376705"/>
            <ac:spMk id="46" creationId="{5AF511CC-EF50-6079-A7FD-D8EF08997BFF}"/>
          </ac:spMkLst>
        </pc:spChg>
        <pc:spChg chg="add del mod">
          <ac:chgData name="Ândria Kaminski" userId="353dd59b-79f5-4f4a-adf8-a66dbee6ec45" providerId="ADAL" clId="{0325B9FE-012A-4305-9F3F-24A4C75793D5}" dt="2025-04-15T13:19:23.371" v="179" actId="478"/>
          <ac:spMkLst>
            <pc:docMk/>
            <pc:sldMk cId="3667833683" sldId="2147376705"/>
            <ac:spMk id="47" creationId="{2C95857A-FFE3-E72C-B37D-F757BD4C50DC}"/>
          </ac:spMkLst>
        </pc:spChg>
        <pc:grpChg chg="add mod">
          <ac:chgData name="Ândria Kaminski" userId="353dd59b-79f5-4f4a-adf8-a66dbee6ec45" providerId="ADAL" clId="{0325B9FE-012A-4305-9F3F-24A4C75793D5}" dt="2025-04-15T13:10:39.487" v="131" actId="14100"/>
          <ac:grpSpMkLst>
            <pc:docMk/>
            <pc:sldMk cId="3667833683" sldId="2147376705"/>
            <ac:grpSpMk id="26" creationId="{C816081E-F728-29D7-0593-184D7BC1C1A1}"/>
          </ac:grpSpMkLst>
        </pc:grpChg>
        <pc:cxnChg chg="mod">
          <ac:chgData name="Ândria Kaminski" userId="353dd59b-79f5-4f4a-adf8-a66dbee6ec45" providerId="ADAL" clId="{0325B9FE-012A-4305-9F3F-24A4C75793D5}" dt="2025-04-15T13:10:37.024" v="130" actId="164"/>
          <ac:cxnSpMkLst>
            <pc:docMk/>
            <pc:sldMk cId="3667833683" sldId="2147376705"/>
            <ac:cxnSpMk id="10" creationId="{7F744EFB-62CE-7970-83A6-A60023F78DCF}"/>
          </ac:cxnSpMkLst>
        </pc:cxnChg>
        <pc:cxnChg chg="mod">
          <ac:chgData name="Ândria Kaminski" userId="353dd59b-79f5-4f4a-adf8-a66dbee6ec45" providerId="ADAL" clId="{0325B9FE-012A-4305-9F3F-24A4C75793D5}" dt="2025-04-15T13:10:37.024" v="130" actId="164"/>
          <ac:cxnSpMkLst>
            <pc:docMk/>
            <pc:sldMk cId="3667833683" sldId="2147376705"/>
            <ac:cxnSpMk id="11" creationId="{1FBDC624-0447-B934-8732-8867238BDA39}"/>
          </ac:cxnSpMkLst>
        </pc:cxnChg>
        <pc:cxnChg chg="mod">
          <ac:chgData name="Ândria Kaminski" userId="353dd59b-79f5-4f4a-adf8-a66dbee6ec45" providerId="ADAL" clId="{0325B9FE-012A-4305-9F3F-24A4C75793D5}" dt="2025-04-15T13:10:37.024" v="130" actId="164"/>
          <ac:cxnSpMkLst>
            <pc:docMk/>
            <pc:sldMk cId="3667833683" sldId="2147376705"/>
            <ac:cxnSpMk id="12" creationId="{2662C07E-6F7F-BA77-48E7-939BEAB4035F}"/>
          </ac:cxnSpMkLst>
        </pc:cxnChg>
        <pc:cxnChg chg="mod">
          <ac:chgData name="Ândria Kaminski" userId="353dd59b-79f5-4f4a-adf8-a66dbee6ec45" providerId="ADAL" clId="{0325B9FE-012A-4305-9F3F-24A4C75793D5}" dt="2025-04-15T13:10:37.024" v="130" actId="164"/>
          <ac:cxnSpMkLst>
            <pc:docMk/>
            <pc:sldMk cId="3667833683" sldId="2147376705"/>
            <ac:cxnSpMk id="13" creationId="{B05D7E57-3E94-219C-A9EE-1A62F58A3AC9}"/>
          </ac:cxnSpMkLst>
        </pc:cxnChg>
        <pc:cxnChg chg="mod">
          <ac:chgData name="Ândria Kaminski" userId="353dd59b-79f5-4f4a-adf8-a66dbee6ec45" providerId="ADAL" clId="{0325B9FE-012A-4305-9F3F-24A4C75793D5}" dt="2025-04-15T13:10:37.024" v="130" actId="164"/>
          <ac:cxnSpMkLst>
            <pc:docMk/>
            <pc:sldMk cId="3667833683" sldId="2147376705"/>
            <ac:cxnSpMk id="14" creationId="{56C2543E-E7FA-750B-B17B-2157DE2E1344}"/>
          </ac:cxnSpMkLst>
        </pc:cxnChg>
      </pc:sldChg>
    </pc:docChg>
  </pc:docChgLst>
  <pc:docChgLst>
    <pc:chgData name="Naiara Torres" userId="4ed3b23a-722a-43c2-bf58-16a12e524c9f" providerId="ADAL" clId="{D4BA4226-7C25-495E-83C8-08F632345EBD}"/>
    <pc:docChg chg="custSel delSld modSld modSection">
      <pc:chgData name="Naiara Torres" userId="4ed3b23a-722a-43c2-bf58-16a12e524c9f" providerId="ADAL" clId="{D4BA4226-7C25-495E-83C8-08F632345EBD}" dt="2025-03-16T00:19:40.390" v="5" actId="47"/>
      <pc:docMkLst>
        <pc:docMk/>
      </pc:docMkLst>
      <pc:sldChg chg="modSp mod">
        <pc:chgData name="Naiara Torres" userId="4ed3b23a-722a-43c2-bf58-16a12e524c9f" providerId="ADAL" clId="{D4BA4226-7C25-495E-83C8-08F632345EBD}" dt="2025-03-16T00:17:21.234" v="0"/>
        <pc:sldMkLst>
          <pc:docMk/>
          <pc:sldMk cId="1032915011" sldId="272"/>
        </pc:sldMkLst>
      </pc:sldChg>
      <pc:sldChg chg="del">
        <pc:chgData name="Naiara Torres" userId="4ed3b23a-722a-43c2-bf58-16a12e524c9f" providerId="ADAL" clId="{D4BA4226-7C25-495E-83C8-08F632345EBD}" dt="2025-03-16T00:19:40.390" v="5" actId="47"/>
        <pc:sldMkLst>
          <pc:docMk/>
          <pc:sldMk cId="1207061872" sldId="2147376699"/>
        </pc:sldMkLst>
      </pc:sldChg>
      <pc:sldChg chg="addSp delSp modSp mod">
        <pc:chgData name="Naiara Torres" userId="4ed3b23a-722a-43c2-bf58-16a12e524c9f" providerId="ADAL" clId="{D4BA4226-7C25-495E-83C8-08F632345EBD}" dt="2025-03-16T00:19:38.184" v="4"/>
        <pc:sldMkLst>
          <pc:docMk/>
          <pc:sldMk cId="300426804" sldId="214737670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E4A78-0D72-F4BD-2C72-549002D65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CFD4380-A770-3D25-CC01-2191A189E6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B90ECAC-99B7-CA7A-18D2-9DED598F9C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8A7C9B1-8198-4728-B898-2DB8EEC90A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437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3E48F-982C-59E6-3F58-AA5A16488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FC1283E-6198-F945-D865-086C85BBE6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3F6DD50-F370-81CE-C1C2-1A655CB66A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0D3C3DA-EE2E-9160-DF2B-37A3658A25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54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8782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0837DA5-2BEF-877B-F32A-5B3FE9F6A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B1E5B26-4D6F-AF8F-D581-CB2672B80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D86F9354-18A7-C367-AA18-09F831F8B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5" name="Imagem 14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CFE196E-2AA8-9B75-C7C0-30255FD03E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86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1871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41070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6824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09305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6529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538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58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22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4.sv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26269" r="53319" b="5851"/>
          <a:stretch/>
        </p:blipFill>
        <p:spPr>
          <a:xfrm>
            <a:off x="5458650" y="0"/>
            <a:ext cx="673335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6016464-8CE1-9CEB-D53D-24D42B866F67}"/>
              </a:ext>
            </a:extLst>
          </p:cNvPr>
          <p:cNvSpPr txBox="1"/>
          <p:nvPr/>
        </p:nvSpPr>
        <p:spPr>
          <a:xfrm>
            <a:off x="867589" y="959312"/>
            <a:ext cx="5089849" cy="22082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Especificação de alto nível do produto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3297EE4-98E9-D7A7-3E21-0D6AE6985775}"/>
              </a:ext>
            </a:extLst>
          </p:cNvPr>
          <p:cNvSpPr txBox="1"/>
          <p:nvPr/>
        </p:nvSpPr>
        <p:spPr>
          <a:xfrm>
            <a:off x="867589" y="3021403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TEMPLATE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7" name="Imagem 6" descr="Imagem digital fictícia de personagem de desenho animado&#10;&#10;Descrição gerada automaticamente com confiança baixa">
            <a:extLst>
              <a:ext uri="{FF2B5EF4-FFF2-40B4-BE49-F238E27FC236}">
                <a16:creationId xmlns:a16="http://schemas.microsoft.com/office/drawing/2014/main" id="{86DC2059-8073-166E-E016-B464FF3EE0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47" t="-1664" r="-1" b="-590"/>
          <a:stretch/>
        </p:blipFill>
        <p:spPr>
          <a:xfrm>
            <a:off x="7341386" y="1084818"/>
            <a:ext cx="3635654" cy="542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EC332-7758-1A6C-5F48-63465DCE4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13F411F-AA49-1FB8-829E-5B7982444694}"/>
              </a:ext>
            </a:extLst>
          </p:cNvPr>
          <p:cNvSpPr/>
          <p:nvPr/>
        </p:nvSpPr>
        <p:spPr>
          <a:xfrm>
            <a:off x="289851" y="277265"/>
            <a:ext cx="11612298" cy="5605195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809DA706-AD90-F3BB-D74E-8493CD31F6E4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58EED994-AA33-3AC0-E19C-E1F0EC85E6D4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Especificação de alto nível do produto</a:t>
            </a:r>
          </a:p>
        </p:txBody>
      </p:sp>
      <p:sp>
        <p:nvSpPr>
          <p:cNvPr id="10" name="TextBox 57">
            <a:extLst>
              <a:ext uri="{FF2B5EF4-FFF2-40B4-BE49-F238E27FC236}">
                <a16:creationId xmlns:a16="http://schemas.microsoft.com/office/drawing/2014/main" id="{3B5E1024-27A0-F658-1B92-24BA889EBA07}"/>
              </a:ext>
            </a:extLst>
          </p:cNvPr>
          <p:cNvSpPr txBox="1"/>
          <p:nvPr/>
        </p:nvSpPr>
        <p:spPr>
          <a:xfrm>
            <a:off x="8739256" y="2163050"/>
            <a:ext cx="3469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Deve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(Must have);</a:t>
            </a:r>
            <a:endParaRPr kumimoji="0" lang="en-US" sz="16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1951250-7EC3-7B85-FE09-71CACF2D486B}"/>
              </a:ext>
            </a:extLst>
          </p:cNvPr>
          <p:cNvSpPr/>
          <p:nvPr/>
        </p:nvSpPr>
        <p:spPr>
          <a:xfrm>
            <a:off x="2357619" y="3352197"/>
            <a:ext cx="2798829" cy="2286602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9AC3427-A876-9A4F-2754-72A15BC8B6FB}"/>
              </a:ext>
            </a:extLst>
          </p:cNvPr>
          <p:cNvSpPr/>
          <p:nvPr/>
        </p:nvSpPr>
        <p:spPr>
          <a:xfrm>
            <a:off x="5143942" y="3352197"/>
            <a:ext cx="2798829" cy="2286602"/>
          </a:xfrm>
          <a:prstGeom prst="rect">
            <a:avLst/>
          </a:prstGeom>
          <a:solidFill>
            <a:srgbClr val="1E1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B40DD2A-459B-8369-D99F-3FEC27066F6A}"/>
              </a:ext>
            </a:extLst>
          </p:cNvPr>
          <p:cNvSpPr/>
          <p:nvPr/>
        </p:nvSpPr>
        <p:spPr>
          <a:xfrm>
            <a:off x="5143942" y="1065595"/>
            <a:ext cx="2798829" cy="2286602"/>
          </a:xfrm>
          <a:prstGeom prst="rect">
            <a:avLst/>
          </a:prstGeom>
          <a:solidFill>
            <a:srgbClr val="88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F14B28A-DC7F-4708-9AC1-EBB613AA95C2}"/>
              </a:ext>
            </a:extLst>
          </p:cNvPr>
          <p:cNvSpPr/>
          <p:nvPr/>
        </p:nvSpPr>
        <p:spPr>
          <a:xfrm>
            <a:off x="2357619" y="1065595"/>
            <a:ext cx="2798829" cy="2286602"/>
          </a:xfrm>
          <a:prstGeom prst="rect">
            <a:avLst/>
          </a:prstGeom>
          <a:solidFill>
            <a:srgbClr val="348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pt-BR"/>
          </a:p>
        </p:txBody>
      </p:sp>
      <p:sp>
        <p:nvSpPr>
          <p:cNvPr id="12" name="Triângulo Retângulo 11">
            <a:extLst>
              <a:ext uri="{FF2B5EF4-FFF2-40B4-BE49-F238E27FC236}">
                <a16:creationId xmlns:a16="http://schemas.microsoft.com/office/drawing/2014/main" id="{2007BF40-7BAD-1A72-C9F9-ED4DCFC8F9FB}"/>
              </a:ext>
            </a:extLst>
          </p:cNvPr>
          <p:cNvSpPr/>
          <p:nvPr/>
        </p:nvSpPr>
        <p:spPr>
          <a:xfrm rot="13511783">
            <a:off x="4778813" y="1857280"/>
            <a:ext cx="574917" cy="703232"/>
          </a:xfrm>
          <a:prstGeom prst="rtTriangle">
            <a:avLst/>
          </a:prstGeom>
          <a:solidFill>
            <a:srgbClr val="348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pt-BR"/>
          </a:p>
        </p:txBody>
      </p:sp>
      <p:sp>
        <p:nvSpPr>
          <p:cNvPr id="13" name="Triângulo Retângulo 12">
            <a:extLst>
              <a:ext uri="{FF2B5EF4-FFF2-40B4-BE49-F238E27FC236}">
                <a16:creationId xmlns:a16="http://schemas.microsoft.com/office/drawing/2014/main" id="{4DDA34D5-EBFE-1B53-3D5A-C1D0791FABA4}"/>
              </a:ext>
            </a:extLst>
          </p:cNvPr>
          <p:cNvSpPr/>
          <p:nvPr/>
        </p:nvSpPr>
        <p:spPr>
          <a:xfrm rot="18943697">
            <a:off x="6191504" y="2985456"/>
            <a:ext cx="703706" cy="574531"/>
          </a:xfrm>
          <a:prstGeom prst="rtTriangle">
            <a:avLst/>
          </a:prstGeom>
          <a:solidFill>
            <a:srgbClr val="88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pt-BR"/>
          </a:p>
        </p:txBody>
      </p:sp>
      <p:sp>
        <p:nvSpPr>
          <p:cNvPr id="14" name="Triângulo Retângulo 13">
            <a:extLst>
              <a:ext uri="{FF2B5EF4-FFF2-40B4-BE49-F238E27FC236}">
                <a16:creationId xmlns:a16="http://schemas.microsoft.com/office/drawing/2014/main" id="{7CA6E6F5-71D3-9D04-5DB6-6E2E89BD3230}"/>
              </a:ext>
            </a:extLst>
          </p:cNvPr>
          <p:cNvSpPr/>
          <p:nvPr/>
        </p:nvSpPr>
        <p:spPr>
          <a:xfrm rot="2733176">
            <a:off x="4961293" y="4143882"/>
            <a:ext cx="574917" cy="703232"/>
          </a:xfrm>
          <a:prstGeom prst="rtTriangle">
            <a:avLst/>
          </a:prstGeom>
          <a:solidFill>
            <a:srgbClr val="1E1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pt-BR"/>
          </a:p>
        </p:txBody>
      </p:sp>
      <p:sp>
        <p:nvSpPr>
          <p:cNvPr id="15" name="Triângulo Retângulo 14">
            <a:extLst>
              <a:ext uri="{FF2B5EF4-FFF2-40B4-BE49-F238E27FC236}">
                <a16:creationId xmlns:a16="http://schemas.microsoft.com/office/drawing/2014/main" id="{3BB1D51F-E8D6-46C3-9CCC-8C9C264EEC89}"/>
              </a:ext>
            </a:extLst>
          </p:cNvPr>
          <p:cNvSpPr/>
          <p:nvPr/>
        </p:nvSpPr>
        <p:spPr>
          <a:xfrm rot="8102234">
            <a:off x="3405181" y="3146051"/>
            <a:ext cx="703706" cy="574531"/>
          </a:xfrm>
          <a:prstGeom prst="rtTriangle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pt-BR"/>
          </a:p>
        </p:txBody>
      </p:sp>
      <p:sp>
        <p:nvSpPr>
          <p:cNvPr id="16" name="CaixaDeTexto 17">
            <a:extLst>
              <a:ext uri="{FF2B5EF4-FFF2-40B4-BE49-F238E27FC236}">
                <a16:creationId xmlns:a16="http://schemas.microsoft.com/office/drawing/2014/main" id="{3DEC79C3-67E1-9BF0-7E79-2D847D94EF1C}"/>
              </a:ext>
            </a:extLst>
          </p:cNvPr>
          <p:cNvSpPr txBox="1"/>
          <p:nvPr/>
        </p:nvSpPr>
        <p:spPr>
          <a:xfrm>
            <a:off x="2475770" y="1470209"/>
            <a:ext cx="2419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Requisitos fundamentais;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Subconjunto mínimo utilizável;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Sem eles, a liberação será inútil e carente.</a:t>
            </a:r>
          </a:p>
        </p:txBody>
      </p:sp>
      <p:sp>
        <p:nvSpPr>
          <p:cNvPr id="17" name="CaixaDeTexto 18">
            <a:extLst>
              <a:ext uri="{FF2B5EF4-FFF2-40B4-BE49-F238E27FC236}">
                <a16:creationId xmlns:a16="http://schemas.microsoft.com/office/drawing/2014/main" id="{A3F0BE2D-B46B-0F1D-5620-EF9957469185}"/>
              </a:ext>
            </a:extLst>
          </p:cNvPr>
          <p:cNvSpPr txBox="1"/>
          <p:nvPr/>
        </p:nvSpPr>
        <p:spPr>
          <a:xfrm>
            <a:off x="5531239" y="1470209"/>
            <a:ext cx="2174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L="285750" marR="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chemeClr val="bg1"/>
                </a:solidFill>
                <a:latin typeface="Century Gothic" panose="020B0502020202020204" pitchFamily="34" charset="0"/>
                <a:ea typeface="Arial"/>
                <a:cs typeface="Arial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pt-BR" sz="1200" b="1" dirty="0"/>
              <a:t>Requisitos importantes;</a:t>
            </a:r>
          </a:p>
          <a:p>
            <a:r>
              <a:rPr lang="pt-BR" sz="1200" b="1" dirty="0"/>
              <a:t>Precisa ter;</a:t>
            </a:r>
          </a:p>
          <a:p>
            <a:r>
              <a:rPr lang="pt-BR" sz="1200" b="1" dirty="0"/>
              <a:t>Sem eles, a entrega ainda é utilizável;</a:t>
            </a:r>
          </a:p>
          <a:p>
            <a:r>
              <a:rPr lang="pt-BR" sz="1200" b="1" dirty="0"/>
              <a:t>Necessário, mas não suficiente</a:t>
            </a:r>
          </a:p>
        </p:txBody>
      </p:sp>
      <p:sp>
        <p:nvSpPr>
          <p:cNvPr id="18" name="CaixaDeTexto 19">
            <a:extLst>
              <a:ext uri="{FF2B5EF4-FFF2-40B4-BE49-F238E27FC236}">
                <a16:creationId xmlns:a16="http://schemas.microsoft.com/office/drawing/2014/main" id="{2A9BCC08-75BC-DE7C-3C3D-6D74C2D22950}"/>
              </a:ext>
            </a:extLst>
          </p:cNvPr>
          <p:cNvSpPr txBox="1"/>
          <p:nvPr/>
        </p:nvSpPr>
        <p:spPr>
          <a:xfrm>
            <a:off x="5531239" y="4134886"/>
            <a:ext cx="2174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L="285750" marR="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400" b="1" i="0" u="none" strike="noStrike" cap="none">
                <a:solidFill>
                  <a:schemeClr val="bg1"/>
                </a:solidFill>
                <a:latin typeface="Century Gothic" panose="020B0502020202020204" pitchFamily="34" charset="0"/>
                <a:ea typeface="Arial"/>
                <a:cs typeface="Arial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pt-BR" sz="1200" dirty="0"/>
              <a:t>Requisitos negociáveis</a:t>
            </a:r>
          </a:p>
          <a:p>
            <a:r>
              <a:rPr lang="pt-BR" sz="1200" dirty="0"/>
              <a:t>Bom ter</a:t>
            </a:r>
          </a:p>
          <a:p>
            <a:r>
              <a:rPr lang="pt-BR" sz="1200" dirty="0"/>
              <a:t>valor mínimo</a:t>
            </a:r>
          </a:p>
          <a:p>
            <a:r>
              <a:rPr lang="pt-BR" sz="1200" dirty="0"/>
              <a:t>Importante, mas</a:t>
            </a:r>
            <a:br>
              <a:rPr lang="pt-BR" sz="1200" dirty="0"/>
            </a:br>
            <a:r>
              <a:rPr lang="pt-BR" sz="1200" dirty="0"/>
              <a:t>não urgente</a:t>
            </a:r>
          </a:p>
        </p:txBody>
      </p:sp>
      <p:sp>
        <p:nvSpPr>
          <p:cNvPr id="19" name="CaixaDeTexto 20">
            <a:extLst>
              <a:ext uri="{FF2B5EF4-FFF2-40B4-BE49-F238E27FC236}">
                <a16:creationId xmlns:a16="http://schemas.microsoft.com/office/drawing/2014/main" id="{5E469DAE-D43A-A34B-B91F-E8D67DB8B383}"/>
              </a:ext>
            </a:extLst>
          </p:cNvPr>
          <p:cNvSpPr txBox="1"/>
          <p:nvPr/>
        </p:nvSpPr>
        <p:spPr>
          <a:xfrm>
            <a:off x="2475770" y="3966669"/>
            <a:ext cx="2725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L="285750" marR="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chemeClr val="bg1"/>
                </a:solidFill>
                <a:latin typeface="Century Gothic" panose="020B0502020202020204" pitchFamily="34" charset="0"/>
                <a:ea typeface="Arial"/>
                <a:cs typeface="Arial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pt-BR" sz="1200" b="1" dirty="0"/>
              <a:t>Requisitos que</a:t>
            </a:r>
            <a:br>
              <a:rPr lang="pt-BR" sz="1200" b="1" dirty="0"/>
            </a:br>
            <a:r>
              <a:rPr lang="pt-BR" sz="1200" b="1" dirty="0"/>
              <a:t>não agregam valor</a:t>
            </a:r>
          </a:p>
          <a:p>
            <a:r>
              <a:rPr lang="pt-BR" sz="1200" b="1" dirty="0"/>
              <a:t>Não é necessário agora, pode ser mais tarde</a:t>
            </a:r>
          </a:p>
          <a:p>
            <a:r>
              <a:rPr lang="pt-BR" sz="1200" b="1" dirty="0"/>
              <a:t>Parte inferior da pilha</a:t>
            </a:r>
          </a:p>
          <a:p>
            <a:r>
              <a:rPr lang="pt-BR" sz="1200" b="1" dirty="0"/>
              <a:t>Não importante, não urgente</a:t>
            </a:r>
          </a:p>
        </p:txBody>
      </p:sp>
      <p:sp>
        <p:nvSpPr>
          <p:cNvPr id="20" name="Triângulo Retângulo 19">
            <a:extLst>
              <a:ext uri="{FF2B5EF4-FFF2-40B4-BE49-F238E27FC236}">
                <a16:creationId xmlns:a16="http://schemas.microsoft.com/office/drawing/2014/main" id="{FB34293A-222E-A565-055B-1FC06642A524}"/>
              </a:ext>
            </a:extLst>
          </p:cNvPr>
          <p:cNvSpPr/>
          <p:nvPr/>
        </p:nvSpPr>
        <p:spPr>
          <a:xfrm rot="16200000">
            <a:off x="4308297" y="2520719"/>
            <a:ext cx="751312" cy="919615"/>
          </a:xfrm>
          <a:prstGeom prst="rtTriangle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pt-BR"/>
          </a:p>
        </p:txBody>
      </p:sp>
      <p:sp>
        <p:nvSpPr>
          <p:cNvPr id="27" name="Triângulo Retângulo 26">
            <a:extLst>
              <a:ext uri="{FF2B5EF4-FFF2-40B4-BE49-F238E27FC236}">
                <a16:creationId xmlns:a16="http://schemas.microsoft.com/office/drawing/2014/main" id="{24DA7EBA-B5E8-926A-CEEA-B98B98367F23}"/>
              </a:ext>
            </a:extLst>
          </p:cNvPr>
          <p:cNvSpPr/>
          <p:nvPr/>
        </p:nvSpPr>
        <p:spPr>
          <a:xfrm>
            <a:off x="5144282" y="2605591"/>
            <a:ext cx="919615" cy="751312"/>
          </a:xfrm>
          <a:prstGeom prst="rtTriangle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pt-BR"/>
          </a:p>
        </p:txBody>
      </p:sp>
      <p:sp>
        <p:nvSpPr>
          <p:cNvPr id="28" name="Triângulo Retângulo 27">
            <a:extLst>
              <a:ext uri="{FF2B5EF4-FFF2-40B4-BE49-F238E27FC236}">
                <a16:creationId xmlns:a16="http://schemas.microsoft.com/office/drawing/2014/main" id="{CEB77F92-F01C-49C4-9388-B2777ADF8A5F}"/>
              </a:ext>
            </a:extLst>
          </p:cNvPr>
          <p:cNvSpPr/>
          <p:nvPr/>
        </p:nvSpPr>
        <p:spPr>
          <a:xfrm rot="5400000">
            <a:off x="5235122" y="3265369"/>
            <a:ext cx="751312" cy="919615"/>
          </a:xfrm>
          <a:prstGeom prst="rtTriangle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pt-BR"/>
          </a:p>
        </p:txBody>
      </p:sp>
      <p:sp>
        <p:nvSpPr>
          <p:cNvPr id="29" name="Triângulo Retângulo 28">
            <a:extLst>
              <a:ext uri="{FF2B5EF4-FFF2-40B4-BE49-F238E27FC236}">
                <a16:creationId xmlns:a16="http://schemas.microsoft.com/office/drawing/2014/main" id="{A95296C2-6448-9ADF-4DD2-AF6B9EA5BED7}"/>
              </a:ext>
            </a:extLst>
          </p:cNvPr>
          <p:cNvSpPr/>
          <p:nvPr/>
        </p:nvSpPr>
        <p:spPr>
          <a:xfrm rot="10800000">
            <a:off x="4232744" y="3349519"/>
            <a:ext cx="919615" cy="751312"/>
          </a:xfrm>
          <a:prstGeom prst="rtTriangle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pt-BR"/>
          </a:p>
        </p:txBody>
      </p:sp>
      <p:sp>
        <p:nvSpPr>
          <p:cNvPr id="32" name="Google Shape;1255;p20">
            <a:extLst>
              <a:ext uri="{FF2B5EF4-FFF2-40B4-BE49-F238E27FC236}">
                <a16:creationId xmlns:a16="http://schemas.microsoft.com/office/drawing/2014/main" id="{F4DC131F-A955-BC8B-0838-CAC3AFE41769}"/>
              </a:ext>
            </a:extLst>
          </p:cNvPr>
          <p:cNvSpPr txBox="1"/>
          <p:nvPr/>
        </p:nvSpPr>
        <p:spPr>
          <a:xfrm>
            <a:off x="4498600" y="2980526"/>
            <a:ext cx="638994" cy="307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 err="1">
                <a:solidFill>
                  <a:schemeClr val="tx1"/>
                </a:solidFill>
                <a:latin typeface="+mn-lt"/>
              </a:rPr>
              <a:t>Mo</a:t>
            </a:r>
            <a:endParaRPr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Google Shape;1255;p20">
            <a:extLst>
              <a:ext uri="{FF2B5EF4-FFF2-40B4-BE49-F238E27FC236}">
                <a16:creationId xmlns:a16="http://schemas.microsoft.com/office/drawing/2014/main" id="{EF6386D3-248C-5C73-7DA8-A368AEA1788C}"/>
              </a:ext>
            </a:extLst>
          </p:cNvPr>
          <p:cNvSpPr txBox="1"/>
          <p:nvPr/>
        </p:nvSpPr>
        <p:spPr>
          <a:xfrm>
            <a:off x="5119663" y="2970446"/>
            <a:ext cx="638994" cy="307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tx1"/>
                </a:solidFill>
                <a:latin typeface="+mn-lt"/>
              </a:rPr>
              <a:t>S</a:t>
            </a:r>
            <a:endParaRPr sz="160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Google Shape;1255;p20">
            <a:extLst>
              <a:ext uri="{FF2B5EF4-FFF2-40B4-BE49-F238E27FC236}">
                <a16:creationId xmlns:a16="http://schemas.microsoft.com/office/drawing/2014/main" id="{842D7C99-741F-8104-5914-22B176D20A2D}"/>
              </a:ext>
            </a:extLst>
          </p:cNvPr>
          <p:cNvSpPr txBox="1"/>
          <p:nvPr/>
        </p:nvSpPr>
        <p:spPr>
          <a:xfrm>
            <a:off x="5124064" y="3417384"/>
            <a:ext cx="638994" cy="307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tx1"/>
                </a:solidFill>
                <a:latin typeface="+mn-lt"/>
              </a:rPr>
              <a:t>Co</a:t>
            </a:r>
            <a:endParaRPr sz="160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35" name="Google Shape;1255;p20">
            <a:extLst>
              <a:ext uri="{FF2B5EF4-FFF2-40B4-BE49-F238E27FC236}">
                <a16:creationId xmlns:a16="http://schemas.microsoft.com/office/drawing/2014/main" id="{DF2A0CC7-FF05-16F1-3C69-C5BB7FFB0834}"/>
              </a:ext>
            </a:extLst>
          </p:cNvPr>
          <p:cNvSpPr txBox="1"/>
          <p:nvPr/>
        </p:nvSpPr>
        <p:spPr>
          <a:xfrm>
            <a:off x="4469835" y="3432059"/>
            <a:ext cx="638994" cy="307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tx1"/>
                </a:solidFill>
                <a:latin typeface="+mn-lt"/>
              </a:rPr>
              <a:t>W</a:t>
            </a:r>
            <a:endParaRPr sz="160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36" name="bg object 24">
            <a:extLst>
              <a:ext uri="{FF2B5EF4-FFF2-40B4-BE49-F238E27FC236}">
                <a16:creationId xmlns:a16="http://schemas.microsoft.com/office/drawing/2014/main" id="{4E1AEC08-65CA-E4AC-5843-0BE41E0479BA}"/>
              </a:ext>
            </a:extLst>
          </p:cNvPr>
          <p:cNvSpPr/>
          <p:nvPr/>
        </p:nvSpPr>
        <p:spPr>
          <a:xfrm>
            <a:off x="8440608" y="4287156"/>
            <a:ext cx="304688" cy="444626"/>
          </a:xfrm>
          <a:custGeom>
            <a:avLst/>
            <a:gdLst/>
            <a:ahLst/>
            <a:cxnLst/>
            <a:rect l="l" t="t" r="r" b="b"/>
            <a:pathLst>
              <a:path w="384809" h="597535">
                <a:moveTo>
                  <a:pt x="384289" y="298780"/>
                </a:moveTo>
                <a:lnTo>
                  <a:pt x="0" y="0"/>
                </a:lnTo>
                <a:lnTo>
                  <a:pt x="0" y="209219"/>
                </a:lnTo>
                <a:lnTo>
                  <a:pt x="114731" y="298780"/>
                </a:lnTo>
                <a:lnTo>
                  <a:pt x="0" y="388162"/>
                </a:lnTo>
                <a:lnTo>
                  <a:pt x="0" y="597382"/>
                </a:lnTo>
                <a:lnTo>
                  <a:pt x="384289" y="298780"/>
                </a:lnTo>
                <a:close/>
              </a:path>
            </a:pathLst>
          </a:custGeom>
          <a:solidFill>
            <a:srgbClr val="1E1F48"/>
          </a:solidFill>
          <a:ln w="12700">
            <a:noFill/>
          </a:ln>
        </p:spPr>
        <p:txBody>
          <a:bodyPr wrap="square" lIns="0" tIns="0" rIns="0" bIns="0" rtlCol="0"/>
          <a:lstStyle/>
          <a:p>
            <a:endParaRPr sz="1715"/>
          </a:p>
        </p:txBody>
      </p:sp>
      <p:sp>
        <p:nvSpPr>
          <p:cNvPr id="37" name="bg object 24">
            <a:extLst>
              <a:ext uri="{FF2B5EF4-FFF2-40B4-BE49-F238E27FC236}">
                <a16:creationId xmlns:a16="http://schemas.microsoft.com/office/drawing/2014/main" id="{DA0FD439-DDF7-972B-58A6-93F1AFBB4157}"/>
              </a:ext>
            </a:extLst>
          </p:cNvPr>
          <p:cNvSpPr/>
          <p:nvPr/>
        </p:nvSpPr>
        <p:spPr>
          <a:xfrm>
            <a:off x="8434568" y="3561442"/>
            <a:ext cx="304688" cy="444626"/>
          </a:xfrm>
          <a:custGeom>
            <a:avLst/>
            <a:gdLst/>
            <a:ahLst/>
            <a:cxnLst/>
            <a:rect l="l" t="t" r="r" b="b"/>
            <a:pathLst>
              <a:path w="384809" h="597535">
                <a:moveTo>
                  <a:pt x="384289" y="298780"/>
                </a:moveTo>
                <a:lnTo>
                  <a:pt x="0" y="0"/>
                </a:lnTo>
                <a:lnTo>
                  <a:pt x="0" y="209219"/>
                </a:lnTo>
                <a:lnTo>
                  <a:pt x="114731" y="298780"/>
                </a:lnTo>
                <a:lnTo>
                  <a:pt x="0" y="388162"/>
                </a:lnTo>
                <a:lnTo>
                  <a:pt x="0" y="597382"/>
                </a:lnTo>
                <a:lnTo>
                  <a:pt x="384289" y="298780"/>
                </a:lnTo>
                <a:close/>
              </a:path>
            </a:pathLst>
          </a:custGeom>
          <a:solidFill>
            <a:srgbClr val="012965"/>
          </a:solidFill>
          <a:ln w="12700">
            <a:noFill/>
          </a:ln>
        </p:spPr>
        <p:txBody>
          <a:bodyPr wrap="square" lIns="0" tIns="0" rIns="0" bIns="0" rtlCol="0"/>
          <a:lstStyle/>
          <a:p>
            <a:endParaRPr sz="1715"/>
          </a:p>
        </p:txBody>
      </p:sp>
      <p:sp>
        <p:nvSpPr>
          <p:cNvPr id="38" name="bg object 24">
            <a:extLst>
              <a:ext uri="{FF2B5EF4-FFF2-40B4-BE49-F238E27FC236}">
                <a16:creationId xmlns:a16="http://schemas.microsoft.com/office/drawing/2014/main" id="{0E566AEA-D718-4F8B-E888-AF63F0AE1E37}"/>
              </a:ext>
            </a:extLst>
          </p:cNvPr>
          <p:cNvSpPr/>
          <p:nvPr/>
        </p:nvSpPr>
        <p:spPr>
          <a:xfrm>
            <a:off x="8428173" y="2835728"/>
            <a:ext cx="304688" cy="444626"/>
          </a:xfrm>
          <a:custGeom>
            <a:avLst/>
            <a:gdLst/>
            <a:ahLst/>
            <a:cxnLst/>
            <a:rect l="l" t="t" r="r" b="b"/>
            <a:pathLst>
              <a:path w="384809" h="597535">
                <a:moveTo>
                  <a:pt x="384289" y="298780"/>
                </a:moveTo>
                <a:lnTo>
                  <a:pt x="0" y="0"/>
                </a:lnTo>
                <a:lnTo>
                  <a:pt x="0" y="209219"/>
                </a:lnTo>
                <a:lnTo>
                  <a:pt x="114731" y="298780"/>
                </a:lnTo>
                <a:lnTo>
                  <a:pt x="0" y="388162"/>
                </a:lnTo>
                <a:lnTo>
                  <a:pt x="0" y="597382"/>
                </a:lnTo>
                <a:lnTo>
                  <a:pt x="384289" y="298780"/>
                </a:lnTo>
                <a:close/>
              </a:path>
            </a:pathLst>
          </a:custGeom>
          <a:solidFill>
            <a:srgbClr val="8800CC"/>
          </a:solidFill>
          <a:ln w="12700">
            <a:noFill/>
          </a:ln>
        </p:spPr>
        <p:txBody>
          <a:bodyPr wrap="square" lIns="0" tIns="0" rIns="0" bIns="0" rtlCol="0"/>
          <a:lstStyle/>
          <a:p>
            <a:endParaRPr sz="1715"/>
          </a:p>
        </p:txBody>
      </p:sp>
      <p:sp>
        <p:nvSpPr>
          <p:cNvPr id="39" name="bg object 24">
            <a:extLst>
              <a:ext uri="{FF2B5EF4-FFF2-40B4-BE49-F238E27FC236}">
                <a16:creationId xmlns:a16="http://schemas.microsoft.com/office/drawing/2014/main" id="{C35B59F9-048C-733B-B364-FF21A5B08206}"/>
              </a:ext>
            </a:extLst>
          </p:cNvPr>
          <p:cNvSpPr/>
          <p:nvPr/>
        </p:nvSpPr>
        <p:spPr>
          <a:xfrm>
            <a:off x="8405438" y="2110014"/>
            <a:ext cx="304688" cy="444626"/>
          </a:xfrm>
          <a:custGeom>
            <a:avLst/>
            <a:gdLst/>
            <a:ahLst/>
            <a:cxnLst/>
            <a:rect l="l" t="t" r="r" b="b"/>
            <a:pathLst>
              <a:path w="384809" h="597535">
                <a:moveTo>
                  <a:pt x="384289" y="298780"/>
                </a:moveTo>
                <a:lnTo>
                  <a:pt x="0" y="0"/>
                </a:lnTo>
                <a:lnTo>
                  <a:pt x="0" y="209219"/>
                </a:lnTo>
                <a:lnTo>
                  <a:pt x="114731" y="298780"/>
                </a:lnTo>
                <a:lnTo>
                  <a:pt x="0" y="388162"/>
                </a:lnTo>
                <a:lnTo>
                  <a:pt x="0" y="597382"/>
                </a:lnTo>
                <a:lnTo>
                  <a:pt x="384289" y="298780"/>
                </a:lnTo>
                <a:close/>
              </a:path>
            </a:pathLst>
          </a:custGeom>
          <a:solidFill>
            <a:srgbClr val="3485FE"/>
          </a:solidFill>
          <a:ln w="12700">
            <a:noFill/>
          </a:ln>
        </p:spPr>
        <p:txBody>
          <a:bodyPr wrap="square" lIns="0" tIns="0" rIns="0" bIns="0" rtlCol="0"/>
          <a:lstStyle/>
          <a:p>
            <a:endParaRPr sz="1715"/>
          </a:p>
        </p:txBody>
      </p:sp>
      <p:sp>
        <p:nvSpPr>
          <p:cNvPr id="40" name="TextBox 57">
            <a:extLst>
              <a:ext uri="{FF2B5EF4-FFF2-40B4-BE49-F238E27FC236}">
                <a16:creationId xmlns:a16="http://schemas.microsoft.com/office/drawing/2014/main" id="{27B6A340-352F-D176-A410-1FC3B79C6FD7}"/>
              </a:ext>
            </a:extLst>
          </p:cNvPr>
          <p:cNvSpPr txBox="1"/>
          <p:nvPr/>
        </p:nvSpPr>
        <p:spPr>
          <a:xfrm>
            <a:off x="8739256" y="2888764"/>
            <a:ext cx="3469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Deveria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(Should have);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1" name="TextBox 57">
            <a:extLst>
              <a:ext uri="{FF2B5EF4-FFF2-40B4-BE49-F238E27FC236}">
                <a16:creationId xmlns:a16="http://schemas.microsoft.com/office/drawing/2014/main" id="{CA7350FD-4AF7-DBF5-F41F-F7E167B6736D}"/>
              </a:ext>
            </a:extLst>
          </p:cNvPr>
          <p:cNvSpPr txBox="1"/>
          <p:nvPr/>
        </p:nvSpPr>
        <p:spPr>
          <a:xfrm>
            <a:off x="8739256" y="3614152"/>
            <a:ext cx="3469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Poderia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(Could have);</a:t>
            </a:r>
          </a:p>
        </p:txBody>
      </p:sp>
      <p:sp>
        <p:nvSpPr>
          <p:cNvPr id="42" name="TextBox 57">
            <a:extLst>
              <a:ext uri="{FF2B5EF4-FFF2-40B4-BE49-F238E27FC236}">
                <a16:creationId xmlns:a16="http://schemas.microsoft.com/office/drawing/2014/main" id="{BD7A2DC4-318F-3128-21DF-64EB13C7B0C3}"/>
              </a:ext>
            </a:extLst>
          </p:cNvPr>
          <p:cNvSpPr txBox="1"/>
          <p:nvPr/>
        </p:nvSpPr>
        <p:spPr>
          <a:xfrm>
            <a:off x="8739256" y="4304478"/>
            <a:ext cx="3469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Não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terá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(Will not have).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86BEC4FE-5EB6-7A4A-48BF-CCF575227121}"/>
              </a:ext>
            </a:extLst>
          </p:cNvPr>
          <p:cNvSpPr txBox="1"/>
          <p:nvPr/>
        </p:nvSpPr>
        <p:spPr>
          <a:xfrm>
            <a:off x="449081" y="975540"/>
            <a:ext cx="1607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pt-BR" dirty="0" err="1">
                <a:solidFill>
                  <a:srgbClr val="8800CC"/>
                </a:solidFill>
                <a:latin typeface="Century Gothic" panose="020B0502020202020204" pitchFamily="34" charset="0"/>
              </a:rPr>
              <a:t>MoSCoW</a:t>
            </a:r>
            <a:r>
              <a:rPr lang="pt-BR" dirty="0">
                <a:solidFill>
                  <a:srgbClr val="8800CC"/>
                </a:solidFill>
                <a:latin typeface="Century Gothic" panose="020B0502020202020204" pitchFamily="34" charset="0"/>
              </a:rPr>
              <a:t>:</a:t>
            </a:r>
            <a:endParaRPr lang="pt-BR" u="sng" dirty="0">
              <a:solidFill>
                <a:srgbClr val="8800C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56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50445-7C93-E27C-4DFC-5928FA6B5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D61CAD27-096C-DB58-60A0-9FD342F5A1DD}"/>
              </a:ext>
            </a:extLst>
          </p:cNvPr>
          <p:cNvSpPr/>
          <p:nvPr/>
        </p:nvSpPr>
        <p:spPr>
          <a:xfrm>
            <a:off x="289851" y="277265"/>
            <a:ext cx="11612298" cy="5605195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25" name="Retângulo: Cantos Superiores Arredondados 24">
            <a:extLst>
              <a:ext uri="{FF2B5EF4-FFF2-40B4-BE49-F238E27FC236}">
                <a16:creationId xmlns:a16="http://schemas.microsoft.com/office/drawing/2014/main" id="{D0C6B5D8-AB7B-BA83-A1CF-F3979DB63CAF}"/>
              </a:ext>
            </a:extLst>
          </p:cNvPr>
          <p:cNvSpPr/>
          <p:nvPr/>
        </p:nvSpPr>
        <p:spPr>
          <a:xfrm>
            <a:off x="6110712" y="1401566"/>
            <a:ext cx="5579264" cy="367681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solidFill>
              <a:srgbClr val="1BBFFF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4A346FEF-3820-F27A-C586-93BF3D6C0BFC}"/>
              </a:ext>
            </a:extLst>
          </p:cNvPr>
          <p:cNvSpPr/>
          <p:nvPr/>
        </p:nvSpPr>
        <p:spPr>
          <a:xfrm>
            <a:off x="835765" y="1400233"/>
            <a:ext cx="3649855" cy="3630856"/>
          </a:xfrm>
          <a:prstGeom prst="roundRect">
            <a:avLst>
              <a:gd name="adj" fmla="val 4322"/>
            </a:avLst>
          </a:prstGeom>
          <a:noFill/>
          <a:ln>
            <a:solidFill>
              <a:srgbClr val="3485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688"/>
          </a:p>
        </p:txBody>
      </p:sp>
      <p:sp>
        <p:nvSpPr>
          <p:cNvPr id="24" name="Retângulo: Cantos Superiores Arredondados 23">
            <a:extLst>
              <a:ext uri="{FF2B5EF4-FFF2-40B4-BE49-F238E27FC236}">
                <a16:creationId xmlns:a16="http://schemas.microsoft.com/office/drawing/2014/main" id="{E7DBF84B-59DD-0C13-6AC0-57F3ADD5001F}"/>
              </a:ext>
            </a:extLst>
          </p:cNvPr>
          <p:cNvSpPr/>
          <p:nvPr/>
        </p:nvSpPr>
        <p:spPr>
          <a:xfrm>
            <a:off x="835765" y="1401566"/>
            <a:ext cx="3649855" cy="367681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solidFill>
              <a:srgbClr val="1BBFFF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7A067B7A-434E-AC34-FE04-FA8799891233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18F06EE3-18F1-1F7C-6F97-049D19C9A240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Especificação de alto nível do produto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AEC30124-C954-30E6-8546-BA08BB562854}"/>
              </a:ext>
            </a:extLst>
          </p:cNvPr>
          <p:cNvCxnSpPr/>
          <p:nvPr/>
        </p:nvCxnSpPr>
        <p:spPr>
          <a:xfrm>
            <a:off x="4859371" y="3502123"/>
            <a:ext cx="6716250" cy="0"/>
          </a:xfrm>
          <a:prstGeom prst="line">
            <a:avLst/>
          </a:prstGeom>
          <a:ln>
            <a:solidFill>
              <a:srgbClr val="348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C816081E-F728-29D7-0593-184D7BC1C1A1}"/>
              </a:ext>
            </a:extLst>
          </p:cNvPr>
          <p:cNvGrpSpPr/>
          <p:nvPr/>
        </p:nvGrpSpPr>
        <p:grpSpPr>
          <a:xfrm>
            <a:off x="6124719" y="1774742"/>
            <a:ext cx="4487137" cy="3314010"/>
            <a:chOff x="6124719" y="1774742"/>
            <a:chExt cx="4487137" cy="3629522"/>
          </a:xfrm>
        </p:grpSpPr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7F744EFB-62CE-7970-83A6-A60023F78DCF}"/>
                </a:ext>
              </a:extLst>
            </p:cNvPr>
            <p:cNvCxnSpPr/>
            <p:nvPr/>
          </p:nvCxnSpPr>
          <p:spPr>
            <a:xfrm>
              <a:off x="6124719" y="1774742"/>
              <a:ext cx="14712" cy="3629520"/>
            </a:xfrm>
            <a:prstGeom prst="line">
              <a:avLst/>
            </a:prstGeom>
            <a:ln>
              <a:solidFill>
                <a:srgbClr val="3485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1FBDC624-0447-B934-8732-8867238BDA39}"/>
                </a:ext>
              </a:extLst>
            </p:cNvPr>
            <p:cNvCxnSpPr/>
            <p:nvPr/>
          </p:nvCxnSpPr>
          <p:spPr>
            <a:xfrm>
              <a:off x="7242825" y="1774744"/>
              <a:ext cx="14712" cy="3629520"/>
            </a:xfrm>
            <a:prstGeom prst="line">
              <a:avLst/>
            </a:prstGeom>
            <a:ln>
              <a:solidFill>
                <a:srgbClr val="3485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2662C07E-6F7F-BA77-48E7-939BEAB4035F}"/>
                </a:ext>
              </a:extLst>
            </p:cNvPr>
            <p:cNvCxnSpPr/>
            <p:nvPr/>
          </p:nvCxnSpPr>
          <p:spPr>
            <a:xfrm>
              <a:off x="8360932" y="1774743"/>
              <a:ext cx="14712" cy="3629520"/>
            </a:xfrm>
            <a:prstGeom prst="line">
              <a:avLst/>
            </a:prstGeom>
            <a:ln>
              <a:solidFill>
                <a:srgbClr val="3485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B05D7E57-3E94-219C-A9EE-1A62F58A3AC9}"/>
                </a:ext>
              </a:extLst>
            </p:cNvPr>
            <p:cNvCxnSpPr/>
            <p:nvPr/>
          </p:nvCxnSpPr>
          <p:spPr>
            <a:xfrm>
              <a:off x="9479038" y="1774743"/>
              <a:ext cx="14712" cy="3629520"/>
            </a:xfrm>
            <a:prstGeom prst="line">
              <a:avLst/>
            </a:prstGeom>
            <a:ln>
              <a:solidFill>
                <a:srgbClr val="3485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56C2543E-E7FA-750B-B17B-2157DE2E1344}"/>
                </a:ext>
              </a:extLst>
            </p:cNvPr>
            <p:cNvCxnSpPr/>
            <p:nvPr/>
          </p:nvCxnSpPr>
          <p:spPr>
            <a:xfrm>
              <a:off x="10597144" y="1774742"/>
              <a:ext cx="14712" cy="3629520"/>
            </a:xfrm>
            <a:prstGeom prst="line">
              <a:avLst/>
            </a:prstGeom>
            <a:ln>
              <a:solidFill>
                <a:srgbClr val="3485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tângulo 14">
            <a:extLst>
              <a:ext uri="{FF2B5EF4-FFF2-40B4-BE49-F238E27FC236}">
                <a16:creationId xmlns:a16="http://schemas.microsoft.com/office/drawing/2014/main" id="{67C47760-FF96-5E5E-2086-C102D09BA24D}"/>
              </a:ext>
            </a:extLst>
          </p:cNvPr>
          <p:cNvSpPr/>
          <p:nvPr/>
        </p:nvSpPr>
        <p:spPr>
          <a:xfrm>
            <a:off x="4879788" y="2205414"/>
            <a:ext cx="1452831" cy="4964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13" b="1" dirty="0">
                <a:solidFill>
                  <a:srgbClr val="0083E6"/>
                </a:solidFill>
                <a:latin typeface="Century Gothic" panose="020B0502020202020204" pitchFamily="34" charset="0"/>
              </a:rPr>
              <a:t>FEATURE </a:t>
            </a:r>
          </a:p>
          <a:p>
            <a:r>
              <a:rPr lang="pt-BR" sz="1313" b="1" dirty="0">
                <a:solidFill>
                  <a:srgbClr val="0083E6"/>
                </a:solidFill>
                <a:latin typeface="Century Gothic" panose="020B0502020202020204" pitchFamily="34" charset="0"/>
              </a:rPr>
              <a:t>E FUNÇÃO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BAAD56E-36DD-9C8E-25EE-F8AEE60371F9}"/>
              </a:ext>
            </a:extLst>
          </p:cNvPr>
          <p:cNvSpPr/>
          <p:nvPr/>
        </p:nvSpPr>
        <p:spPr>
          <a:xfrm>
            <a:off x="4879788" y="4068062"/>
            <a:ext cx="1452831" cy="29437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13" b="1">
                <a:solidFill>
                  <a:srgbClr val="0083E6"/>
                </a:solidFill>
                <a:latin typeface="Century Gothic" panose="020B0502020202020204" pitchFamily="34" charset="0"/>
              </a:rPr>
              <a:t>BENEFÍCIO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4FB96543-9096-8071-63A5-75BD66466733}"/>
              </a:ext>
            </a:extLst>
          </p:cNvPr>
          <p:cNvCxnSpPr/>
          <p:nvPr/>
        </p:nvCxnSpPr>
        <p:spPr>
          <a:xfrm>
            <a:off x="4879788" y="1769247"/>
            <a:ext cx="6716250" cy="0"/>
          </a:xfrm>
          <a:prstGeom prst="line">
            <a:avLst/>
          </a:prstGeom>
          <a:ln>
            <a:solidFill>
              <a:srgbClr val="348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>
            <a:extLst>
              <a:ext uri="{FF2B5EF4-FFF2-40B4-BE49-F238E27FC236}">
                <a16:creationId xmlns:a16="http://schemas.microsoft.com/office/drawing/2014/main" id="{439EB758-0AEA-D8CA-60F7-0556C01C301B}"/>
              </a:ext>
            </a:extLst>
          </p:cNvPr>
          <p:cNvSpPr/>
          <p:nvPr/>
        </p:nvSpPr>
        <p:spPr>
          <a:xfrm>
            <a:off x="6509164" y="1437550"/>
            <a:ext cx="369643" cy="29437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13" b="1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47F276E3-8F92-A638-06D2-7E5119240AE2}"/>
              </a:ext>
            </a:extLst>
          </p:cNvPr>
          <p:cNvSpPr/>
          <p:nvPr/>
        </p:nvSpPr>
        <p:spPr>
          <a:xfrm>
            <a:off x="7636519" y="1444382"/>
            <a:ext cx="369643" cy="29437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13" b="1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59FF660-036E-B587-52CC-0701ED49851C}"/>
              </a:ext>
            </a:extLst>
          </p:cNvPr>
          <p:cNvSpPr/>
          <p:nvPr/>
        </p:nvSpPr>
        <p:spPr>
          <a:xfrm>
            <a:off x="8733431" y="1444383"/>
            <a:ext cx="369643" cy="29437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13" b="1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A7A1367-ADC8-0806-B03F-B71890586B15}"/>
              </a:ext>
            </a:extLst>
          </p:cNvPr>
          <p:cNvSpPr/>
          <p:nvPr/>
        </p:nvSpPr>
        <p:spPr>
          <a:xfrm>
            <a:off x="9869715" y="1444383"/>
            <a:ext cx="369643" cy="29437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13" b="1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A23BB807-606F-0334-B053-250A476448C5}"/>
              </a:ext>
            </a:extLst>
          </p:cNvPr>
          <p:cNvSpPr/>
          <p:nvPr/>
        </p:nvSpPr>
        <p:spPr>
          <a:xfrm>
            <a:off x="10931967" y="1437550"/>
            <a:ext cx="369643" cy="29437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13" b="1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3E0B88CC-0A18-32F8-1883-6357BB50D704}"/>
              </a:ext>
            </a:extLst>
          </p:cNvPr>
          <p:cNvSpPr/>
          <p:nvPr/>
        </p:nvSpPr>
        <p:spPr>
          <a:xfrm>
            <a:off x="1564218" y="1437550"/>
            <a:ext cx="2192949" cy="29437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313" b="1" dirty="0">
                <a:solidFill>
                  <a:schemeClr val="bg1"/>
                </a:solidFill>
                <a:latin typeface="Century Gothic" panose="020B0502020202020204" pitchFamily="34" charset="0"/>
              </a:rPr>
              <a:t>SKETCH DO PRODUTO</a:t>
            </a:r>
          </a:p>
        </p:txBody>
      </p:sp>
    </p:spTree>
    <p:extLst>
      <p:ext uri="{BB962C8B-B14F-4D97-AF65-F5344CB8AC3E}">
        <p14:creationId xmlns:p14="http://schemas.microsoft.com/office/powerpoint/2010/main" val="36678336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Props1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C2F9DB-41F5-4FDB-84C3-225AA2FF46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40BD5E-C240-44AF-9310-514AD53EAD5E}">
  <ds:schemaRefs>
    <ds:schemaRef ds:uri="aee5329c-066a-4f26-a2c8-b375c9a21a0b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ca24610a-89d8-41ed-9d17-0839b3811cc0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137</Words>
  <Application>Microsoft Office PowerPoint</Application>
  <PresentationFormat>Widescreen</PresentationFormat>
  <Paragraphs>39</Paragraphs>
  <Slides>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3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Calibri Light</vt:lpstr>
      <vt:lpstr>Century Gothic</vt:lpstr>
      <vt:lpstr>Montserrat</vt:lpstr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21</cp:revision>
  <dcterms:created xsi:type="dcterms:W3CDTF">2023-01-17T17:16:10Z</dcterms:created>
  <dcterms:modified xsi:type="dcterms:W3CDTF">2025-04-15T13:19:34Z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