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1" r:id="rId8"/>
    <p:sldId id="214737670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D17FF-F2D7-4664-B2CE-4502F964981C}" v="2" dt="2025-03-24T07:08:58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260D17FF-F2D7-4664-B2CE-4502F964981C}"/>
    <pc:docChg chg="undo redo custSel addSld delSld modSld modSection">
      <pc:chgData name="Ândria Kaminski" userId="353dd59b-79f5-4f4a-adf8-a66dbee6ec45" providerId="ADAL" clId="{260D17FF-F2D7-4664-B2CE-4502F964981C}" dt="2025-03-24T07:10:04.280" v="52" actId="47"/>
      <pc:docMkLst>
        <pc:docMk/>
      </pc:docMkLst>
      <pc:sldChg chg="del">
        <pc:chgData name="Ândria Kaminski" userId="353dd59b-79f5-4f4a-adf8-a66dbee6ec45" providerId="ADAL" clId="{260D17FF-F2D7-4664-B2CE-4502F964981C}" dt="2025-03-24T06:48:40.166" v="2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260D17FF-F2D7-4664-B2CE-4502F964981C}" dt="2025-03-24T07:10:04.280" v="52" actId="47"/>
        <pc:sldMkLst>
          <pc:docMk/>
          <pc:sldMk cId="1207061872" sldId="2147376699"/>
        </pc:sldMkLst>
      </pc:sldChg>
      <pc:sldChg chg="add del">
        <pc:chgData name="Ândria Kaminski" userId="353dd59b-79f5-4f4a-adf8-a66dbee6ec45" providerId="ADAL" clId="{260D17FF-F2D7-4664-B2CE-4502F964981C}" dt="2025-03-24T06:48:40.166" v="2" actId="47"/>
        <pc:sldMkLst>
          <pc:docMk/>
          <pc:sldMk cId="3173972221" sldId="2147376700"/>
        </pc:sldMkLst>
      </pc:sldChg>
      <pc:sldChg chg="modSp add mod">
        <pc:chgData name="Ândria Kaminski" userId="353dd59b-79f5-4f4a-adf8-a66dbee6ec45" providerId="ADAL" clId="{260D17FF-F2D7-4664-B2CE-4502F964981C}" dt="2025-03-24T06:48:43.312" v="10" actId="20577"/>
        <pc:sldMkLst>
          <pc:docMk/>
          <pc:sldMk cId="476254137" sldId="2147376701"/>
        </pc:sldMkLst>
        <pc:spChg chg="mod">
          <ac:chgData name="Ândria Kaminski" userId="353dd59b-79f5-4f4a-adf8-a66dbee6ec45" providerId="ADAL" clId="{260D17FF-F2D7-4664-B2CE-4502F964981C}" dt="2025-03-24T06:48:43.312" v="10" actId="20577"/>
          <ac:spMkLst>
            <pc:docMk/>
            <pc:sldMk cId="476254137" sldId="2147376701"/>
            <ac:spMk id="4" creationId="{FF0AF624-D185-EF7A-D02F-6695156E1D82}"/>
          </ac:spMkLst>
        </pc:spChg>
      </pc:sldChg>
      <pc:sldChg chg="delSp modSp add mod">
        <pc:chgData name="Ândria Kaminski" userId="353dd59b-79f5-4f4a-adf8-a66dbee6ec45" providerId="ADAL" clId="{260D17FF-F2D7-4664-B2CE-4502F964981C}" dt="2025-03-24T07:10:01.472" v="51" actId="1038"/>
        <pc:sldMkLst>
          <pc:docMk/>
          <pc:sldMk cId="1866782555" sldId="2147376703"/>
        </pc:sldMkLst>
        <pc:spChg chg="mod">
          <ac:chgData name="Ândria Kaminski" userId="353dd59b-79f5-4f4a-adf8-a66dbee6ec45" providerId="ADAL" clId="{260D17FF-F2D7-4664-B2CE-4502F964981C}" dt="2025-03-24T07:09:07.292" v="12" actId="12788"/>
          <ac:spMkLst>
            <pc:docMk/>
            <pc:sldMk cId="1866782555" sldId="2147376703"/>
            <ac:spMk id="11" creationId="{68038C88-6BCE-9B9E-CA4A-7B1C053E949D}"/>
          </ac:spMkLst>
        </pc:spChg>
        <pc:spChg chg="mod">
          <ac:chgData name="Ândria Kaminski" userId="353dd59b-79f5-4f4a-adf8-a66dbee6ec45" providerId="ADAL" clId="{260D17FF-F2D7-4664-B2CE-4502F964981C}" dt="2025-03-24T07:09:39.358" v="26" actId="1076"/>
          <ac:spMkLst>
            <pc:docMk/>
            <pc:sldMk cId="1866782555" sldId="2147376703"/>
            <ac:spMk id="24" creationId="{151C4D5E-6B90-252E-9ED6-9227E3EEE443}"/>
          </ac:spMkLst>
        </pc:spChg>
        <pc:spChg chg="mod">
          <ac:chgData name="Ândria Kaminski" userId="353dd59b-79f5-4f4a-adf8-a66dbee6ec45" providerId="ADAL" clId="{260D17FF-F2D7-4664-B2CE-4502F964981C}" dt="2025-03-24T07:10:01.472" v="51" actId="1038"/>
          <ac:spMkLst>
            <pc:docMk/>
            <pc:sldMk cId="1866782555" sldId="2147376703"/>
            <ac:spMk id="25" creationId="{67335F59-7731-9EBE-0A6D-54B8ACA9C066}"/>
          </ac:spMkLst>
        </pc:spChg>
        <pc:spChg chg="mod">
          <ac:chgData name="Ândria Kaminski" userId="353dd59b-79f5-4f4a-adf8-a66dbee6ec45" providerId="ADAL" clId="{260D17FF-F2D7-4664-B2CE-4502F964981C}" dt="2025-03-24T07:09:54.167" v="48" actId="1038"/>
          <ac:spMkLst>
            <pc:docMk/>
            <pc:sldMk cId="1866782555" sldId="2147376703"/>
            <ac:spMk id="26" creationId="{CAD9D636-CC7C-7E8F-5DFD-58E2D6B884F3}"/>
          </ac:spMkLst>
        </pc:spChg>
        <pc:spChg chg="mod">
          <ac:chgData name="Ândria Kaminski" userId="353dd59b-79f5-4f4a-adf8-a66dbee6ec45" providerId="ADAL" clId="{260D17FF-F2D7-4664-B2CE-4502F964981C}" dt="2025-03-24T07:09:44.067" v="40" actId="1038"/>
          <ac:spMkLst>
            <pc:docMk/>
            <pc:sldMk cId="1866782555" sldId="2147376703"/>
            <ac:spMk id="27" creationId="{BA8E1501-AF37-6849-4AD8-F837CD3195A2}"/>
          </ac:spMkLst>
        </pc:spChg>
        <pc:spChg chg="del">
          <ac:chgData name="Ândria Kaminski" userId="353dd59b-79f5-4f4a-adf8-a66dbee6ec45" providerId="ADAL" clId="{260D17FF-F2D7-4664-B2CE-4502F964981C}" dt="2025-03-24T07:09:19.233" v="13" actId="478"/>
          <ac:spMkLst>
            <pc:docMk/>
            <pc:sldMk cId="1866782555" sldId="2147376703"/>
            <ac:spMk id="28" creationId="{B2A8716E-2889-2DD8-2FD8-A64E64F6182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116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68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82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7146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2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592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28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05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41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862832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Canvas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</a:gradFill>
              <a:effectLst/>
              <a:uLnTx/>
              <a:uFillTx/>
              <a:latin typeface="Tahoma"/>
              <a:ea typeface="Tahom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do problema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931372E-0C3A-EEBF-6800-2E064B4858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6" r="-2617"/>
          <a:stretch/>
        </p:blipFill>
        <p:spPr>
          <a:xfrm>
            <a:off x="5089302" y="1202352"/>
            <a:ext cx="6613438" cy="4792815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0AF624-D185-EF7A-D02F-6695156E1D82}"/>
              </a:ext>
            </a:extLst>
          </p:cNvPr>
          <p:cNvSpPr txBox="1"/>
          <p:nvPr/>
        </p:nvSpPr>
        <p:spPr>
          <a:xfrm>
            <a:off x="867589" y="210903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625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747482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C0C2AF42-6041-B37A-0FC8-586AE4256D8F}"/>
              </a:ext>
            </a:extLst>
          </p:cNvPr>
          <p:cNvGrpSpPr/>
          <p:nvPr/>
        </p:nvGrpSpPr>
        <p:grpSpPr>
          <a:xfrm>
            <a:off x="1168429" y="1078574"/>
            <a:ext cx="10255073" cy="370606"/>
            <a:chOff x="1240149" y="1033749"/>
            <a:chExt cx="10255073" cy="370606"/>
          </a:xfr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</p:grpSpPr>
        <p:sp>
          <p:nvSpPr>
            <p:cNvPr id="14" name="Retângulo: Cantos Superiores Arredondados 13">
              <a:extLst>
                <a:ext uri="{FF2B5EF4-FFF2-40B4-BE49-F238E27FC236}">
                  <a16:creationId xmlns:a16="http://schemas.microsoft.com/office/drawing/2014/main" id="{08896AC3-7D8D-03C3-0980-7AF041D092ED}"/>
                </a:ext>
              </a:extLst>
            </p:cNvPr>
            <p:cNvSpPr/>
            <p:nvPr/>
          </p:nvSpPr>
          <p:spPr>
            <a:xfrm>
              <a:off x="1240149" y="1033749"/>
              <a:ext cx="2551683" cy="370606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O QUE É</a:t>
              </a:r>
            </a:p>
          </p:txBody>
        </p:sp>
        <p:sp>
          <p:nvSpPr>
            <p:cNvPr id="15" name="Retângulo: Cantos Superiores Arredondados 14">
              <a:extLst>
                <a:ext uri="{FF2B5EF4-FFF2-40B4-BE49-F238E27FC236}">
                  <a16:creationId xmlns:a16="http://schemas.microsoft.com/office/drawing/2014/main" id="{99C4B721-0D8A-AC3D-CE71-B4369BED1FFF}"/>
                </a:ext>
              </a:extLst>
            </p:cNvPr>
            <p:cNvSpPr/>
            <p:nvPr/>
          </p:nvSpPr>
          <p:spPr>
            <a:xfrm>
              <a:off x="3811688" y="1033749"/>
              <a:ext cx="2551683" cy="370606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PESSOAS IMPACTADAS</a:t>
              </a:r>
            </a:p>
          </p:txBody>
        </p:sp>
        <p:sp>
          <p:nvSpPr>
            <p:cNvPr id="16" name="Retângulo: Cantos Superiores Arredondados 15">
              <a:extLst>
                <a:ext uri="{FF2B5EF4-FFF2-40B4-BE49-F238E27FC236}">
                  <a16:creationId xmlns:a16="http://schemas.microsoft.com/office/drawing/2014/main" id="{E728FA61-84E6-FCF3-2591-B474744BF2AA}"/>
                </a:ext>
              </a:extLst>
            </p:cNvPr>
            <p:cNvSpPr/>
            <p:nvPr/>
          </p:nvSpPr>
          <p:spPr>
            <a:xfrm>
              <a:off x="6383226" y="1033749"/>
              <a:ext cx="2551683" cy="370606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IMPACTO GERADO</a:t>
              </a:r>
            </a:p>
          </p:txBody>
        </p:sp>
        <p:sp>
          <p:nvSpPr>
            <p:cNvPr id="17" name="Retângulo: Cantos Superiores Arredondados 16">
              <a:extLst>
                <a:ext uri="{FF2B5EF4-FFF2-40B4-BE49-F238E27FC236}">
                  <a16:creationId xmlns:a16="http://schemas.microsoft.com/office/drawing/2014/main" id="{D9F07DED-4FCD-0DA5-BCAA-724A233B9E55}"/>
                </a:ext>
              </a:extLst>
            </p:cNvPr>
            <p:cNvSpPr/>
            <p:nvPr/>
          </p:nvSpPr>
          <p:spPr>
            <a:xfrm>
              <a:off x="8954766" y="1033749"/>
              <a:ext cx="2540456" cy="370606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COMO RESOLVO HOJE?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5A25FA3-271E-5D2C-DC8E-315092CE09DF}"/>
              </a:ext>
            </a:extLst>
          </p:cNvPr>
          <p:cNvGrpSpPr/>
          <p:nvPr/>
        </p:nvGrpSpPr>
        <p:grpSpPr>
          <a:xfrm>
            <a:off x="1164808" y="1444057"/>
            <a:ext cx="10248825" cy="4293357"/>
            <a:chOff x="2650807" y="2019717"/>
            <a:chExt cx="9254920" cy="3804659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5788CA8D-F5E3-AF19-0201-38A08637CDFC}"/>
                </a:ext>
              </a:extLst>
            </p:cNvPr>
            <p:cNvSpPr/>
            <p:nvPr/>
          </p:nvSpPr>
          <p:spPr>
            <a:xfrm>
              <a:off x="2650807" y="2019719"/>
              <a:ext cx="2316564" cy="38046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7B58EA5A-67CC-C456-5CE4-C3976797F363}"/>
                </a:ext>
              </a:extLst>
            </p:cNvPr>
            <p:cNvSpPr/>
            <p:nvPr/>
          </p:nvSpPr>
          <p:spPr>
            <a:xfrm>
              <a:off x="4960579" y="2019719"/>
              <a:ext cx="2316564" cy="38046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70D037B-7694-311A-07F2-760B84922928}"/>
                </a:ext>
              </a:extLst>
            </p:cNvPr>
            <p:cNvSpPr/>
            <p:nvPr/>
          </p:nvSpPr>
          <p:spPr>
            <a:xfrm>
              <a:off x="7274871" y="2019718"/>
              <a:ext cx="2316564" cy="38046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3A7B4B5E-5DDA-17D3-1CBC-58D68A4FE56C}"/>
                </a:ext>
              </a:extLst>
            </p:cNvPr>
            <p:cNvSpPr/>
            <p:nvPr/>
          </p:nvSpPr>
          <p:spPr>
            <a:xfrm>
              <a:off x="9589163" y="2019717"/>
              <a:ext cx="2316564" cy="38046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7B372F21-BDF7-7190-9985-FBF1BAB5AA4A}"/>
              </a:ext>
            </a:extLst>
          </p:cNvPr>
          <p:cNvSpPr/>
          <p:nvPr/>
        </p:nvSpPr>
        <p:spPr>
          <a:xfrm>
            <a:off x="1152422" y="2521702"/>
            <a:ext cx="10261209" cy="3215711"/>
          </a:xfrm>
          <a:prstGeom prst="rect">
            <a:avLst/>
          </a:prstGeom>
          <a:gradFill flip="none" rotWithShape="1">
            <a:gsLst>
              <a:gs pos="0">
                <a:srgbClr val="1BBFFF">
                  <a:alpha val="22000"/>
                </a:srgbClr>
              </a:gs>
              <a:gs pos="100000">
                <a:srgbClr val="917BE4">
                  <a:alpha val="2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DECC0C6B-E67E-4A9D-AEE9-BE984D9BE9BB}"/>
              </a:ext>
            </a:extLst>
          </p:cNvPr>
          <p:cNvGrpSpPr/>
          <p:nvPr/>
        </p:nvGrpSpPr>
        <p:grpSpPr>
          <a:xfrm>
            <a:off x="793081" y="1441081"/>
            <a:ext cx="374243" cy="4314262"/>
            <a:chOff x="864801" y="1396256"/>
            <a:chExt cx="374243" cy="4314262"/>
          </a:xfrm>
          <a:gradFill flip="none" rotWithShape="1">
            <a:gsLst>
              <a:gs pos="0">
                <a:srgbClr val="CC59D5"/>
              </a:gs>
              <a:gs pos="100000">
                <a:srgbClr val="917BE4"/>
              </a:gs>
            </a:gsLst>
            <a:lin ang="5400000" scaled="1"/>
            <a:tileRect/>
          </a:gradFill>
        </p:grpSpPr>
        <p:sp>
          <p:nvSpPr>
            <p:cNvPr id="8" name="Retângulo: Cantos Superiores Arredondados 7">
              <a:extLst>
                <a:ext uri="{FF2B5EF4-FFF2-40B4-BE49-F238E27FC236}">
                  <a16:creationId xmlns:a16="http://schemas.microsoft.com/office/drawing/2014/main" id="{51429008-3350-9B1E-AEBB-7A0DA13F4C3D}"/>
                </a:ext>
              </a:extLst>
            </p:cNvPr>
            <p:cNvSpPr/>
            <p:nvPr/>
          </p:nvSpPr>
          <p:spPr>
            <a:xfrm rot="16200000">
              <a:off x="531410" y="1735578"/>
              <a:ext cx="1046955" cy="368312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Retângulo: Cantos Superiores Arredondados 8">
              <a:extLst>
                <a:ext uri="{FF2B5EF4-FFF2-40B4-BE49-F238E27FC236}">
                  <a16:creationId xmlns:a16="http://schemas.microsoft.com/office/drawing/2014/main" id="{410442C7-EFB5-7FC8-C271-3E323C209C04}"/>
                </a:ext>
              </a:extLst>
            </p:cNvPr>
            <p:cNvSpPr/>
            <p:nvPr/>
          </p:nvSpPr>
          <p:spPr>
            <a:xfrm rot="16200000">
              <a:off x="-558898" y="3918509"/>
              <a:ext cx="3215708" cy="368310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PROBLEMA / OPORTUNIDADE</a:t>
              </a: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BE7B1A1-ECE1-C547-5984-00A9A3F41F05}"/>
              </a:ext>
            </a:extLst>
          </p:cNvPr>
          <p:cNvSpPr txBox="1"/>
          <p:nvPr/>
        </p:nvSpPr>
        <p:spPr>
          <a:xfrm>
            <a:off x="1297442" y="1668865"/>
            <a:ext cx="2243086" cy="635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Apresente o que é e a raiz do problema pelo contexto usando fatos e dados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8038C88-6BCE-9B9E-CA4A-7B1C053E949D}"/>
              </a:ext>
            </a:extLst>
          </p:cNvPr>
          <p:cNvSpPr txBox="1"/>
          <p:nvPr/>
        </p:nvSpPr>
        <p:spPr>
          <a:xfrm>
            <a:off x="3990984" y="1758773"/>
            <a:ext cx="1991971" cy="4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Time, área, departamento, cliente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7B3DB7E-F694-B257-AD92-D8D7EB924DFD}"/>
              </a:ext>
            </a:extLst>
          </p:cNvPr>
          <p:cNvSpPr txBox="1"/>
          <p:nvPr/>
        </p:nvSpPr>
        <p:spPr>
          <a:xfrm>
            <a:off x="6573385" y="1758773"/>
            <a:ext cx="1991971" cy="4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O que isso gera para a empresa como um todo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D2571D-F24C-259E-3252-59A580263A63}"/>
              </a:ext>
            </a:extLst>
          </p:cNvPr>
          <p:cNvSpPr txBox="1"/>
          <p:nvPr/>
        </p:nvSpPr>
        <p:spPr>
          <a:xfrm>
            <a:off x="9309089" y="1758773"/>
            <a:ext cx="1646257" cy="4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Soluções atuais que as pessoas usam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0AEDACE-A0FD-8D02-408C-E09A151C77C6}"/>
              </a:ext>
            </a:extLst>
          </p:cNvPr>
          <p:cNvSpPr txBox="1"/>
          <p:nvPr/>
        </p:nvSpPr>
        <p:spPr>
          <a:xfrm>
            <a:off x="1270547" y="3954483"/>
            <a:ext cx="2464167" cy="25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0D75954-3C7F-E9D5-3CA8-4E9C87F37318}"/>
              </a:ext>
            </a:extLst>
          </p:cNvPr>
          <p:cNvSpPr txBox="1"/>
          <p:nvPr/>
        </p:nvSpPr>
        <p:spPr>
          <a:xfrm rot="16200000">
            <a:off x="333734" y="1825038"/>
            <a:ext cx="1305312" cy="279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INSTRUÇÃ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1C4D5E-6B90-252E-9ED6-9227E3EEE443}"/>
              </a:ext>
            </a:extLst>
          </p:cNvPr>
          <p:cNvSpPr txBox="1"/>
          <p:nvPr/>
        </p:nvSpPr>
        <p:spPr>
          <a:xfrm>
            <a:off x="9309089" y="2881669"/>
            <a:ext cx="201970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7335F59-7731-9EBE-0A6D-54B8ACA9C066}"/>
              </a:ext>
            </a:extLst>
          </p:cNvPr>
          <p:cNvSpPr txBox="1"/>
          <p:nvPr/>
        </p:nvSpPr>
        <p:spPr>
          <a:xfrm>
            <a:off x="4068717" y="2881669"/>
            <a:ext cx="1854435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AD9D636-CC7C-7E8F-5DFD-58E2D6B884F3}"/>
              </a:ext>
            </a:extLst>
          </p:cNvPr>
          <p:cNvSpPr txBox="1"/>
          <p:nvPr/>
        </p:nvSpPr>
        <p:spPr>
          <a:xfrm>
            <a:off x="1431757" y="2881669"/>
            <a:ext cx="19900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A8E1501-AF37-6849-4AD8-F837CD3195A2}"/>
              </a:ext>
            </a:extLst>
          </p:cNvPr>
          <p:cNvSpPr txBox="1"/>
          <p:nvPr/>
        </p:nvSpPr>
        <p:spPr>
          <a:xfrm>
            <a:off x="6751846" y="2881669"/>
            <a:ext cx="1661634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schemas.microsoft.com/office/2006/documentManagement/types"/>
    <ds:schemaRef ds:uri="http://schemas.microsoft.com/office/2006/metadata/properties"/>
    <ds:schemaRef ds:uri="ca24610a-89d8-41ed-9d17-0839b3811cc0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aee5329c-066a-4f26-a2c8-b375c9a21a0b"/>
  </ds:schemaRefs>
</ds:datastoreItem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3C293-57DB-4B5A-BC2B-80D98A49A8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68</Words>
  <Application>Microsoft Office PowerPoint</Application>
  <PresentationFormat>Widescreen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Montserrat</vt:lpstr>
      <vt:lpstr>Tahoma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18</cp:revision>
  <dcterms:created xsi:type="dcterms:W3CDTF">2023-01-17T17:16:10Z</dcterms:created>
  <dcterms:modified xsi:type="dcterms:W3CDTF">2025-03-24T07:10:08Z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