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</p:sldMasterIdLst>
  <p:notesMasterIdLst>
    <p:notesMasterId r:id="rId9"/>
  </p:notesMasterIdLst>
  <p:handoutMasterIdLst>
    <p:handoutMasterId r:id="rId10"/>
  </p:handoutMasterIdLst>
  <p:sldIdLst>
    <p:sldId id="2147376701" r:id="rId7"/>
    <p:sldId id="214737670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0A57C-C65A-41AE-964B-1055BA4625CC}" v="1" dt="2025-04-14T03:38:01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44A0A57C-C65A-41AE-964B-1055BA4625CC}"/>
    <pc:docChg chg="addSld delSld modSld modSection">
      <pc:chgData name="Ândria Kaminski" userId="353dd59b-79f5-4f4a-adf8-a66dbee6ec45" providerId="ADAL" clId="{44A0A57C-C65A-41AE-964B-1055BA4625CC}" dt="2025-04-14T03:38:04.772" v="2" actId="47"/>
      <pc:docMkLst>
        <pc:docMk/>
      </pc:docMkLst>
      <pc:sldChg chg="del">
        <pc:chgData name="Ândria Kaminski" userId="353dd59b-79f5-4f4a-adf8-a66dbee6ec45" providerId="ADAL" clId="{44A0A57C-C65A-41AE-964B-1055BA4625CC}" dt="2025-04-14T03:38:02.997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44A0A57C-C65A-41AE-964B-1055BA4625CC}" dt="2025-04-14T03:38:04.772" v="2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44A0A57C-C65A-41AE-964B-1055BA4625CC}" dt="2025-04-14T03:38:01.417" v="0"/>
        <pc:sldMkLst>
          <pc:docMk/>
          <pc:sldMk cId="766056323" sldId="2147376701"/>
        </pc:sldMkLst>
      </pc:sldChg>
      <pc:sldChg chg="add">
        <pc:chgData name="Ândria Kaminski" userId="353dd59b-79f5-4f4a-adf8-a66dbee6ec45" providerId="ADAL" clId="{44A0A57C-C65A-41AE-964B-1055BA4625CC}" dt="2025-04-14T03:38:01.417" v="0"/>
        <pc:sldMkLst>
          <pc:docMk/>
          <pc:sldMk cId="1930263774" sldId="21473767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454503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Brainwriting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1" name="Imagem 10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7498F60-14D7-FAA8-BBFA-DF696B46E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96" y="1174816"/>
            <a:ext cx="4866265" cy="513589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54D5A13-A817-9094-560D-DE53347BF02E}"/>
              </a:ext>
            </a:extLst>
          </p:cNvPr>
          <p:cNvSpPr txBox="1"/>
          <p:nvPr/>
        </p:nvSpPr>
        <p:spPr>
          <a:xfrm>
            <a:off x="867589" y="192214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2DFE7F6-D1A7-1243-1FE8-201DA6CEB66C}"/>
              </a:ext>
            </a:extLst>
          </p:cNvPr>
          <p:cNvSpPr/>
          <p:nvPr/>
        </p:nvSpPr>
        <p:spPr>
          <a:xfrm>
            <a:off x="996403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CDC8876-25E2-B269-D128-719BCF46E19D}"/>
              </a:ext>
            </a:extLst>
          </p:cNvPr>
          <p:cNvGrpSpPr/>
          <p:nvPr/>
        </p:nvGrpSpPr>
        <p:grpSpPr>
          <a:xfrm rot="20309008">
            <a:off x="1694497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3868AE2-CB2F-C160-96A2-C25A036C7789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8855D1CD-1D95-B6E4-10E2-E77A43192228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C86895E-8F11-4A04-5D8D-2888D1FB4B56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A5237BF-B6CB-4319-0824-4BCF9A540396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3A18B9AE-F2C8-E93C-76CB-E4FA4662FD0F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BD43E789-F3D5-D817-27D5-ACD07EFCF9F8}"/>
              </a:ext>
            </a:extLst>
          </p:cNvPr>
          <p:cNvSpPr/>
          <p:nvPr/>
        </p:nvSpPr>
        <p:spPr>
          <a:xfrm>
            <a:off x="3116750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B830433-4479-E100-8046-DDF75449053B}"/>
              </a:ext>
            </a:extLst>
          </p:cNvPr>
          <p:cNvGrpSpPr/>
          <p:nvPr/>
        </p:nvGrpSpPr>
        <p:grpSpPr>
          <a:xfrm rot="20309008">
            <a:off x="3814844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F9211F2E-28C8-0C2B-66A5-40E7DAD23FF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6928F293-0015-2C40-B840-3F614A209613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2EAE704-65FE-E15E-412D-A062EB1B7A53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DB2260DF-21EE-4AAD-2F2D-2C5E17BE80F3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080A29D-5482-0986-11B0-DFBA5E0315B4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2B92B114-C6D5-4935-C8BC-15DF5872F42C}"/>
              </a:ext>
            </a:extLst>
          </p:cNvPr>
          <p:cNvSpPr/>
          <p:nvPr/>
        </p:nvSpPr>
        <p:spPr>
          <a:xfrm>
            <a:off x="5253374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34E4C28-5FED-9306-FC77-7794C4213644}"/>
              </a:ext>
            </a:extLst>
          </p:cNvPr>
          <p:cNvGrpSpPr/>
          <p:nvPr/>
        </p:nvGrpSpPr>
        <p:grpSpPr>
          <a:xfrm rot="20309008">
            <a:off x="5951467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9A1840F0-A43F-C95A-72FF-ACFBFD370EEA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252FB1DA-6070-1437-9702-53D64D89DB02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27B370C1-30EC-F9F7-705E-F9636652D38C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094DB9F1-C748-B0A0-37CA-10C73C31D6AF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704D0E4C-5170-2478-0AA1-786ADE44F8C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Retângulo 39">
            <a:extLst>
              <a:ext uri="{FF2B5EF4-FFF2-40B4-BE49-F238E27FC236}">
                <a16:creationId xmlns:a16="http://schemas.microsoft.com/office/drawing/2014/main" id="{CB3CD154-E566-FB9C-4A9A-FD17BF837172}"/>
              </a:ext>
            </a:extLst>
          </p:cNvPr>
          <p:cNvSpPr/>
          <p:nvPr/>
        </p:nvSpPr>
        <p:spPr>
          <a:xfrm>
            <a:off x="7378304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A7D62B36-97AF-4BFA-0B98-6F498A2E71F9}"/>
              </a:ext>
            </a:extLst>
          </p:cNvPr>
          <p:cNvGrpSpPr/>
          <p:nvPr/>
        </p:nvGrpSpPr>
        <p:grpSpPr>
          <a:xfrm rot="20309008">
            <a:off x="8076398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9E8E8807-6A80-661A-4819-B1AAB66B2E34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0B45E988-4923-43A4-F24A-0D6B3E3699D3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6AD86627-5559-397B-86C2-913D53C0285B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696C2CE6-0507-14A1-94A2-7932D8A85054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0199187-C1E8-80CB-2E13-34B0A5E2E003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09546F59-6DE4-8BE7-2FCB-27C6429FDF8D}"/>
              </a:ext>
            </a:extLst>
          </p:cNvPr>
          <p:cNvSpPr/>
          <p:nvPr/>
        </p:nvSpPr>
        <p:spPr>
          <a:xfrm>
            <a:off x="9523282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5578690-AC6B-1356-CED1-972F6C935016}"/>
              </a:ext>
            </a:extLst>
          </p:cNvPr>
          <p:cNvGrpSpPr/>
          <p:nvPr/>
        </p:nvGrpSpPr>
        <p:grpSpPr>
          <a:xfrm rot="20309008">
            <a:off x="10221376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E873AC32-9899-27A3-4139-46E4564E37CC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E35571D0-D606-517B-BE91-53C933F6D634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AC3FF38E-6E8F-ACAE-CE9F-C181EABF92B7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E0A71F03-8733-7CDF-02AE-7DE9A06CB225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E2F41591-6FFC-3B93-5933-6BCE3E56A64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62B59DCD-DC1C-EEA9-1D51-C0AB16DE4C6C}"/>
              </a:ext>
            </a:extLst>
          </p:cNvPr>
          <p:cNvSpPr/>
          <p:nvPr/>
        </p:nvSpPr>
        <p:spPr>
          <a:xfrm>
            <a:off x="996403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75A2CE8-AA48-3F2D-68B9-E09AC6B6ED68}"/>
              </a:ext>
            </a:extLst>
          </p:cNvPr>
          <p:cNvGrpSpPr/>
          <p:nvPr/>
        </p:nvGrpSpPr>
        <p:grpSpPr>
          <a:xfrm rot="20309008">
            <a:off x="1694497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28C96204-4EF4-8594-2C23-91A0D7C781A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EEDA6A31-A473-426F-D745-F0BB6BD59204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F2DDE44E-4C39-F169-6DD6-A3B2ECAA97D0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orma Livre: Forma 96">
              <a:extLst>
                <a:ext uri="{FF2B5EF4-FFF2-40B4-BE49-F238E27FC236}">
                  <a16:creationId xmlns:a16="http://schemas.microsoft.com/office/drawing/2014/main" id="{875A1CA6-5FC7-3D7B-EF8B-FF486930C2E9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orma Livre: Forma 97">
              <a:extLst>
                <a:ext uri="{FF2B5EF4-FFF2-40B4-BE49-F238E27FC236}">
                  <a16:creationId xmlns:a16="http://schemas.microsoft.com/office/drawing/2014/main" id="{BDAFA714-99FA-9874-AACC-EF8B7C453E42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etângulo 61">
            <a:extLst>
              <a:ext uri="{FF2B5EF4-FFF2-40B4-BE49-F238E27FC236}">
                <a16:creationId xmlns:a16="http://schemas.microsoft.com/office/drawing/2014/main" id="{F4C399CB-1576-F356-7606-482D4AE0A2C9}"/>
              </a:ext>
            </a:extLst>
          </p:cNvPr>
          <p:cNvSpPr/>
          <p:nvPr/>
        </p:nvSpPr>
        <p:spPr>
          <a:xfrm>
            <a:off x="3116750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3380EE1-378B-1C15-8D33-CCCA647AA811}"/>
              </a:ext>
            </a:extLst>
          </p:cNvPr>
          <p:cNvGrpSpPr/>
          <p:nvPr/>
        </p:nvGrpSpPr>
        <p:grpSpPr>
          <a:xfrm rot="20309008">
            <a:off x="3814844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D305C9EF-F645-2440-28F4-574209806CD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851614CF-C635-30A4-8A20-B5AB78F9199F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3F7AA5BF-F953-86D0-CF17-97F8E6C09CA7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B204165C-F8C7-10CD-7C8B-44161D2E8AE3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04A263B2-1B32-F427-EA48-09DD31DFA90A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Retângulo 64">
            <a:extLst>
              <a:ext uri="{FF2B5EF4-FFF2-40B4-BE49-F238E27FC236}">
                <a16:creationId xmlns:a16="http://schemas.microsoft.com/office/drawing/2014/main" id="{D0510E54-4B0C-9536-0871-3F33731BD19C}"/>
              </a:ext>
            </a:extLst>
          </p:cNvPr>
          <p:cNvSpPr/>
          <p:nvPr/>
        </p:nvSpPr>
        <p:spPr>
          <a:xfrm>
            <a:off x="5253374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524CB1D5-5C5B-FD05-D271-42A256CF0658}"/>
              </a:ext>
            </a:extLst>
          </p:cNvPr>
          <p:cNvGrpSpPr/>
          <p:nvPr/>
        </p:nvGrpSpPr>
        <p:grpSpPr>
          <a:xfrm rot="20309008">
            <a:off x="5951467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5B4F8251-1564-E676-EFB8-8F8A0425BF86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CA0FEF36-ABE7-71E3-02E0-900E884FD101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893131E1-7DF5-B17D-5929-C2E7B2DCB646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604E75E8-A4C8-D0A0-0998-E72EE4A93554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27FEFCD4-0AB8-3712-9D40-47766BE040B3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Retângulo 67">
            <a:extLst>
              <a:ext uri="{FF2B5EF4-FFF2-40B4-BE49-F238E27FC236}">
                <a16:creationId xmlns:a16="http://schemas.microsoft.com/office/drawing/2014/main" id="{AF866A05-DBB3-8357-5495-28CB890AC7C8}"/>
              </a:ext>
            </a:extLst>
          </p:cNvPr>
          <p:cNvSpPr/>
          <p:nvPr/>
        </p:nvSpPr>
        <p:spPr>
          <a:xfrm>
            <a:off x="7378304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96A2C052-C6A4-D350-CEFD-28750E2DBDD6}"/>
              </a:ext>
            </a:extLst>
          </p:cNvPr>
          <p:cNvGrpSpPr/>
          <p:nvPr/>
        </p:nvGrpSpPr>
        <p:grpSpPr>
          <a:xfrm rot="20309008">
            <a:off x="8076398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F4A5ED65-9ABF-E404-D3F4-DF0A286D75B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F35C006A-9656-99AD-D717-B7DB9761E5A1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558B7DF7-8423-AE01-97A5-D9EDE8BADC1D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229EEBAC-551B-4335-8B94-1E63787FD635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1E94EEFB-F852-8FFA-0559-A24641AB518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EC6475E0-27E4-E588-539A-4F2029D800A8}"/>
              </a:ext>
            </a:extLst>
          </p:cNvPr>
          <p:cNvSpPr/>
          <p:nvPr/>
        </p:nvSpPr>
        <p:spPr>
          <a:xfrm>
            <a:off x="9523282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917D523C-1C30-D4F2-3A02-C9060E3E29D5}"/>
              </a:ext>
            </a:extLst>
          </p:cNvPr>
          <p:cNvGrpSpPr/>
          <p:nvPr/>
        </p:nvGrpSpPr>
        <p:grpSpPr>
          <a:xfrm rot="20309008">
            <a:off x="10221376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15836662-9E15-8651-2B96-AB4F9AE1DA32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338B9B0D-9877-189E-DDDF-C6A0E9E4026E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7BA2085E-10AD-6F44-669C-234F740C4F2C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65C84A4E-0152-7B03-FFE8-77E08355B6EF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11A92FF6-57BE-75A6-F7AF-9B1457371DEC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263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6DBACB46-8D92-4DF2-B6A2-BDFF335017F4}"/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purl.org/dc/dcmitype/"/>
    <ds:schemaRef ds:uri="ca24610a-89d8-41ed-9d17-0839b3811cc0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aee5329c-066a-4f26-a2c8-b375c9a21a0b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15</cp:revision>
  <dcterms:created xsi:type="dcterms:W3CDTF">2023-01-17T17:16:10Z</dcterms:created>
  <dcterms:modified xsi:type="dcterms:W3CDTF">2025-04-14T03:38:12Z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