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</p:sldMasterIdLst>
  <p:notesMasterIdLst>
    <p:notesMasterId r:id="rId9"/>
  </p:notesMasterIdLst>
  <p:handoutMasterIdLst>
    <p:handoutMasterId r:id="rId10"/>
  </p:handoutMasterIdLst>
  <p:sldIdLst>
    <p:sldId id="2147376701" r:id="rId7"/>
    <p:sldId id="2147376699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6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AFC"/>
    <a:srgbClr val="C176FA"/>
    <a:srgbClr val="033C73"/>
    <a:srgbClr val="AFE8FF"/>
    <a:srgbClr val="B733FC"/>
    <a:srgbClr val="1BBFFF"/>
    <a:srgbClr val="8800CC"/>
    <a:srgbClr val="CC59D5"/>
    <a:srgbClr val="917BE4"/>
    <a:srgbClr val="012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0C81F5-9E42-46E2-B72B-5DE0E370D7AA}" v="33" dt="2025-03-24T06:04:56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FA0C81F5-9E42-46E2-B72B-5DE0E370D7AA}"/>
    <pc:docChg chg="undo custSel addSld delSld modSld modMainMaster modSection">
      <pc:chgData name="Ândria Kaminski" userId="353dd59b-79f5-4f4a-adf8-a66dbee6ec45" providerId="ADAL" clId="{FA0C81F5-9E42-46E2-B72B-5DE0E370D7AA}" dt="2025-03-24T06:04:56.691" v="225"/>
      <pc:docMkLst>
        <pc:docMk/>
      </pc:docMkLst>
      <pc:sldChg chg="del">
        <pc:chgData name="Ândria Kaminski" userId="353dd59b-79f5-4f4a-adf8-a66dbee6ec45" providerId="ADAL" clId="{FA0C81F5-9E42-46E2-B72B-5DE0E370D7AA}" dt="2025-03-24T05:45:43.017" v="224" actId="47"/>
        <pc:sldMkLst>
          <pc:docMk/>
          <pc:sldMk cId="1032915011" sldId="272"/>
        </pc:sldMkLst>
      </pc:sldChg>
      <pc:sldChg chg="addSp delSp modSp mod">
        <pc:chgData name="Ândria Kaminski" userId="353dd59b-79f5-4f4a-adf8-a66dbee6ec45" providerId="ADAL" clId="{FA0C81F5-9E42-46E2-B72B-5DE0E370D7AA}" dt="2025-03-24T05:29:14.949" v="222" actId="1035"/>
        <pc:sldMkLst>
          <pc:docMk/>
          <pc:sldMk cId="1207061872" sldId="2147376699"/>
        </pc:sldMkLst>
        <pc:spChg chg="del">
          <ac:chgData name="Ândria Kaminski" userId="353dd59b-79f5-4f4a-adf8-a66dbee6ec45" providerId="ADAL" clId="{FA0C81F5-9E42-46E2-B72B-5DE0E370D7AA}" dt="2025-03-24T03:47:15.627" v="3" actId="478"/>
          <ac:spMkLst>
            <pc:docMk/>
            <pc:sldMk cId="1207061872" sldId="2147376699"/>
            <ac:spMk id="2" creationId="{0AD51BBE-DBE1-87A3-A276-F06D34A35AE7}"/>
          </ac:spMkLst>
        </pc:spChg>
        <pc:spChg chg="del">
          <ac:chgData name="Ândria Kaminski" userId="353dd59b-79f5-4f4a-adf8-a66dbee6ec45" providerId="ADAL" clId="{FA0C81F5-9E42-46E2-B72B-5DE0E370D7AA}" dt="2025-03-24T03:47:17.076" v="4" actId="478"/>
          <ac:spMkLst>
            <pc:docMk/>
            <pc:sldMk cId="1207061872" sldId="2147376699"/>
            <ac:spMk id="3" creationId="{4269A407-5AAF-320B-557E-C5A311725B7C}"/>
          </ac:spMkLst>
        </pc:spChg>
        <pc:spChg chg="add mod ord">
          <ac:chgData name="Ândria Kaminski" userId="353dd59b-79f5-4f4a-adf8-a66dbee6ec45" providerId="ADAL" clId="{FA0C81F5-9E42-46E2-B72B-5DE0E370D7AA}" dt="2025-03-24T05:23:40.322" v="135" actId="1076"/>
          <ac:spMkLst>
            <pc:docMk/>
            <pc:sldMk cId="1207061872" sldId="2147376699"/>
            <ac:spMk id="5" creationId="{D47445F4-500A-FCB9-3397-3339C43EA69F}"/>
          </ac:spMkLst>
        </pc:spChg>
        <pc:spChg chg="add mod ord">
          <ac:chgData name="Ândria Kaminski" userId="353dd59b-79f5-4f4a-adf8-a66dbee6ec45" providerId="ADAL" clId="{FA0C81F5-9E42-46E2-B72B-5DE0E370D7AA}" dt="2025-03-24T03:47:18.787" v="6" actId="167"/>
          <ac:spMkLst>
            <pc:docMk/>
            <pc:sldMk cId="1207061872" sldId="2147376699"/>
            <ac:spMk id="6" creationId="{3BB0EA67-E80C-1396-9DB6-37E1A83C45CA}"/>
          </ac:spMkLst>
        </pc:spChg>
        <pc:spChg chg="add mod ord">
          <ac:chgData name="Ândria Kaminski" userId="353dd59b-79f5-4f4a-adf8-a66dbee6ec45" providerId="ADAL" clId="{FA0C81F5-9E42-46E2-B72B-5DE0E370D7AA}" dt="2025-03-24T03:47:23.589" v="11" actId="20577"/>
          <ac:spMkLst>
            <pc:docMk/>
            <pc:sldMk cId="1207061872" sldId="2147376699"/>
            <ac:spMk id="7" creationId="{36456D35-62B7-33FB-F789-3A7C27B48AF9}"/>
          </ac:spMkLst>
        </pc:spChg>
        <pc:spChg chg="mod">
          <ac:chgData name="Ândria Kaminski" userId="353dd59b-79f5-4f4a-adf8-a66dbee6ec45" providerId="ADAL" clId="{FA0C81F5-9E42-46E2-B72B-5DE0E370D7AA}" dt="2025-03-24T05:25:12.077" v="166" actId="207"/>
          <ac:spMkLst>
            <pc:docMk/>
            <pc:sldMk cId="1207061872" sldId="2147376699"/>
            <ac:spMk id="9" creationId="{53868AE2-CB2F-C160-96A2-C25A036C7789}"/>
          </ac:spMkLst>
        </pc:spChg>
        <pc:spChg chg="mod">
          <ac:chgData name="Ândria Kaminski" userId="353dd59b-79f5-4f4a-adf8-a66dbee6ec45" providerId="ADAL" clId="{FA0C81F5-9E42-46E2-B72B-5DE0E370D7AA}" dt="2025-03-24T05:20:44.088" v="22" actId="164"/>
          <ac:spMkLst>
            <pc:docMk/>
            <pc:sldMk cId="1207061872" sldId="2147376699"/>
            <ac:spMk id="10" creationId="{8855D1CD-1D95-B6E4-10E2-E77A43192228}"/>
          </ac:spMkLst>
        </pc:spChg>
        <pc:spChg chg="mod">
          <ac:chgData name="Ândria Kaminski" userId="353dd59b-79f5-4f4a-adf8-a66dbee6ec45" providerId="ADAL" clId="{FA0C81F5-9E42-46E2-B72B-5DE0E370D7AA}" dt="2025-03-24T05:20:44.088" v="22" actId="164"/>
          <ac:spMkLst>
            <pc:docMk/>
            <pc:sldMk cId="1207061872" sldId="2147376699"/>
            <ac:spMk id="11" creationId="{FC86895E-8F11-4A04-5D8D-2888D1FB4B56}"/>
          </ac:spMkLst>
        </pc:spChg>
        <pc:spChg chg="mod">
          <ac:chgData name="Ândria Kaminski" userId="353dd59b-79f5-4f4a-adf8-a66dbee6ec45" providerId="ADAL" clId="{FA0C81F5-9E42-46E2-B72B-5DE0E370D7AA}" dt="2025-03-24T05:20:44.088" v="22" actId="164"/>
          <ac:spMkLst>
            <pc:docMk/>
            <pc:sldMk cId="1207061872" sldId="2147376699"/>
            <ac:spMk id="12" creationId="{2A5237BF-B6CB-4319-0824-4BCF9A540396}"/>
          </ac:spMkLst>
        </pc:spChg>
        <pc:spChg chg="mod">
          <ac:chgData name="Ândria Kaminski" userId="353dd59b-79f5-4f4a-adf8-a66dbee6ec45" providerId="ADAL" clId="{FA0C81F5-9E42-46E2-B72B-5DE0E370D7AA}" dt="2025-03-24T05:27:45.408" v="213" actId="165"/>
          <ac:spMkLst>
            <pc:docMk/>
            <pc:sldMk cId="1207061872" sldId="2147376699"/>
            <ac:spMk id="13" creationId="{3A18B9AE-F2C8-E93C-76CB-E4FA4662FD0F}"/>
          </ac:spMkLst>
        </pc:spChg>
        <pc:spChg chg="add mod">
          <ac:chgData name="Ândria Kaminski" userId="353dd59b-79f5-4f4a-adf8-a66dbee6ec45" providerId="ADAL" clId="{FA0C81F5-9E42-46E2-B72B-5DE0E370D7AA}" dt="2025-03-24T05:29:14.949" v="222" actId="1035"/>
          <ac:spMkLst>
            <pc:docMk/>
            <pc:sldMk cId="1207061872" sldId="2147376699"/>
            <ac:spMk id="15" creationId="{02DFE7F6-D1A7-1243-1FE8-201DA6CEB66C}"/>
          </ac:spMkLst>
        </pc:spChg>
        <pc:spChg chg="add mod">
          <ac:chgData name="Ândria Kaminski" userId="353dd59b-79f5-4f4a-adf8-a66dbee6ec45" providerId="ADAL" clId="{FA0C81F5-9E42-46E2-B72B-5DE0E370D7AA}" dt="2025-03-24T05:23:52.813" v="138" actId="571"/>
          <ac:spMkLst>
            <pc:docMk/>
            <pc:sldMk cId="1207061872" sldId="2147376699"/>
            <ac:spMk id="16" creationId="{660EF4E6-252D-BE46-E806-AE856AA50C07}"/>
          </ac:spMkLst>
        </pc:spChg>
        <pc:spChg chg="add mod">
          <ac:chgData name="Ândria Kaminski" userId="353dd59b-79f5-4f4a-adf8-a66dbee6ec45" providerId="ADAL" clId="{FA0C81F5-9E42-46E2-B72B-5DE0E370D7AA}" dt="2025-03-24T05:29:14.949" v="222" actId="1035"/>
          <ac:spMkLst>
            <pc:docMk/>
            <pc:sldMk cId="1207061872" sldId="2147376699"/>
            <ac:spMk id="17" creationId="{BD43E789-F3D5-D817-27D5-ACD07EFCF9F8}"/>
          </ac:spMkLst>
        </pc:spChg>
        <pc:spChg chg="del">
          <ac:chgData name="Ândria Kaminski" userId="353dd59b-79f5-4f4a-adf8-a66dbee6ec45" providerId="ADAL" clId="{FA0C81F5-9E42-46E2-B72B-5DE0E370D7AA}" dt="2025-03-24T03:47:15.627" v="3" actId="478"/>
          <ac:spMkLst>
            <pc:docMk/>
            <pc:sldMk cId="1207061872" sldId="2147376699"/>
            <ac:spMk id="18" creationId="{5076C4AF-EDE5-76A4-58D3-5EEEB9E37113}"/>
          </ac:spMkLst>
        </pc:spChg>
        <pc:spChg chg="mod">
          <ac:chgData name="Ândria Kaminski" userId="353dd59b-79f5-4f4a-adf8-a66dbee6ec45" providerId="ADAL" clId="{FA0C81F5-9E42-46E2-B72B-5DE0E370D7AA}" dt="2025-03-24T05:27:45.408" v="213" actId="165"/>
          <ac:spMkLst>
            <pc:docMk/>
            <pc:sldMk cId="1207061872" sldId="2147376699"/>
            <ac:spMk id="19" creationId="{F9211F2E-28C8-0C2B-66A5-40E7DAD23FF5}"/>
          </ac:spMkLst>
        </pc:spChg>
        <pc:spChg chg="mod">
          <ac:chgData name="Ândria Kaminski" userId="353dd59b-79f5-4f4a-adf8-a66dbee6ec45" providerId="ADAL" clId="{FA0C81F5-9E42-46E2-B72B-5DE0E370D7AA}" dt="2025-03-24T05:26:47.805" v="191" actId="571"/>
          <ac:spMkLst>
            <pc:docMk/>
            <pc:sldMk cId="1207061872" sldId="2147376699"/>
            <ac:spMk id="20" creationId="{6928F293-0015-2C40-B840-3F614A209613}"/>
          </ac:spMkLst>
        </pc:spChg>
        <pc:spChg chg="mod">
          <ac:chgData name="Ândria Kaminski" userId="353dd59b-79f5-4f4a-adf8-a66dbee6ec45" providerId="ADAL" clId="{FA0C81F5-9E42-46E2-B72B-5DE0E370D7AA}" dt="2025-03-24T05:26:47.805" v="191" actId="571"/>
          <ac:spMkLst>
            <pc:docMk/>
            <pc:sldMk cId="1207061872" sldId="2147376699"/>
            <ac:spMk id="21" creationId="{F2EAE704-65FE-E15E-412D-A062EB1B7A53}"/>
          </ac:spMkLst>
        </pc:spChg>
        <pc:spChg chg="mod">
          <ac:chgData name="Ândria Kaminski" userId="353dd59b-79f5-4f4a-adf8-a66dbee6ec45" providerId="ADAL" clId="{FA0C81F5-9E42-46E2-B72B-5DE0E370D7AA}" dt="2025-03-24T05:26:47.805" v="191" actId="571"/>
          <ac:spMkLst>
            <pc:docMk/>
            <pc:sldMk cId="1207061872" sldId="2147376699"/>
            <ac:spMk id="22" creationId="{DB2260DF-21EE-4AAD-2F2D-2C5E17BE80F3}"/>
          </ac:spMkLst>
        </pc:spChg>
        <pc:spChg chg="mod">
          <ac:chgData name="Ândria Kaminski" userId="353dd59b-79f5-4f4a-adf8-a66dbee6ec45" providerId="ADAL" clId="{FA0C81F5-9E42-46E2-B72B-5DE0E370D7AA}" dt="2025-03-24T05:27:45.408" v="213" actId="165"/>
          <ac:spMkLst>
            <pc:docMk/>
            <pc:sldMk cId="1207061872" sldId="2147376699"/>
            <ac:spMk id="23" creationId="{9080A29D-5482-0986-11B0-DFBA5E0315B4}"/>
          </ac:spMkLst>
        </pc:spChg>
        <pc:spChg chg="add del mod topLvl">
          <ac:chgData name="Ândria Kaminski" userId="353dd59b-79f5-4f4a-adf8-a66dbee6ec45" providerId="ADAL" clId="{FA0C81F5-9E42-46E2-B72B-5DE0E370D7AA}" dt="2025-03-24T05:27:50.143" v="214" actId="478"/>
          <ac:spMkLst>
            <pc:docMk/>
            <pc:sldMk cId="1207061872" sldId="2147376699"/>
            <ac:spMk id="24" creationId="{5DFC6CA6-D991-968C-291F-E036FF46D912}"/>
          </ac:spMkLst>
        </pc:spChg>
        <pc:spChg chg="add mod topLvl">
          <ac:chgData name="Ândria Kaminski" userId="353dd59b-79f5-4f4a-adf8-a66dbee6ec45" providerId="ADAL" clId="{FA0C81F5-9E42-46E2-B72B-5DE0E370D7AA}" dt="2025-03-24T05:29:14.949" v="222" actId="1035"/>
          <ac:spMkLst>
            <pc:docMk/>
            <pc:sldMk cId="1207061872" sldId="2147376699"/>
            <ac:spMk id="25" creationId="{2B92B114-C6D5-4935-C8BC-15DF5872F42C}"/>
          </ac:spMkLst>
        </pc:spChg>
        <pc:spChg chg="mod">
          <ac:chgData name="Ândria Kaminski" userId="353dd59b-79f5-4f4a-adf8-a66dbee6ec45" providerId="ADAL" clId="{FA0C81F5-9E42-46E2-B72B-5DE0E370D7AA}" dt="2025-03-24T05:27:00.660" v="193" actId="571"/>
          <ac:spMkLst>
            <pc:docMk/>
            <pc:sldMk cId="1207061872" sldId="2147376699"/>
            <ac:spMk id="31" creationId="{9A1840F0-A43F-C95A-72FF-ACFBFD370EEA}"/>
          </ac:spMkLst>
        </pc:spChg>
        <pc:spChg chg="mod">
          <ac:chgData name="Ândria Kaminski" userId="353dd59b-79f5-4f4a-adf8-a66dbee6ec45" providerId="ADAL" clId="{FA0C81F5-9E42-46E2-B72B-5DE0E370D7AA}" dt="2025-03-24T05:27:00.660" v="193" actId="571"/>
          <ac:spMkLst>
            <pc:docMk/>
            <pc:sldMk cId="1207061872" sldId="2147376699"/>
            <ac:spMk id="32" creationId="{252FB1DA-6070-1437-9702-53D64D89DB02}"/>
          </ac:spMkLst>
        </pc:spChg>
        <pc:spChg chg="mod">
          <ac:chgData name="Ândria Kaminski" userId="353dd59b-79f5-4f4a-adf8-a66dbee6ec45" providerId="ADAL" clId="{FA0C81F5-9E42-46E2-B72B-5DE0E370D7AA}" dt="2025-03-24T05:27:00.660" v="193" actId="571"/>
          <ac:spMkLst>
            <pc:docMk/>
            <pc:sldMk cId="1207061872" sldId="2147376699"/>
            <ac:spMk id="33" creationId="{27B370C1-30EC-F9F7-705E-F9636652D38C}"/>
          </ac:spMkLst>
        </pc:spChg>
        <pc:spChg chg="mod">
          <ac:chgData name="Ândria Kaminski" userId="353dd59b-79f5-4f4a-adf8-a66dbee6ec45" providerId="ADAL" clId="{FA0C81F5-9E42-46E2-B72B-5DE0E370D7AA}" dt="2025-03-24T05:27:00.660" v="193" actId="571"/>
          <ac:spMkLst>
            <pc:docMk/>
            <pc:sldMk cId="1207061872" sldId="2147376699"/>
            <ac:spMk id="37" creationId="{094DB9F1-C748-B0A0-37CA-10C73C31D6AF}"/>
          </ac:spMkLst>
        </pc:spChg>
        <pc:spChg chg="mod">
          <ac:chgData name="Ândria Kaminski" userId="353dd59b-79f5-4f4a-adf8-a66dbee6ec45" providerId="ADAL" clId="{FA0C81F5-9E42-46E2-B72B-5DE0E370D7AA}" dt="2025-03-24T05:27:45.408" v="213" actId="165"/>
          <ac:spMkLst>
            <pc:docMk/>
            <pc:sldMk cId="1207061872" sldId="2147376699"/>
            <ac:spMk id="38" creationId="{704D0E4C-5170-2478-0AA1-786ADE44F8C8}"/>
          </ac:spMkLst>
        </pc:spChg>
        <pc:spChg chg="add del mod">
          <ac:chgData name="Ândria Kaminski" userId="353dd59b-79f5-4f4a-adf8-a66dbee6ec45" providerId="ADAL" clId="{FA0C81F5-9E42-46E2-B72B-5DE0E370D7AA}" dt="2025-03-24T05:27:50.143" v="214" actId="478"/>
          <ac:spMkLst>
            <pc:docMk/>
            <pc:sldMk cId="1207061872" sldId="2147376699"/>
            <ac:spMk id="39" creationId="{BB61295F-762D-47B2-F91C-3E3CD17673DC}"/>
          </ac:spMkLst>
        </pc:spChg>
        <pc:spChg chg="add mod">
          <ac:chgData name="Ândria Kaminski" userId="353dd59b-79f5-4f4a-adf8-a66dbee6ec45" providerId="ADAL" clId="{FA0C81F5-9E42-46E2-B72B-5DE0E370D7AA}" dt="2025-03-24T05:29:14.949" v="222" actId="1035"/>
          <ac:spMkLst>
            <pc:docMk/>
            <pc:sldMk cId="1207061872" sldId="2147376699"/>
            <ac:spMk id="40" creationId="{CB3CD154-E566-FB9C-4A9A-FD17BF837172}"/>
          </ac:spMkLst>
        </pc:spChg>
        <pc:spChg chg="mod">
          <ac:chgData name="Ândria Kaminski" userId="353dd59b-79f5-4f4a-adf8-a66dbee6ec45" providerId="ADAL" clId="{FA0C81F5-9E42-46E2-B72B-5DE0E370D7AA}" dt="2025-03-24T05:27:45.408" v="213" actId="165"/>
          <ac:spMkLst>
            <pc:docMk/>
            <pc:sldMk cId="1207061872" sldId="2147376699"/>
            <ac:spMk id="44" creationId="{9E8E8807-6A80-661A-4819-B1AAB66B2E34}"/>
          </ac:spMkLst>
        </pc:spChg>
        <pc:spChg chg="mod">
          <ac:chgData name="Ândria Kaminski" userId="353dd59b-79f5-4f4a-adf8-a66dbee6ec45" providerId="ADAL" clId="{FA0C81F5-9E42-46E2-B72B-5DE0E370D7AA}" dt="2025-03-24T05:27:03.544" v="194" actId="571"/>
          <ac:spMkLst>
            <pc:docMk/>
            <pc:sldMk cId="1207061872" sldId="2147376699"/>
            <ac:spMk id="45" creationId="{0B45E988-4923-43A4-F24A-0D6B3E3699D3}"/>
          </ac:spMkLst>
        </pc:spChg>
        <pc:spChg chg="mod">
          <ac:chgData name="Ândria Kaminski" userId="353dd59b-79f5-4f4a-adf8-a66dbee6ec45" providerId="ADAL" clId="{FA0C81F5-9E42-46E2-B72B-5DE0E370D7AA}" dt="2025-03-24T05:27:03.544" v="194" actId="571"/>
          <ac:spMkLst>
            <pc:docMk/>
            <pc:sldMk cId="1207061872" sldId="2147376699"/>
            <ac:spMk id="46" creationId="{6AD86627-5559-397B-86C2-913D53C0285B}"/>
          </ac:spMkLst>
        </pc:spChg>
        <pc:spChg chg="mod">
          <ac:chgData name="Ândria Kaminski" userId="353dd59b-79f5-4f4a-adf8-a66dbee6ec45" providerId="ADAL" clId="{FA0C81F5-9E42-46E2-B72B-5DE0E370D7AA}" dt="2025-03-24T05:27:03.544" v="194" actId="571"/>
          <ac:spMkLst>
            <pc:docMk/>
            <pc:sldMk cId="1207061872" sldId="2147376699"/>
            <ac:spMk id="47" creationId="{696C2CE6-0507-14A1-94A2-7932D8A85054}"/>
          </ac:spMkLst>
        </pc:spChg>
        <pc:spChg chg="mod">
          <ac:chgData name="Ândria Kaminski" userId="353dd59b-79f5-4f4a-adf8-a66dbee6ec45" providerId="ADAL" clId="{FA0C81F5-9E42-46E2-B72B-5DE0E370D7AA}" dt="2025-03-24T05:27:45.408" v="213" actId="165"/>
          <ac:spMkLst>
            <pc:docMk/>
            <pc:sldMk cId="1207061872" sldId="2147376699"/>
            <ac:spMk id="48" creationId="{D0199187-C1E8-80CB-2E13-34B0A5E2E003}"/>
          </ac:spMkLst>
        </pc:spChg>
        <pc:spChg chg="add del mod">
          <ac:chgData name="Ândria Kaminski" userId="353dd59b-79f5-4f4a-adf8-a66dbee6ec45" providerId="ADAL" clId="{FA0C81F5-9E42-46E2-B72B-5DE0E370D7AA}" dt="2025-03-24T05:27:50.143" v="214" actId="478"/>
          <ac:spMkLst>
            <pc:docMk/>
            <pc:sldMk cId="1207061872" sldId="2147376699"/>
            <ac:spMk id="49" creationId="{47CB62F4-5D05-EF60-E96B-7780E62874A2}"/>
          </ac:spMkLst>
        </pc:spChg>
        <pc:spChg chg="add mod topLvl">
          <ac:chgData name="Ândria Kaminski" userId="353dd59b-79f5-4f4a-adf8-a66dbee6ec45" providerId="ADAL" clId="{FA0C81F5-9E42-46E2-B72B-5DE0E370D7AA}" dt="2025-03-24T05:29:14.949" v="222" actId="1035"/>
          <ac:spMkLst>
            <pc:docMk/>
            <pc:sldMk cId="1207061872" sldId="2147376699"/>
            <ac:spMk id="50" creationId="{09546F59-6DE4-8BE7-2FCB-27C6429FDF8D}"/>
          </ac:spMkLst>
        </pc:spChg>
        <pc:spChg chg="mod">
          <ac:chgData name="Ândria Kaminski" userId="353dd59b-79f5-4f4a-adf8-a66dbee6ec45" providerId="ADAL" clId="{FA0C81F5-9E42-46E2-B72B-5DE0E370D7AA}" dt="2025-03-24T05:27:09.165" v="195" actId="571"/>
          <ac:spMkLst>
            <pc:docMk/>
            <pc:sldMk cId="1207061872" sldId="2147376699"/>
            <ac:spMk id="52" creationId="{E873AC32-9899-27A3-4139-46E4564E37CC}"/>
          </ac:spMkLst>
        </pc:spChg>
        <pc:spChg chg="mod">
          <ac:chgData name="Ândria Kaminski" userId="353dd59b-79f5-4f4a-adf8-a66dbee6ec45" providerId="ADAL" clId="{FA0C81F5-9E42-46E2-B72B-5DE0E370D7AA}" dt="2025-03-24T05:27:09.165" v="195" actId="571"/>
          <ac:spMkLst>
            <pc:docMk/>
            <pc:sldMk cId="1207061872" sldId="2147376699"/>
            <ac:spMk id="53" creationId="{E35571D0-D606-517B-BE91-53C933F6D634}"/>
          </ac:spMkLst>
        </pc:spChg>
        <pc:spChg chg="mod">
          <ac:chgData name="Ândria Kaminski" userId="353dd59b-79f5-4f4a-adf8-a66dbee6ec45" providerId="ADAL" clId="{FA0C81F5-9E42-46E2-B72B-5DE0E370D7AA}" dt="2025-03-24T05:27:09.165" v="195" actId="571"/>
          <ac:spMkLst>
            <pc:docMk/>
            <pc:sldMk cId="1207061872" sldId="2147376699"/>
            <ac:spMk id="54" creationId="{AC3FF38E-6E8F-ACAE-CE9F-C181EABF92B7}"/>
          </ac:spMkLst>
        </pc:spChg>
        <pc:spChg chg="mod">
          <ac:chgData name="Ândria Kaminski" userId="353dd59b-79f5-4f4a-adf8-a66dbee6ec45" providerId="ADAL" clId="{FA0C81F5-9E42-46E2-B72B-5DE0E370D7AA}" dt="2025-03-24T05:27:09.165" v="195" actId="571"/>
          <ac:spMkLst>
            <pc:docMk/>
            <pc:sldMk cId="1207061872" sldId="2147376699"/>
            <ac:spMk id="55" creationId="{E0A71F03-8733-7CDF-02AE-7DE9A06CB225}"/>
          </ac:spMkLst>
        </pc:spChg>
        <pc:spChg chg="mod">
          <ac:chgData name="Ândria Kaminski" userId="353dd59b-79f5-4f4a-adf8-a66dbee6ec45" providerId="ADAL" clId="{FA0C81F5-9E42-46E2-B72B-5DE0E370D7AA}" dt="2025-03-24T05:27:45.408" v="213" actId="165"/>
          <ac:spMkLst>
            <pc:docMk/>
            <pc:sldMk cId="1207061872" sldId="2147376699"/>
            <ac:spMk id="56" creationId="{E2F41591-6FFC-3B93-5933-6BCE3E56A648}"/>
          </ac:spMkLst>
        </pc:spChg>
        <pc:spChg chg="add del mod">
          <ac:chgData name="Ândria Kaminski" userId="353dd59b-79f5-4f4a-adf8-a66dbee6ec45" providerId="ADAL" clId="{FA0C81F5-9E42-46E2-B72B-5DE0E370D7AA}" dt="2025-03-24T05:27:50.143" v="214" actId="478"/>
          <ac:spMkLst>
            <pc:docMk/>
            <pc:sldMk cId="1207061872" sldId="2147376699"/>
            <ac:spMk id="57" creationId="{FF276A9E-C107-B9F8-D9C2-C8EE1E9D59C7}"/>
          </ac:spMkLst>
        </pc:spChg>
        <pc:spChg chg="mod topLvl">
          <ac:chgData name="Ândria Kaminski" userId="353dd59b-79f5-4f4a-adf8-a66dbee6ec45" providerId="ADAL" clId="{FA0C81F5-9E42-46E2-B72B-5DE0E370D7AA}" dt="2025-03-24T05:29:14.949" v="222" actId="1035"/>
          <ac:spMkLst>
            <pc:docMk/>
            <pc:sldMk cId="1207061872" sldId="2147376699"/>
            <ac:spMk id="60" creationId="{62B59DCD-DC1C-EEA9-1D51-C0AB16DE4C6C}"/>
          </ac:spMkLst>
        </pc:spChg>
        <pc:spChg chg="mod">
          <ac:chgData name="Ândria Kaminski" userId="353dd59b-79f5-4f4a-adf8-a66dbee6ec45" providerId="ADAL" clId="{FA0C81F5-9E42-46E2-B72B-5DE0E370D7AA}" dt="2025-03-24T05:29:14.949" v="222" actId="1035"/>
          <ac:spMkLst>
            <pc:docMk/>
            <pc:sldMk cId="1207061872" sldId="2147376699"/>
            <ac:spMk id="62" creationId="{F4C399CB-1576-F356-7606-482D4AE0A2C9}"/>
          </ac:spMkLst>
        </pc:spChg>
        <pc:spChg chg="del">
          <ac:chgData name="Ândria Kaminski" userId="353dd59b-79f5-4f4a-adf8-a66dbee6ec45" providerId="ADAL" clId="{FA0C81F5-9E42-46E2-B72B-5DE0E370D7AA}" dt="2025-03-24T05:27:42.691" v="212" actId="478"/>
          <ac:spMkLst>
            <pc:docMk/>
            <pc:sldMk cId="1207061872" sldId="2147376699"/>
            <ac:spMk id="64" creationId="{A96E218B-7749-FA68-EEE5-472E3A6E5414}"/>
          </ac:spMkLst>
        </pc:spChg>
        <pc:spChg chg="mod">
          <ac:chgData name="Ândria Kaminski" userId="353dd59b-79f5-4f4a-adf8-a66dbee6ec45" providerId="ADAL" clId="{FA0C81F5-9E42-46E2-B72B-5DE0E370D7AA}" dt="2025-03-24T05:29:14.949" v="222" actId="1035"/>
          <ac:spMkLst>
            <pc:docMk/>
            <pc:sldMk cId="1207061872" sldId="2147376699"/>
            <ac:spMk id="65" creationId="{D0510E54-4B0C-9536-0871-3F33731BD19C}"/>
          </ac:spMkLst>
        </pc:spChg>
        <pc:spChg chg="del">
          <ac:chgData name="Ândria Kaminski" userId="353dd59b-79f5-4f4a-adf8-a66dbee6ec45" providerId="ADAL" clId="{FA0C81F5-9E42-46E2-B72B-5DE0E370D7AA}" dt="2025-03-24T05:27:42.691" v="212" actId="478"/>
          <ac:spMkLst>
            <pc:docMk/>
            <pc:sldMk cId="1207061872" sldId="2147376699"/>
            <ac:spMk id="67" creationId="{B5DDF984-119D-F6C0-6352-424184485305}"/>
          </ac:spMkLst>
        </pc:spChg>
        <pc:spChg chg="mod">
          <ac:chgData name="Ândria Kaminski" userId="353dd59b-79f5-4f4a-adf8-a66dbee6ec45" providerId="ADAL" clId="{FA0C81F5-9E42-46E2-B72B-5DE0E370D7AA}" dt="2025-03-24T05:29:14.949" v="222" actId="1035"/>
          <ac:spMkLst>
            <pc:docMk/>
            <pc:sldMk cId="1207061872" sldId="2147376699"/>
            <ac:spMk id="68" creationId="{AF866A05-DBB3-8357-5495-28CB890AC7C8}"/>
          </ac:spMkLst>
        </pc:spChg>
        <pc:spChg chg="del mod topLvl">
          <ac:chgData name="Ândria Kaminski" userId="353dd59b-79f5-4f4a-adf8-a66dbee6ec45" providerId="ADAL" clId="{FA0C81F5-9E42-46E2-B72B-5DE0E370D7AA}" dt="2025-03-24T05:27:42.691" v="212" actId="478"/>
          <ac:spMkLst>
            <pc:docMk/>
            <pc:sldMk cId="1207061872" sldId="2147376699"/>
            <ac:spMk id="70" creationId="{D63ACF79-E799-2E31-202D-B0C473299BD4}"/>
          </ac:spMkLst>
        </pc:spChg>
        <pc:spChg chg="mod topLvl">
          <ac:chgData name="Ândria Kaminski" userId="353dd59b-79f5-4f4a-adf8-a66dbee6ec45" providerId="ADAL" clId="{FA0C81F5-9E42-46E2-B72B-5DE0E370D7AA}" dt="2025-03-24T05:29:14.949" v="222" actId="1035"/>
          <ac:spMkLst>
            <pc:docMk/>
            <pc:sldMk cId="1207061872" sldId="2147376699"/>
            <ac:spMk id="71" creationId="{EC6475E0-27E4-E588-539A-4F2029D800A8}"/>
          </ac:spMkLst>
        </pc:spChg>
        <pc:spChg chg="del">
          <ac:chgData name="Ândria Kaminski" userId="353dd59b-79f5-4f4a-adf8-a66dbee6ec45" providerId="ADAL" clId="{FA0C81F5-9E42-46E2-B72B-5DE0E370D7AA}" dt="2025-03-24T05:27:42.691" v="212" actId="478"/>
          <ac:spMkLst>
            <pc:docMk/>
            <pc:sldMk cId="1207061872" sldId="2147376699"/>
            <ac:spMk id="73" creationId="{57CCEECA-823E-E461-6520-AEB3CD17D6BA}"/>
          </ac:spMkLst>
        </pc:spChg>
        <pc:spChg chg="mod">
          <ac:chgData name="Ândria Kaminski" userId="353dd59b-79f5-4f4a-adf8-a66dbee6ec45" providerId="ADAL" clId="{FA0C81F5-9E42-46E2-B72B-5DE0E370D7AA}" dt="2025-03-24T05:27:36.309" v="211" actId="165"/>
          <ac:spMkLst>
            <pc:docMk/>
            <pc:sldMk cId="1207061872" sldId="2147376699"/>
            <ac:spMk id="75" creationId="{338B9B0D-9877-189E-DDDF-C6A0E9E4026E}"/>
          </ac:spMkLst>
        </pc:spChg>
        <pc:spChg chg="mod">
          <ac:chgData name="Ândria Kaminski" userId="353dd59b-79f5-4f4a-adf8-a66dbee6ec45" providerId="ADAL" clId="{FA0C81F5-9E42-46E2-B72B-5DE0E370D7AA}" dt="2025-03-24T05:27:36.309" v="211" actId="165"/>
          <ac:spMkLst>
            <pc:docMk/>
            <pc:sldMk cId="1207061872" sldId="2147376699"/>
            <ac:spMk id="76" creationId="{7BA2085E-10AD-6F44-669C-234F740C4F2C}"/>
          </ac:spMkLst>
        </pc:spChg>
        <pc:spChg chg="mod">
          <ac:chgData name="Ândria Kaminski" userId="353dd59b-79f5-4f4a-adf8-a66dbee6ec45" providerId="ADAL" clId="{FA0C81F5-9E42-46E2-B72B-5DE0E370D7AA}" dt="2025-03-24T05:27:36.309" v="211" actId="165"/>
          <ac:spMkLst>
            <pc:docMk/>
            <pc:sldMk cId="1207061872" sldId="2147376699"/>
            <ac:spMk id="78" creationId="{11A92FF6-57BE-75A6-F7AF-9B1457371DEC}"/>
          </ac:spMkLst>
        </pc:spChg>
        <pc:spChg chg="mod">
          <ac:chgData name="Ândria Kaminski" userId="353dd59b-79f5-4f4a-adf8-a66dbee6ec45" providerId="ADAL" clId="{FA0C81F5-9E42-46E2-B72B-5DE0E370D7AA}" dt="2025-03-24T05:27:36.309" v="211" actId="165"/>
          <ac:spMkLst>
            <pc:docMk/>
            <pc:sldMk cId="1207061872" sldId="2147376699"/>
            <ac:spMk id="81" creationId="{558B7DF7-8423-AE01-97A5-D9EDE8BADC1D}"/>
          </ac:spMkLst>
        </pc:spChg>
        <pc:spChg chg="mod">
          <ac:chgData name="Ândria Kaminski" userId="353dd59b-79f5-4f4a-adf8-a66dbee6ec45" providerId="ADAL" clId="{FA0C81F5-9E42-46E2-B72B-5DE0E370D7AA}" dt="2025-03-24T05:27:36.309" v="211" actId="165"/>
          <ac:spMkLst>
            <pc:docMk/>
            <pc:sldMk cId="1207061872" sldId="2147376699"/>
            <ac:spMk id="95" creationId="{EEDA6A31-A473-426F-D745-F0BB6BD59204}"/>
          </ac:spMkLst>
        </pc:spChg>
        <pc:spChg chg="mod">
          <ac:chgData name="Ândria Kaminski" userId="353dd59b-79f5-4f4a-adf8-a66dbee6ec45" providerId="ADAL" clId="{FA0C81F5-9E42-46E2-B72B-5DE0E370D7AA}" dt="2025-03-24T05:27:36.309" v="211" actId="165"/>
          <ac:spMkLst>
            <pc:docMk/>
            <pc:sldMk cId="1207061872" sldId="2147376699"/>
            <ac:spMk id="97" creationId="{875A1CA6-5FC7-3D7B-EF8B-FF486930C2E9}"/>
          </ac:spMkLst>
        </pc:spChg>
        <pc:spChg chg="mod">
          <ac:chgData name="Ândria Kaminski" userId="353dd59b-79f5-4f4a-adf8-a66dbee6ec45" providerId="ADAL" clId="{FA0C81F5-9E42-46E2-B72B-5DE0E370D7AA}" dt="2025-03-24T05:27:36.309" v="211" actId="165"/>
          <ac:spMkLst>
            <pc:docMk/>
            <pc:sldMk cId="1207061872" sldId="2147376699"/>
            <ac:spMk id="98" creationId="{BDAFA714-99FA-9874-AACC-EF8B7C453E42}"/>
          </ac:spMkLst>
        </pc:spChg>
        <pc:grpChg chg="del mod">
          <ac:chgData name="Ândria Kaminski" userId="353dd59b-79f5-4f4a-adf8-a66dbee6ec45" providerId="ADAL" clId="{FA0C81F5-9E42-46E2-B72B-5DE0E370D7AA}" dt="2025-03-24T05:20:21.416" v="17" actId="27803"/>
          <ac:grpSpMkLst>
            <pc:docMk/>
            <pc:sldMk cId="1207061872" sldId="2147376699"/>
            <ac:grpSpMk id="8" creationId="{8E6A4EAF-1FBA-3ACE-A513-B23452528360}"/>
          </ac:grpSpMkLst>
        </pc:grpChg>
        <pc:grpChg chg="add mod ord">
          <ac:chgData name="Ândria Kaminski" userId="353dd59b-79f5-4f4a-adf8-a66dbee6ec45" providerId="ADAL" clId="{FA0C81F5-9E42-46E2-B72B-5DE0E370D7AA}" dt="2025-03-24T05:26:27.063" v="188" actId="1076"/>
          <ac:grpSpMkLst>
            <pc:docMk/>
            <pc:sldMk cId="1207061872" sldId="2147376699"/>
            <ac:grpSpMk id="14" creationId="{ACDC8876-25E2-B269-D128-719BCF46E19D}"/>
          </ac:grpSpMkLst>
        </pc:grpChg>
        <pc:grpChg chg="add mod">
          <ac:chgData name="Ândria Kaminski" userId="353dd59b-79f5-4f4a-adf8-a66dbee6ec45" providerId="ADAL" clId="{FA0C81F5-9E42-46E2-B72B-5DE0E370D7AA}" dt="2025-03-24T05:26:47.805" v="191" actId="571"/>
          <ac:grpSpMkLst>
            <pc:docMk/>
            <pc:sldMk cId="1207061872" sldId="2147376699"/>
            <ac:grpSpMk id="18" creationId="{BB830433-4479-E100-8046-DDF75449053B}"/>
          </ac:grpSpMkLst>
        </pc:grpChg>
        <pc:grpChg chg="add mod">
          <ac:chgData name="Ândria Kaminski" userId="353dd59b-79f5-4f4a-adf8-a66dbee6ec45" providerId="ADAL" clId="{FA0C81F5-9E42-46E2-B72B-5DE0E370D7AA}" dt="2025-03-24T05:27:00.660" v="193" actId="571"/>
          <ac:grpSpMkLst>
            <pc:docMk/>
            <pc:sldMk cId="1207061872" sldId="2147376699"/>
            <ac:grpSpMk id="30" creationId="{C34E4C28-5FED-9306-FC77-7794C4213644}"/>
          </ac:grpSpMkLst>
        </pc:grpChg>
        <pc:grpChg chg="add mod">
          <ac:chgData name="Ândria Kaminski" userId="353dd59b-79f5-4f4a-adf8-a66dbee6ec45" providerId="ADAL" clId="{FA0C81F5-9E42-46E2-B72B-5DE0E370D7AA}" dt="2025-03-24T05:27:14.981" v="196" actId="164"/>
          <ac:grpSpMkLst>
            <pc:docMk/>
            <pc:sldMk cId="1207061872" sldId="2147376699"/>
            <ac:grpSpMk id="41" creationId="{A7D62B36-97AF-4BFA-0B98-6F498A2E71F9}"/>
          </ac:grpSpMkLst>
        </pc:grpChg>
        <pc:grpChg chg="add mod">
          <ac:chgData name="Ândria Kaminski" userId="353dd59b-79f5-4f4a-adf8-a66dbee6ec45" providerId="ADAL" clId="{FA0C81F5-9E42-46E2-B72B-5DE0E370D7AA}" dt="2025-03-24T05:27:09.165" v="195" actId="571"/>
          <ac:grpSpMkLst>
            <pc:docMk/>
            <pc:sldMk cId="1207061872" sldId="2147376699"/>
            <ac:grpSpMk id="51" creationId="{15578690-AC6B-1356-CED1-972F6C935016}"/>
          </ac:grpSpMkLst>
        </pc:grpChg>
        <pc:grpChg chg="mod">
          <ac:chgData name="Ândria Kaminski" userId="353dd59b-79f5-4f4a-adf8-a66dbee6ec45" providerId="ADAL" clId="{FA0C81F5-9E42-46E2-B72B-5DE0E370D7AA}" dt="2025-03-24T05:27:31.339" v="209" actId="1035"/>
          <ac:grpSpMkLst>
            <pc:docMk/>
            <pc:sldMk cId="1207061872" sldId="2147376699"/>
            <ac:grpSpMk id="58" creationId="{517BF74E-68B6-5DC3-7344-FE3801445A65}"/>
          </ac:grpSpMkLst>
        </pc:grpChg>
        <pc:picChg chg="add del mod">
          <ac:chgData name="Ândria Kaminski" userId="353dd59b-79f5-4f4a-adf8-a66dbee6ec45" providerId="ADAL" clId="{FA0C81F5-9E42-46E2-B72B-5DE0E370D7AA}" dt="2025-03-24T05:20:21.416" v="17" actId="27803"/>
          <ac:picMkLst>
            <pc:docMk/>
            <pc:sldMk cId="1207061872" sldId="2147376699"/>
            <ac:picMk id="3" creationId="{F6ECA553-3334-CCF9-618E-E48516F6143B}"/>
          </ac:picMkLst>
        </pc:picChg>
        <pc:picChg chg="del mod">
          <ac:chgData name="Ândria Kaminski" userId="353dd59b-79f5-4f4a-adf8-a66dbee6ec45" providerId="ADAL" clId="{FA0C81F5-9E42-46E2-B72B-5DE0E370D7AA}" dt="2025-03-24T05:23:19.700" v="121" actId="478"/>
          <ac:picMkLst>
            <pc:docMk/>
            <pc:sldMk cId="1207061872" sldId="2147376699"/>
            <ac:picMk id="4" creationId="{FE5FCA19-30E6-6B30-B487-3CE1C9217862}"/>
          </ac:picMkLst>
        </pc:picChg>
        <pc:picChg chg="del">
          <ac:chgData name="Ândria Kaminski" userId="353dd59b-79f5-4f4a-adf8-a66dbee6ec45" providerId="ADAL" clId="{FA0C81F5-9E42-46E2-B72B-5DE0E370D7AA}" dt="2025-03-24T03:47:15.627" v="3" actId="478"/>
          <ac:picMkLst>
            <pc:docMk/>
            <pc:sldMk cId="1207061872" sldId="2147376699"/>
            <ac:picMk id="25" creationId="{561C288D-1AF7-984F-B8BD-D29E3024B104}"/>
          </ac:picMkLst>
        </pc:picChg>
        <pc:picChg chg="del mod">
          <ac:chgData name="Ândria Kaminski" userId="353dd59b-79f5-4f4a-adf8-a66dbee6ec45" providerId="ADAL" clId="{FA0C81F5-9E42-46E2-B72B-5DE0E370D7AA}" dt="2025-03-24T05:26:36.462" v="189" actId="478"/>
          <ac:picMkLst>
            <pc:docMk/>
            <pc:sldMk cId="1207061872" sldId="2147376699"/>
            <ac:picMk id="26" creationId="{F6045CD9-F335-E461-EC12-499D8AB311D1}"/>
          </ac:picMkLst>
        </pc:picChg>
        <pc:picChg chg="del mod">
          <ac:chgData name="Ândria Kaminski" userId="353dd59b-79f5-4f4a-adf8-a66dbee6ec45" providerId="ADAL" clId="{FA0C81F5-9E42-46E2-B72B-5DE0E370D7AA}" dt="2025-03-24T05:26:36.462" v="189" actId="478"/>
          <ac:picMkLst>
            <pc:docMk/>
            <pc:sldMk cId="1207061872" sldId="2147376699"/>
            <ac:picMk id="27" creationId="{9A7DD501-C6F5-796C-AB61-B0AC8CB2AC95}"/>
          </ac:picMkLst>
        </pc:picChg>
        <pc:picChg chg="del mod">
          <ac:chgData name="Ândria Kaminski" userId="353dd59b-79f5-4f4a-adf8-a66dbee6ec45" providerId="ADAL" clId="{FA0C81F5-9E42-46E2-B72B-5DE0E370D7AA}" dt="2025-03-24T05:26:36.462" v="189" actId="478"/>
          <ac:picMkLst>
            <pc:docMk/>
            <pc:sldMk cId="1207061872" sldId="2147376699"/>
            <ac:picMk id="28" creationId="{6A00AD69-30E2-B417-0E0C-9E52B122A232}"/>
          </ac:picMkLst>
        </pc:picChg>
        <pc:picChg chg="del mod">
          <ac:chgData name="Ândria Kaminski" userId="353dd59b-79f5-4f4a-adf8-a66dbee6ec45" providerId="ADAL" clId="{FA0C81F5-9E42-46E2-B72B-5DE0E370D7AA}" dt="2025-03-24T05:26:36.462" v="189" actId="478"/>
          <ac:picMkLst>
            <pc:docMk/>
            <pc:sldMk cId="1207061872" sldId="2147376699"/>
            <ac:picMk id="29" creationId="{4E623366-0A5B-772A-2572-44C3EA8CBB80}"/>
          </ac:picMkLst>
        </pc:picChg>
        <pc:picChg chg="del mod">
          <ac:chgData name="Ândria Kaminski" userId="353dd59b-79f5-4f4a-adf8-a66dbee6ec45" providerId="ADAL" clId="{FA0C81F5-9E42-46E2-B72B-5DE0E370D7AA}" dt="2025-03-24T05:26:39.860" v="190" actId="478"/>
          <ac:picMkLst>
            <pc:docMk/>
            <pc:sldMk cId="1207061872" sldId="2147376699"/>
            <ac:picMk id="34" creationId="{CAC74DBD-7820-92ED-59CC-163574142ACE}"/>
          </ac:picMkLst>
        </pc:picChg>
        <pc:picChg chg="del mod">
          <ac:chgData name="Ândria Kaminski" userId="353dd59b-79f5-4f4a-adf8-a66dbee6ec45" providerId="ADAL" clId="{FA0C81F5-9E42-46E2-B72B-5DE0E370D7AA}" dt="2025-03-24T05:26:36.462" v="189" actId="478"/>
          <ac:picMkLst>
            <pc:docMk/>
            <pc:sldMk cId="1207061872" sldId="2147376699"/>
            <ac:picMk id="35" creationId="{57966594-5329-973F-1745-EE7EFE5FBA38}"/>
          </ac:picMkLst>
        </pc:picChg>
        <pc:picChg chg="del mod">
          <ac:chgData name="Ândria Kaminski" userId="353dd59b-79f5-4f4a-adf8-a66dbee6ec45" providerId="ADAL" clId="{FA0C81F5-9E42-46E2-B72B-5DE0E370D7AA}" dt="2025-03-24T05:26:36.462" v="189" actId="478"/>
          <ac:picMkLst>
            <pc:docMk/>
            <pc:sldMk cId="1207061872" sldId="2147376699"/>
            <ac:picMk id="36" creationId="{2AB750D8-A79B-FD05-4A53-11A33D919298}"/>
          </ac:picMkLst>
        </pc:picChg>
        <pc:picChg chg="del mod">
          <ac:chgData name="Ândria Kaminski" userId="353dd59b-79f5-4f4a-adf8-a66dbee6ec45" providerId="ADAL" clId="{FA0C81F5-9E42-46E2-B72B-5DE0E370D7AA}" dt="2025-03-24T05:26:36.462" v="189" actId="478"/>
          <ac:picMkLst>
            <pc:docMk/>
            <pc:sldMk cId="1207061872" sldId="2147376699"/>
            <ac:picMk id="42" creationId="{2437466F-1BA7-0394-6A55-9CEB1AA342D9}"/>
          </ac:picMkLst>
        </pc:picChg>
        <pc:picChg chg="del mod">
          <ac:chgData name="Ândria Kaminski" userId="353dd59b-79f5-4f4a-adf8-a66dbee6ec45" providerId="ADAL" clId="{FA0C81F5-9E42-46E2-B72B-5DE0E370D7AA}" dt="2025-03-24T05:26:36.462" v="189" actId="478"/>
          <ac:picMkLst>
            <pc:docMk/>
            <pc:sldMk cId="1207061872" sldId="2147376699"/>
            <ac:picMk id="43" creationId="{ACB4E3BE-6C17-EEE1-19F0-9FC3537179E8}"/>
          </ac:picMkLst>
        </pc:picChg>
      </pc:sldChg>
      <pc:sldChg chg="addSp modSp add">
        <pc:chgData name="Ândria Kaminski" userId="353dd59b-79f5-4f4a-adf8-a66dbee6ec45" providerId="ADAL" clId="{FA0C81F5-9E42-46E2-B72B-5DE0E370D7AA}" dt="2025-03-24T06:04:56.691" v="225"/>
        <pc:sldMkLst>
          <pc:docMk/>
          <pc:sldMk cId="766056323" sldId="2147376701"/>
        </pc:sldMkLst>
        <pc:spChg chg="add mod">
          <ac:chgData name="Ândria Kaminski" userId="353dd59b-79f5-4f4a-adf8-a66dbee6ec45" providerId="ADAL" clId="{FA0C81F5-9E42-46E2-B72B-5DE0E370D7AA}" dt="2025-03-24T06:04:56.691" v="225"/>
          <ac:spMkLst>
            <pc:docMk/>
            <pc:sldMk cId="766056323" sldId="2147376701"/>
            <ac:spMk id="4" creationId="{254D5A13-A817-9094-560D-DE53347BF02E}"/>
          </ac:spMkLst>
        </pc:spChg>
      </pc:sldChg>
      <pc:sldMasterChg chg="modSldLayout">
        <pc:chgData name="Ândria Kaminski" userId="353dd59b-79f5-4f4a-adf8-a66dbee6ec45" providerId="ADAL" clId="{FA0C81F5-9E42-46E2-B72B-5DE0E370D7AA}" dt="2025-03-24T03:45:29.110" v="2"/>
        <pc:sldMasterMkLst>
          <pc:docMk/>
          <pc:sldMasterMk cId="3114897828" sldId="2147483648"/>
        </pc:sldMasterMkLst>
        <pc:sldLayoutChg chg="addSp delSp modSp mod">
          <pc:chgData name="Ândria Kaminski" userId="353dd59b-79f5-4f4a-adf8-a66dbee6ec45" providerId="ADAL" clId="{FA0C81F5-9E42-46E2-B72B-5DE0E370D7AA}" dt="2025-03-24T03:45:29.110" v="2"/>
          <pc:sldLayoutMkLst>
            <pc:docMk/>
            <pc:sldMasterMk cId="3114897828" sldId="2147483648"/>
            <pc:sldLayoutMk cId="4219302364" sldId="2147483838"/>
          </pc:sldLayoutMkLst>
          <pc:spChg chg="del">
            <ac:chgData name="Ândria Kaminski" userId="353dd59b-79f5-4f4a-adf8-a66dbee6ec45" providerId="ADAL" clId="{FA0C81F5-9E42-46E2-B72B-5DE0E370D7AA}" dt="2025-03-24T03:45:28.750" v="1" actId="478"/>
            <ac:spMkLst>
              <pc:docMk/>
              <pc:sldMasterMk cId="3114897828" sldId="2147483648"/>
              <pc:sldLayoutMk cId="4219302364" sldId="2147483838"/>
              <ac:spMk id="5" creationId="{24EACC31-3C93-329F-F924-44C943ED0DA1}"/>
            </ac:spMkLst>
          </pc:spChg>
          <pc:spChg chg="del">
            <ac:chgData name="Ândria Kaminski" userId="353dd59b-79f5-4f4a-adf8-a66dbee6ec45" providerId="ADAL" clId="{FA0C81F5-9E42-46E2-B72B-5DE0E370D7AA}" dt="2025-03-24T03:45:28.750" v="1" actId="478"/>
            <ac:spMkLst>
              <pc:docMk/>
              <pc:sldMasterMk cId="3114897828" sldId="2147483648"/>
              <pc:sldLayoutMk cId="4219302364" sldId="2147483838"/>
              <ac:spMk id="7" creationId="{8A3049C8-BDE0-F2A0-BA70-3D6073CB2E8C}"/>
            </ac:spMkLst>
          </pc:spChg>
          <pc:spChg chg="del">
            <ac:chgData name="Ândria Kaminski" userId="353dd59b-79f5-4f4a-adf8-a66dbee6ec45" providerId="ADAL" clId="{FA0C81F5-9E42-46E2-B72B-5DE0E370D7AA}" dt="2025-03-24T03:45:28.750" v="1" actId="478"/>
            <ac:spMkLst>
              <pc:docMk/>
              <pc:sldMasterMk cId="3114897828" sldId="2147483648"/>
              <pc:sldLayoutMk cId="4219302364" sldId="2147483838"/>
              <ac:spMk id="9" creationId="{8A72F1FA-68E7-6F8B-40EC-54739017B8F4}"/>
            </ac:spMkLst>
          </pc:spChg>
          <pc:spChg chg="del">
            <ac:chgData name="Ândria Kaminski" userId="353dd59b-79f5-4f4a-adf8-a66dbee6ec45" providerId="ADAL" clId="{FA0C81F5-9E42-46E2-B72B-5DE0E370D7AA}" dt="2025-03-24T03:45:28.750" v="1" actId="478"/>
            <ac:spMkLst>
              <pc:docMk/>
              <pc:sldMasterMk cId="3114897828" sldId="2147483648"/>
              <pc:sldLayoutMk cId="4219302364" sldId="2147483838"/>
              <ac:spMk id="10" creationId="{26E816FF-5561-BFD5-02F7-7FE336A329B8}"/>
            </ac:spMkLst>
          </pc:spChg>
          <pc:picChg chg="add mod">
            <ac:chgData name="Ândria Kaminski" userId="353dd59b-79f5-4f4a-adf8-a66dbee6ec45" providerId="ADAL" clId="{FA0C81F5-9E42-46E2-B72B-5DE0E370D7AA}" dt="2025-03-24T03:45:24.986" v="0"/>
            <ac:picMkLst>
              <pc:docMk/>
              <pc:sldMasterMk cId="3114897828" sldId="2147483648"/>
              <pc:sldLayoutMk cId="4219302364" sldId="2147483838"/>
              <ac:picMk id="2" creationId="{604CB57E-A83D-5D2C-9C45-9873D51F0527}"/>
            </ac:picMkLst>
          </pc:picChg>
          <pc:picChg chg="del">
            <ac:chgData name="Ândria Kaminski" userId="353dd59b-79f5-4f4a-adf8-a66dbee6ec45" providerId="ADAL" clId="{FA0C81F5-9E42-46E2-B72B-5DE0E370D7AA}" dt="2025-03-24T03:45:28.750" v="1" actId="478"/>
            <ac:picMkLst>
              <pc:docMk/>
              <pc:sldMasterMk cId="3114897828" sldId="2147483648"/>
              <pc:sldLayoutMk cId="4219302364" sldId="2147483838"/>
              <ac:picMk id="3" creationId="{4B2CA835-4127-5445-4FBC-FB70AA1CCBD5}"/>
            </ac:picMkLst>
          </pc:picChg>
          <pc:picChg chg="del">
            <ac:chgData name="Ândria Kaminski" userId="353dd59b-79f5-4f4a-adf8-a66dbee6ec45" providerId="ADAL" clId="{FA0C81F5-9E42-46E2-B72B-5DE0E370D7AA}" dt="2025-03-24T03:45:28.750" v="1" actId="478"/>
            <ac:picMkLst>
              <pc:docMk/>
              <pc:sldMasterMk cId="3114897828" sldId="2147483648"/>
              <pc:sldLayoutMk cId="4219302364" sldId="2147483838"/>
              <ac:picMk id="4" creationId="{57A53CB5-3DA3-D0C6-04A5-93FDAFBF2AAD}"/>
            </ac:picMkLst>
          </pc:picChg>
          <pc:picChg chg="add mod">
            <ac:chgData name="Ândria Kaminski" userId="353dd59b-79f5-4f4a-adf8-a66dbee6ec45" providerId="ADAL" clId="{FA0C81F5-9E42-46E2-B72B-5DE0E370D7AA}" dt="2025-03-24T03:45:24.986" v="0"/>
            <ac:picMkLst>
              <pc:docMk/>
              <pc:sldMasterMk cId="3114897828" sldId="2147483648"/>
              <pc:sldLayoutMk cId="4219302364" sldId="2147483838"/>
              <ac:picMk id="6" creationId="{A03C73AE-1343-73C6-DF02-D7AC8B39E297}"/>
            </ac:picMkLst>
          </pc:picChg>
          <pc:picChg chg="add mod">
            <ac:chgData name="Ândria Kaminski" userId="353dd59b-79f5-4f4a-adf8-a66dbee6ec45" providerId="ADAL" clId="{FA0C81F5-9E42-46E2-B72B-5DE0E370D7AA}" dt="2025-03-24T03:45:24.986" v="0"/>
            <ac:picMkLst>
              <pc:docMk/>
              <pc:sldMasterMk cId="3114897828" sldId="2147483648"/>
              <pc:sldLayoutMk cId="4219302364" sldId="2147483838"/>
              <ac:picMk id="8" creationId="{1584BAB6-1D7F-74AB-7FAE-7E5205600B33}"/>
            </ac:picMkLst>
          </pc:picChg>
          <pc:picChg chg="add mod">
            <ac:chgData name="Ândria Kaminski" userId="353dd59b-79f5-4f4a-adf8-a66dbee6ec45" providerId="ADAL" clId="{FA0C81F5-9E42-46E2-B72B-5DE0E370D7AA}" dt="2025-03-24T03:45:24.986" v="0"/>
            <ac:picMkLst>
              <pc:docMk/>
              <pc:sldMasterMk cId="3114897828" sldId="2147483648"/>
              <pc:sldLayoutMk cId="4219302364" sldId="2147483838"/>
              <ac:picMk id="11" creationId="{6B6C977A-C9AD-D368-579A-EC227AB89D04}"/>
            </ac:picMkLst>
          </pc:picChg>
          <pc:picChg chg="add mod">
            <ac:chgData name="Ândria Kaminski" userId="353dd59b-79f5-4f4a-adf8-a66dbee6ec45" providerId="ADAL" clId="{FA0C81F5-9E42-46E2-B72B-5DE0E370D7AA}" dt="2025-03-24T03:45:29.110" v="2"/>
            <ac:picMkLst>
              <pc:docMk/>
              <pc:sldMasterMk cId="3114897828" sldId="2147483648"/>
              <pc:sldLayoutMk cId="4219302364" sldId="2147483838"/>
              <ac:picMk id="12" creationId="{90837DA5-2BEF-877B-F32A-5B3FE9F6A3B6}"/>
            </ac:picMkLst>
          </pc:picChg>
          <pc:picChg chg="add mod">
            <ac:chgData name="Ândria Kaminski" userId="353dd59b-79f5-4f4a-adf8-a66dbee6ec45" providerId="ADAL" clId="{FA0C81F5-9E42-46E2-B72B-5DE0E370D7AA}" dt="2025-03-24T03:45:29.110" v="2"/>
            <ac:picMkLst>
              <pc:docMk/>
              <pc:sldMasterMk cId="3114897828" sldId="2147483648"/>
              <pc:sldLayoutMk cId="4219302364" sldId="2147483838"/>
              <ac:picMk id="13" creationId="{9B1E5B26-4D6F-AF8F-D581-CB2672B80359}"/>
            </ac:picMkLst>
          </pc:picChg>
          <pc:picChg chg="add mod">
            <ac:chgData name="Ândria Kaminski" userId="353dd59b-79f5-4f4a-adf8-a66dbee6ec45" providerId="ADAL" clId="{FA0C81F5-9E42-46E2-B72B-5DE0E370D7AA}" dt="2025-03-24T03:45:29.110" v="2"/>
            <ac:picMkLst>
              <pc:docMk/>
              <pc:sldMasterMk cId="3114897828" sldId="2147483648"/>
              <pc:sldLayoutMk cId="4219302364" sldId="2147483838"/>
              <ac:picMk id="14" creationId="{D86F9354-18A7-C367-AA18-09F831F8BAF6}"/>
            </ac:picMkLst>
          </pc:picChg>
          <pc:picChg chg="add mod">
            <ac:chgData name="Ândria Kaminski" userId="353dd59b-79f5-4f4a-adf8-a66dbee6ec45" providerId="ADAL" clId="{FA0C81F5-9E42-46E2-B72B-5DE0E370D7AA}" dt="2025-03-24T03:45:29.110" v="2"/>
            <ac:picMkLst>
              <pc:docMk/>
              <pc:sldMasterMk cId="3114897828" sldId="2147483648"/>
              <pc:sldLayoutMk cId="4219302364" sldId="2147483838"/>
              <ac:picMk id="15" creationId="{9CFE196E-2AA8-9B75-C7C0-30255FD03E1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8AE7-F5E8-434B-A49F-2FC8F6FC9E4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454503"/>
            <a:ext cx="5089849" cy="797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Brainwriting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11" name="Imagem 10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C7498F60-14D7-FAA8-BBFA-DF696B46EE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96" y="1174816"/>
            <a:ext cx="4866265" cy="513589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54D5A13-A817-9094-560D-DE53347BF02E}"/>
              </a:ext>
            </a:extLst>
          </p:cNvPr>
          <p:cNvSpPr txBox="1"/>
          <p:nvPr/>
        </p:nvSpPr>
        <p:spPr>
          <a:xfrm>
            <a:off x="867589" y="192214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i="1" dirty="0"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ontserrat" panose="00000500000000000000" pitchFamily="2" charset="0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just">
              <a:buClr>
                <a:srgbClr val="000000"/>
              </a:buClr>
              <a:buSzPts val="800"/>
            </a:pPr>
            <a:r>
              <a:rPr lang="pt-BR" b="1" dirty="0">
                <a:solidFill>
                  <a:schemeClr val="lt1"/>
                </a:solidFill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Nome:</a:t>
            </a:r>
            <a:endParaRPr sz="3200" b="1" dirty="0">
              <a:solidFill>
                <a:schemeClr val="lt1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2DFE7F6-D1A7-1243-1FE8-201DA6CEB66C}"/>
              </a:ext>
            </a:extLst>
          </p:cNvPr>
          <p:cNvSpPr/>
          <p:nvPr/>
        </p:nvSpPr>
        <p:spPr>
          <a:xfrm>
            <a:off x="996403" y="1402576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ACDC8876-25E2-B269-D128-719BCF46E19D}"/>
              </a:ext>
            </a:extLst>
          </p:cNvPr>
          <p:cNvGrpSpPr/>
          <p:nvPr/>
        </p:nvGrpSpPr>
        <p:grpSpPr>
          <a:xfrm rot="20309008">
            <a:off x="1694497" y="1183280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53868AE2-CB2F-C160-96A2-C25A036C7789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8855D1CD-1D95-B6E4-10E2-E77A43192228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FC86895E-8F11-4A04-5D8D-2888D1FB4B56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2A5237BF-B6CB-4319-0824-4BCF9A540396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3A18B9AE-F2C8-E93C-76CB-E4FA4662FD0F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BD43E789-F3D5-D817-27D5-ACD07EFCF9F8}"/>
              </a:ext>
            </a:extLst>
          </p:cNvPr>
          <p:cNvSpPr/>
          <p:nvPr/>
        </p:nvSpPr>
        <p:spPr>
          <a:xfrm>
            <a:off x="3116750" y="1402576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B830433-4479-E100-8046-DDF75449053B}"/>
              </a:ext>
            </a:extLst>
          </p:cNvPr>
          <p:cNvGrpSpPr/>
          <p:nvPr/>
        </p:nvGrpSpPr>
        <p:grpSpPr>
          <a:xfrm rot="20309008">
            <a:off x="3814844" y="1183280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F9211F2E-28C8-0C2B-66A5-40E7DAD23FF5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6928F293-0015-2C40-B840-3F614A209613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F2EAE704-65FE-E15E-412D-A062EB1B7A53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DB2260DF-21EE-4AAD-2F2D-2C5E17BE80F3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9080A29D-5482-0986-11B0-DFBA5E0315B4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2B92B114-C6D5-4935-C8BC-15DF5872F42C}"/>
              </a:ext>
            </a:extLst>
          </p:cNvPr>
          <p:cNvSpPr/>
          <p:nvPr/>
        </p:nvSpPr>
        <p:spPr>
          <a:xfrm>
            <a:off x="5253374" y="1402576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C34E4C28-5FED-9306-FC77-7794C4213644}"/>
              </a:ext>
            </a:extLst>
          </p:cNvPr>
          <p:cNvGrpSpPr/>
          <p:nvPr/>
        </p:nvGrpSpPr>
        <p:grpSpPr>
          <a:xfrm rot="20309008">
            <a:off x="5951467" y="1183280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9A1840F0-A43F-C95A-72FF-ACFBFD370EEA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252FB1DA-6070-1437-9702-53D64D89DB02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27B370C1-30EC-F9F7-705E-F9636652D38C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094DB9F1-C748-B0A0-37CA-10C73C31D6AF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704D0E4C-5170-2478-0AA1-786ADE44F8C8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0" name="Retângulo 39">
            <a:extLst>
              <a:ext uri="{FF2B5EF4-FFF2-40B4-BE49-F238E27FC236}">
                <a16:creationId xmlns:a16="http://schemas.microsoft.com/office/drawing/2014/main" id="{CB3CD154-E566-FB9C-4A9A-FD17BF837172}"/>
              </a:ext>
            </a:extLst>
          </p:cNvPr>
          <p:cNvSpPr/>
          <p:nvPr/>
        </p:nvSpPr>
        <p:spPr>
          <a:xfrm>
            <a:off x="7378304" y="1402576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A7D62B36-97AF-4BFA-0B98-6F498A2E71F9}"/>
              </a:ext>
            </a:extLst>
          </p:cNvPr>
          <p:cNvGrpSpPr/>
          <p:nvPr/>
        </p:nvGrpSpPr>
        <p:grpSpPr>
          <a:xfrm rot="20309008">
            <a:off x="8076398" y="1183280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9E8E8807-6A80-661A-4819-B1AAB66B2E34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0B45E988-4923-43A4-F24A-0D6B3E3699D3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6AD86627-5559-397B-86C2-913D53C0285B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696C2CE6-0507-14A1-94A2-7932D8A85054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D0199187-C1E8-80CB-2E13-34B0A5E2E003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50" name="Retângulo 49">
            <a:extLst>
              <a:ext uri="{FF2B5EF4-FFF2-40B4-BE49-F238E27FC236}">
                <a16:creationId xmlns:a16="http://schemas.microsoft.com/office/drawing/2014/main" id="{09546F59-6DE4-8BE7-2FCB-27C6429FDF8D}"/>
              </a:ext>
            </a:extLst>
          </p:cNvPr>
          <p:cNvSpPr/>
          <p:nvPr/>
        </p:nvSpPr>
        <p:spPr>
          <a:xfrm>
            <a:off x="9523282" y="1402576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15578690-AC6B-1356-CED1-972F6C935016}"/>
              </a:ext>
            </a:extLst>
          </p:cNvPr>
          <p:cNvGrpSpPr/>
          <p:nvPr/>
        </p:nvGrpSpPr>
        <p:grpSpPr>
          <a:xfrm rot="20309008">
            <a:off x="10221376" y="1183280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E873AC32-9899-27A3-4139-46E4564E37CC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E35571D0-D606-517B-BE91-53C933F6D634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id="{AC3FF38E-6E8F-ACAE-CE9F-C181EABF92B7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E0A71F03-8733-7CDF-02AE-7DE9A06CB225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: Forma 55">
              <a:extLst>
                <a:ext uri="{FF2B5EF4-FFF2-40B4-BE49-F238E27FC236}">
                  <a16:creationId xmlns:a16="http://schemas.microsoft.com/office/drawing/2014/main" id="{E2F41591-6FFC-3B93-5933-6BCE3E56A648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60" name="Retângulo 59">
            <a:extLst>
              <a:ext uri="{FF2B5EF4-FFF2-40B4-BE49-F238E27FC236}">
                <a16:creationId xmlns:a16="http://schemas.microsoft.com/office/drawing/2014/main" id="{62B59DCD-DC1C-EEA9-1D51-C0AB16DE4C6C}"/>
              </a:ext>
            </a:extLst>
          </p:cNvPr>
          <p:cNvSpPr/>
          <p:nvPr/>
        </p:nvSpPr>
        <p:spPr>
          <a:xfrm>
            <a:off x="996403" y="3679611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375A2CE8-AA48-3F2D-68B9-E09AC6B6ED68}"/>
              </a:ext>
            </a:extLst>
          </p:cNvPr>
          <p:cNvGrpSpPr/>
          <p:nvPr/>
        </p:nvGrpSpPr>
        <p:grpSpPr>
          <a:xfrm rot="20309008">
            <a:off x="1694497" y="3460315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94" name="Forma Livre: Forma 93">
              <a:extLst>
                <a:ext uri="{FF2B5EF4-FFF2-40B4-BE49-F238E27FC236}">
                  <a16:creationId xmlns:a16="http://schemas.microsoft.com/office/drawing/2014/main" id="{28C96204-4EF4-8594-2C23-91A0D7C781A5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95" name="Forma Livre: Forma 94">
              <a:extLst>
                <a:ext uri="{FF2B5EF4-FFF2-40B4-BE49-F238E27FC236}">
                  <a16:creationId xmlns:a16="http://schemas.microsoft.com/office/drawing/2014/main" id="{EEDA6A31-A473-426F-D745-F0BB6BD59204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6" name="Forma Livre: Forma 95">
              <a:extLst>
                <a:ext uri="{FF2B5EF4-FFF2-40B4-BE49-F238E27FC236}">
                  <a16:creationId xmlns:a16="http://schemas.microsoft.com/office/drawing/2014/main" id="{F2DDE44E-4C39-F169-6DD6-A3B2ECAA97D0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7" name="Forma Livre: Forma 96">
              <a:extLst>
                <a:ext uri="{FF2B5EF4-FFF2-40B4-BE49-F238E27FC236}">
                  <a16:creationId xmlns:a16="http://schemas.microsoft.com/office/drawing/2014/main" id="{875A1CA6-5FC7-3D7B-EF8B-FF486930C2E9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8" name="Forma Livre: Forma 97">
              <a:extLst>
                <a:ext uri="{FF2B5EF4-FFF2-40B4-BE49-F238E27FC236}">
                  <a16:creationId xmlns:a16="http://schemas.microsoft.com/office/drawing/2014/main" id="{BDAFA714-99FA-9874-AACC-EF8B7C453E42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62" name="Retângulo 61">
            <a:extLst>
              <a:ext uri="{FF2B5EF4-FFF2-40B4-BE49-F238E27FC236}">
                <a16:creationId xmlns:a16="http://schemas.microsoft.com/office/drawing/2014/main" id="{F4C399CB-1576-F356-7606-482D4AE0A2C9}"/>
              </a:ext>
            </a:extLst>
          </p:cNvPr>
          <p:cNvSpPr/>
          <p:nvPr/>
        </p:nvSpPr>
        <p:spPr>
          <a:xfrm>
            <a:off x="3116750" y="3679611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63380EE1-378B-1C15-8D33-CCCA647AA811}"/>
              </a:ext>
            </a:extLst>
          </p:cNvPr>
          <p:cNvGrpSpPr/>
          <p:nvPr/>
        </p:nvGrpSpPr>
        <p:grpSpPr>
          <a:xfrm rot="20309008">
            <a:off x="3814844" y="3460315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89" name="Forma Livre: Forma 88">
              <a:extLst>
                <a:ext uri="{FF2B5EF4-FFF2-40B4-BE49-F238E27FC236}">
                  <a16:creationId xmlns:a16="http://schemas.microsoft.com/office/drawing/2014/main" id="{D305C9EF-F645-2440-28F4-574209806CD5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90" name="Forma Livre: Forma 89">
              <a:extLst>
                <a:ext uri="{FF2B5EF4-FFF2-40B4-BE49-F238E27FC236}">
                  <a16:creationId xmlns:a16="http://schemas.microsoft.com/office/drawing/2014/main" id="{851614CF-C635-30A4-8A20-B5AB78F9199F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1" name="Forma Livre: Forma 90">
              <a:extLst>
                <a:ext uri="{FF2B5EF4-FFF2-40B4-BE49-F238E27FC236}">
                  <a16:creationId xmlns:a16="http://schemas.microsoft.com/office/drawing/2014/main" id="{3F7AA5BF-F953-86D0-CF17-97F8E6C09CA7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2" name="Forma Livre: Forma 91">
              <a:extLst>
                <a:ext uri="{FF2B5EF4-FFF2-40B4-BE49-F238E27FC236}">
                  <a16:creationId xmlns:a16="http://schemas.microsoft.com/office/drawing/2014/main" id="{B204165C-F8C7-10CD-7C8B-44161D2E8AE3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id="{04A263B2-1B32-F427-EA48-09DD31DFA90A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65" name="Retângulo 64">
            <a:extLst>
              <a:ext uri="{FF2B5EF4-FFF2-40B4-BE49-F238E27FC236}">
                <a16:creationId xmlns:a16="http://schemas.microsoft.com/office/drawing/2014/main" id="{D0510E54-4B0C-9536-0871-3F33731BD19C}"/>
              </a:ext>
            </a:extLst>
          </p:cNvPr>
          <p:cNvSpPr/>
          <p:nvPr/>
        </p:nvSpPr>
        <p:spPr>
          <a:xfrm>
            <a:off x="5253374" y="3679611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524CB1D5-5C5B-FD05-D271-42A256CF0658}"/>
              </a:ext>
            </a:extLst>
          </p:cNvPr>
          <p:cNvGrpSpPr/>
          <p:nvPr/>
        </p:nvGrpSpPr>
        <p:grpSpPr>
          <a:xfrm rot="20309008">
            <a:off x="5951467" y="3460315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84" name="Forma Livre: Forma 83">
              <a:extLst>
                <a:ext uri="{FF2B5EF4-FFF2-40B4-BE49-F238E27FC236}">
                  <a16:creationId xmlns:a16="http://schemas.microsoft.com/office/drawing/2014/main" id="{5B4F8251-1564-E676-EFB8-8F8A0425BF86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85" name="Forma Livre: Forma 84">
              <a:extLst>
                <a:ext uri="{FF2B5EF4-FFF2-40B4-BE49-F238E27FC236}">
                  <a16:creationId xmlns:a16="http://schemas.microsoft.com/office/drawing/2014/main" id="{CA0FEF36-ABE7-71E3-02E0-900E884FD101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6" name="Forma Livre: Forma 85">
              <a:extLst>
                <a:ext uri="{FF2B5EF4-FFF2-40B4-BE49-F238E27FC236}">
                  <a16:creationId xmlns:a16="http://schemas.microsoft.com/office/drawing/2014/main" id="{893131E1-7DF5-B17D-5929-C2E7B2DCB646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604E75E8-A4C8-D0A0-0998-E72EE4A93554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8" name="Forma Livre: Forma 87">
              <a:extLst>
                <a:ext uri="{FF2B5EF4-FFF2-40B4-BE49-F238E27FC236}">
                  <a16:creationId xmlns:a16="http://schemas.microsoft.com/office/drawing/2014/main" id="{27FEFCD4-0AB8-3712-9D40-47766BE040B3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68" name="Retângulo 67">
            <a:extLst>
              <a:ext uri="{FF2B5EF4-FFF2-40B4-BE49-F238E27FC236}">
                <a16:creationId xmlns:a16="http://schemas.microsoft.com/office/drawing/2014/main" id="{AF866A05-DBB3-8357-5495-28CB890AC7C8}"/>
              </a:ext>
            </a:extLst>
          </p:cNvPr>
          <p:cNvSpPr/>
          <p:nvPr/>
        </p:nvSpPr>
        <p:spPr>
          <a:xfrm>
            <a:off x="7378304" y="3679611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96A2C052-C6A4-D350-CEFD-28750E2DBDD6}"/>
              </a:ext>
            </a:extLst>
          </p:cNvPr>
          <p:cNvGrpSpPr/>
          <p:nvPr/>
        </p:nvGrpSpPr>
        <p:grpSpPr>
          <a:xfrm rot="20309008">
            <a:off x="8076398" y="3460315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id="{F4A5ED65-9ABF-E404-D3F4-DF0A286D75B5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80" name="Forma Livre: Forma 79">
              <a:extLst>
                <a:ext uri="{FF2B5EF4-FFF2-40B4-BE49-F238E27FC236}">
                  <a16:creationId xmlns:a16="http://schemas.microsoft.com/office/drawing/2014/main" id="{F35C006A-9656-99AD-D717-B7DB9761E5A1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1" name="Forma Livre: Forma 80">
              <a:extLst>
                <a:ext uri="{FF2B5EF4-FFF2-40B4-BE49-F238E27FC236}">
                  <a16:creationId xmlns:a16="http://schemas.microsoft.com/office/drawing/2014/main" id="{558B7DF7-8423-AE01-97A5-D9EDE8BADC1D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id="{229EEBAC-551B-4335-8B94-1E63787FD635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3" name="Forma Livre: Forma 82">
              <a:extLst>
                <a:ext uri="{FF2B5EF4-FFF2-40B4-BE49-F238E27FC236}">
                  <a16:creationId xmlns:a16="http://schemas.microsoft.com/office/drawing/2014/main" id="{1E94EEFB-F852-8FFA-0559-A24641AB5188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71" name="Retângulo 70">
            <a:extLst>
              <a:ext uri="{FF2B5EF4-FFF2-40B4-BE49-F238E27FC236}">
                <a16:creationId xmlns:a16="http://schemas.microsoft.com/office/drawing/2014/main" id="{EC6475E0-27E4-E588-539A-4F2029D800A8}"/>
              </a:ext>
            </a:extLst>
          </p:cNvPr>
          <p:cNvSpPr/>
          <p:nvPr/>
        </p:nvSpPr>
        <p:spPr>
          <a:xfrm>
            <a:off x="9523282" y="3679611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917D523C-1C30-D4F2-3A02-C9060E3E29D5}"/>
              </a:ext>
            </a:extLst>
          </p:cNvPr>
          <p:cNvGrpSpPr/>
          <p:nvPr/>
        </p:nvGrpSpPr>
        <p:grpSpPr>
          <a:xfrm rot="20309008">
            <a:off x="10221376" y="3460315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74" name="Forma Livre: Forma 73">
              <a:extLst>
                <a:ext uri="{FF2B5EF4-FFF2-40B4-BE49-F238E27FC236}">
                  <a16:creationId xmlns:a16="http://schemas.microsoft.com/office/drawing/2014/main" id="{15836662-9E15-8651-2B96-AB4F9AE1DA32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75" name="Forma Livre: Forma 74">
              <a:extLst>
                <a:ext uri="{FF2B5EF4-FFF2-40B4-BE49-F238E27FC236}">
                  <a16:creationId xmlns:a16="http://schemas.microsoft.com/office/drawing/2014/main" id="{338B9B0D-9877-189E-DDDF-C6A0E9E4026E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id="{7BA2085E-10AD-6F44-669C-234F740C4F2C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7" name="Forma Livre: Forma 76">
              <a:extLst>
                <a:ext uri="{FF2B5EF4-FFF2-40B4-BE49-F238E27FC236}">
                  <a16:creationId xmlns:a16="http://schemas.microsoft.com/office/drawing/2014/main" id="{65C84A4E-0152-7B03-FFE8-77E08355B6EF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8" name="Forma Livre: Forma 77">
              <a:extLst>
                <a:ext uri="{FF2B5EF4-FFF2-40B4-BE49-F238E27FC236}">
                  <a16:creationId xmlns:a16="http://schemas.microsoft.com/office/drawing/2014/main" id="{11A92FF6-57BE-75A6-F7AF-9B1457371DEC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07061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ee5329c-066a-4f26-a2c8-b375c9a21a0b"/>
    <ds:schemaRef ds:uri="ca24610a-89d8-41ed-9d17-0839b3811cc0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1E8747-67E5-4373-9913-032379C0F8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5</Words>
  <Application>Microsoft Office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Montserrat</vt:lpstr>
      <vt:lpstr>Tema do Office</vt:lpstr>
      <vt:lpstr>1_Personalizar design</vt:lpstr>
      <vt:lpstr>1_Tema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15</cp:revision>
  <dcterms:created xsi:type="dcterms:W3CDTF">2023-01-17T17:16:10Z</dcterms:created>
  <dcterms:modified xsi:type="dcterms:W3CDTF">2025-03-24T06:05:06Z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