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EB3D8-0E09-44A1-9E84-522525C9E342}" v="15" dt="2025-03-24T06:07:1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FFEEB3D8-0E09-44A1-9E84-522525C9E342}"/>
    <pc:docChg chg="undo custSel addSld delSld modSld modSection">
      <pc:chgData name="Ândria Kaminski" userId="353dd59b-79f5-4f4a-adf8-a66dbee6ec45" providerId="ADAL" clId="{FFEEB3D8-0E09-44A1-9E84-522525C9E342}" dt="2025-03-24T06:07:18.935" v="54" actId="47"/>
      <pc:docMkLst>
        <pc:docMk/>
      </pc:docMkLst>
      <pc:sldChg chg="del">
        <pc:chgData name="Ândria Kaminski" userId="353dd59b-79f5-4f4a-adf8-a66dbee6ec45" providerId="ADAL" clId="{FFEEB3D8-0E09-44A1-9E84-522525C9E342}" dt="2025-03-24T06:05:28.609" v="14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FEEB3D8-0E09-44A1-9E84-522525C9E342}" dt="2025-03-24T06:07:18.935" v="54" actId="47"/>
        <pc:sldMkLst>
          <pc:docMk/>
          <pc:sldMk cId="1207061872" sldId="2147376699"/>
        </pc:sldMkLst>
      </pc:sldChg>
      <pc:sldChg chg="modSp add mod">
        <pc:chgData name="Ândria Kaminski" userId="353dd59b-79f5-4f4a-adf8-a66dbee6ec45" providerId="ADAL" clId="{FFEEB3D8-0E09-44A1-9E84-522525C9E342}" dt="2025-03-24T06:04:50.896" v="12" actId="20577"/>
        <pc:sldMkLst>
          <pc:docMk/>
          <pc:sldMk cId="766056323" sldId="2147376701"/>
        </pc:sldMkLst>
        <pc:spChg chg="mod">
          <ac:chgData name="Ândria Kaminski" userId="353dd59b-79f5-4f4a-adf8-a66dbee6ec45" providerId="ADAL" clId="{FFEEB3D8-0E09-44A1-9E84-522525C9E342}" dt="2025-03-24T06:04:50.896" v="12" actId="20577"/>
          <ac:spMkLst>
            <pc:docMk/>
            <pc:sldMk cId="766056323" sldId="2147376701"/>
            <ac:spMk id="13" creationId="{C3297EE4-98E9-D7A7-3E21-0D6AE6985775}"/>
          </ac:spMkLst>
        </pc:spChg>
      </pc:sldChg>
      <pc:sldChg chg="add del">
        <pc:chgData name="Ândria Kaminski" userId="353dd59b-79f5-4f4a-adf8-a66dbee6ec45" providerId="ADAL" clId="{FFEEB3D8-0E09-44A1-9E84-522525C9E342}" dt="2025-03-24T06:05:38.165" v="16" actId="47"/>
        <pc:sldMkLst>
          <pc:docMk/>
          <pc:sldMk cId="2061375489" sldId="2147376702"/>
        </pc:sldMkLst>
      </pc:sldChg>
      <pc:sldChg chg="addSp delSp modSp add mod">
        <pc:chgData name="Ândria Kaminski" userId="353dd59b-79f5-4f4a-adf8-a66dbee6ec45" providerId="ADAL" clId="{FFEEB3D8-0E09-44A1-9E84-522525C9E342}" dt="2025-03-24T06:07:11.146" v="53" actId="571"/>
        <pc:sldMkLst>
          <pc:docMk/>
          <pc:sldMk cId="1866782555" sldId="2147376703"/>
        </pc:sldMkLst>
        <pc:spChg chg="mod">
          <ac:chgData name="Ândria Kaminski" userId="353dd59b-79f5-4f4a-adf8-a66dbee6ec45" providerId="ADAL" clId="{FFEEB3D8-0E09-44A1-9E84-522525C9E342}" dt="2025-03-24T06:05:45.959" v="29" actId="20577"/>
          <ac:spMkLst>
            <pc:docMk/>
            <pc:sldMk cId="1866782555" sldId="2147376703"/>
            <ac:spMk id="7" creationId="{36456D35-62B7-33FB-F789-3A7C27B48AF9}"/>
          </ac:spMkLst>
        </pc:spChg>
        <pc:spChg chg="mod">
          <ac:chgData name="Ândria Kaminski" userId="353dd59b-79f5-4f4a-adf8-a66dbee6ec45" providerId="ADAL" clId="{FFEEB3D8-0E09-44A1-9E84-522525C9E342}" dt="2025-03-24T06:05:56.769" v="31" actId="164"/>
          <ac:spMkLst>
            <pc:docMk/>
            <pc:sldMk cId="1866782555" sldId="2147376703"/>
            <ac:spMk id="15" creationId="{02DFE7F6-D1A7-1243-1FE8-201DA6CEB66C}"/>
          </ac:spMkLst>
        </pc:spChg>
        <pc:spChg chg="mod">
          <ac:chgData name="Ândria Kaminski" userId="353dd59b-79f5-4f4a-adf8-a66dbee6ec45" providerId="ADAL" clId="{FFEEB3D8-0E09-44A1-9E84-522525C9E342}" dt="2025-03-24T06:06:00.424" v="32" actId="164"/>
          <ac:spMkLst>
            <pc:docMk/>
            <pc:sldMk cId="1866782555" sldId="2147376703"/>
            <ac:spMk id="17" creationId="{BD43E789-F3D5-D817-27D5-ACD07EFCF9F8}"/>
          </ac:spMkLst>
        </pc:spChg>
        <pc:spChg chg="mod">
          <ac:chgData name="Ândria Kaminski" userId="353dd59b-79f5-4f4a-adf8-a66dbee6ec45" providerId="ADAL" clId="{FFEEB3D8-0E09-44A1-9E84-522525C9E342}" dt="2025-03-24T06:06:09.953" v="34" actId="164"/>
          <ac:spMkLst>
            <pc:docMk/>
            <pc:sldMk cId="1866782555" sldId="2147376703"/>
            <ac:spMk id="25" creationId="{2B92B114-C6D5-4935-C8BC-15DF5872F42C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35" creationId="{B6C66925-1DDF-2F5A-A2D0-8294E6DC564F}"/>
          </ac:spMkLst>
        </pc:spChg>
        <pc:spChg chg="mod">
          <ac:chgData name="Ândria Kaminski" userId="353dd59b-79f5-4f4a-adf8-a66dbee6ec45" providerId="ADAL" clId="{FFEEB3D8-0E09-44A1-9E84-522525C9E342}" dt="2025-03-24T06:06:15.299" v="36" actId="164"/>
          <ac:spMkLst>
            <pc:docMk/>
            <pc:sldMk cId="1866782555" sldId="2147376703"/>
            <ac:spMk id="40" creationId="{CB3CD154-E566-FB9C-4A9A-FD17BF837172}"/>
          </ac:spMkLst>
        </pc:spChg>
        <pc:spChg chg="mod">
          <ac:chgData name="Ândria Kaminski" userId="353dd59b-79f5-4f4a-adf8-a66dbee6ec45" providerId="ADAL" clId="{FFEEB3D8-0E09-44A1-9E84-522525C9E342}" dt="2025-03-24T06:06:30.477" v="41" actId="164"/>
          <ac:spMkLst>
            <pc:docMk/>
            <pc:sldMk cId="1866782555" sldId="2147376703"/>
            <ac:spMk id="50" creationId="{09546F59-6DE4-8BE7-2FCB-27C6429FDF8D}"/>
          </ac:spMkLst>
        </pc:spChg>
        <pc:spChg chg="mod topLvl">
          <ac:chgData name="Ândria Kaminski" userId="353dd59b-79f5-4f4a-adf8-a66dbee6ec45" providerId="ADAL" clId="{FFEEB3D8-0E09-44A1-9E84-522525C9E342}" dt="2025-03-24T06:06:27.628" v="40" actId="165"/>
          <ac:spMkLst>
            <pc:docMk/>
            <pc:sldMk cId="1866782555" sldId="2147376703"/>
            <ac:spMk id="52" creationId="{E873AC32-9899-27A3-4139-46E4564E37CC}"/>
          </ac:spMkLst>
        </pc:spChg>
        <pc:spChg chg="mod topLvl">
          <ac:chgData name="Ândria Kaminski" userId="353dd59b-79f5-4f4a-adf8-a66dbee6ec45" providerId="ADAL" clId="{FFEEB3D8-0E09-44A1-9E84-522525C9E342}" dt="2025-03-24T06:06:27.628" v="40" actId="165"/>
          <ac:spMkLst>
            <pc:docMk/>
            <pc:sldMk cId="1866782555" sldId="2147376703"/>
            <ac:spMk id="53" creationId="{E35571D0-D606-517B-BE91-53C933F6D634}"/>
          </ac:spMkLst>
        </pc:spChg>
        <pc:spChg chg="mod topLvl">
          <ac:chgData name="Ândria Kaminski" userId="353dd59b-79f5-4f4a-adf8-a66dbee6ec45" providerId="ADAL" clId="{FFEEB3D8-0E09-44A1-9E84-522525C9E342}" dt="2025-03-24T06:06:27.628" v="40" actId="165"/>
          <ac:spMkLst>
            <pc:docMk/>
            <pc:sldMk cId="1866782555" sldId="2147376703"/>
            <ac:spMk id="54" creationId="{AC3FF38E-6E8F-ACAE-CE9F-C181EABF92B7}"/>
          </ac:spMkLst>
        </pc:spChg>
        <pc:spChg chg="mod topLvl">
          <ac:chgData name="Ândria Kaminski" userId="353dd59b-79f5-4f4a-adf8-a66dbee6ec45" providerId="ADAL" clId="{FFEEB3D8-0E09-44A1-9E84-522525C9E342}" dt="2025-03-24T06:06:27.628" v="40" actId="165"/>
          <ac:spMkLst>
            <pc:docMk/>
            <pc:sldMk cId="1866782555" sldId="2147376703"/>
            <ac:spMk id="55" creationId="{E0A71F03-8733-7CDF-02AE-7DE9A06CB225}"/>
          </ac:spMkLst>
        </pc:spChg>
        <pc:spChg chg="mod topLvl">
          <ac:chgData name="Ândria Kaminski" userId="353dd59b-79f5-4f4a-adf8-a66dbee6ec45" providerId="ADAL" clId="{FFEEB3D8-0E09-44A1-9E84-522525C9E342}" dt="2025-03-24T06:06:27.628" v="40" actId="165"/>
          <ac:spMkLst>
            <pc:docMk/>
            <pc:sldMk cId="1866782555" sldId="2147376703"/>
            <ac:spMk id="56" creationId="{E2F41591-6FFC-3B93-5933-6BCE3E56A648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59" creationId="{283817AE-75DE-E012-F1CC-A7096D636A3B}"/>
          </ac:spMkLst>
        </pc:spChg>
        <pc:spChg chg="mod">
          <ac:chgData name="Ândria Kaminski" userId="353dd59b-79f5-4f4a-adf8-a66dbee6ec45" providerId="ADAL" clId="{FFEEB3D8-0E09-44A1-9E84-522525C9E342}" dt="2025-03-24T06:05:54.078" v="30" actId="164"/>
          <ac:spMkLst>
            <pc:docMk/>
            <pc:sldMk cId="1866782555" sldId="2147376703"/>
            <ac:spMk id="60" creationId="{62B59DCD-DC1C-EEA9-1D51-C0AB16DE4C6C}"/>
          </ac:spMkLst>
        </pc:spChg>
        <pc:spChg chg="mod">
          <ac:chgData name="Ândria Kaminski" userId="353dd59b-79f5-4f4a-adf8-a66dbee6ec45" providerId="ADAL" clId="{FFEEB3D8-0E09-44A1-9E84-522525C9E342}" dt="2025-03-24T06:06:03.410" v="33" actId="164"/>
          <ac:spMkLst>
            <pc:docMk/>
            <pc:sldMk cId="1866782555" sldId="2147376703"/>
            <ac:spMk id="62" creationId="{F4C399CB-1576-F356-7606-482D4AE0A2C9}"/>
          </ac:spMkLst>
        </pc:spChg>
        <pc:spChg chg="mod">
          <ac:chgData name="Ândria Kaminski" userId="353dd59b-79f5-4f4a-adf8-a66dbee6ec45" providerId="ADAL" clId="{FFEEB3D8-0E09-44A1-9E84-522525C9E342}" dt="2025-03-24T06:06:12.647" v="35" actId="164"/>
          <ac:spMkLst>
            <pc:docMk/>
            <pc:sldMk cId="1866782555" sldId="2147376703"/>
            <ac:spMk id="65" creationId="{D0510E54-4B0C-9536-0871-3F33731BD19C}"/>
          </ac:spMkLst>
        </pc:spChg>
        <pc:spChg chg="mod">
          <ac:chgData name="Ândria Kaminski" userId="353dd59b-79f5-4f4a-adf8-a66dbee6ec45" providerId="ADAL" clId="{FFEEB3D8-0E09-44A1-9E84-522525C9E342}" dt="2025-03-24T06:06:18.199" v="37" actId="164"/>
          <ac:spMkLst>
            <pc:docMk/>
            <pc:sldMk cId="1866782555" sldId="2147376703"/>
            <ac:spMk id="68" creationId="{AF866A05-DBB3-8357-5495-28CB890AC7C8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70" creationId="{44D8A5AD-BC22-F2A1-FDF7-8B3C85A34A47}"/>
          </ac:spMkLst>
        </pc:spChg>
        <pc:spChg chg="mod">
          <ac:chgData name="Ândria Kaminski" userId="353dd59b-79f5-4f4a-adf8-a66dbee6ec45" providerId="ADAL" clId="{FFEEB3D8-0E09-44A1-9E84-522525C9E342}" dt="2025-03-24T06:06:20.604" v="38" actId="164"/>
          <ac:spMkLst>
            <pc:docMk/>
            <pc:sldMk cId="1866782555" sldId="2147376703"/>
            <ac:spMk id="71" creationId="{EC6475E0-27E4-E588-539A-4F2029D800A8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99" creationId="{2A081C6A-DE1C-B57F-C364-CE852FDFDD09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105" creationId="{60796CBB-402D-9E05-36DB-14A77FCCF956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106" creationId="{94ADFD04-00B1-FA63-6F13-304A7200B8CA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107" creationId="{DDF876A6-3BBC-1886-A553-705837EA3C6D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108" creationId="{47941EE4-83B1-0155-E825-81437598A5CA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116" creationId="{343824D6-3E4F-8BC5-DA46-89CCD55E101A}"/>
          </ac:spMkLst>
        </pc:spChg>
        <pc:spChg chg="mod">
          <ac:chgData name="Ândria Kaminski" userId="353dd59b-79f5-4f4a-adf8-a66dbee6ec45" providerId="ADAL" clId="{FFEEB3D8-0E09-44A1-9E84-522525C9E342}" dt="2025-03-24T06:07:11.146" v="53" actId="571"/>
          <ac:spMkLst>
            <pc:docMk/>
            <pc:sldMk cId="1866782555" sldId="2147376703"/>
            <ac:spMk id="120" creationId="{EB2A6191-078A-53EE-63BB-45BDD4375E36}"/>
          </ac:spMkLst>
        </pc:spChg>
        <pc:grpChg chg="add del mod">
          <ac:chgData name="Ândria Kaminski" userId="353dd59b-79f5-4f4a-adf8-a66dbee6ec45" providerId="ADAL" clId="{FFEEB3D8-0E09-44A1-9E84-522525C9E342}" dt="2025-03-24T06:07:05.621" v="51" actId="478"/>
          <ac:grpSpMkLst>
            <pc:docMk/>
            <pc:sldMk cId="1866782555" sldId="2147376703"/>
            <ac:grpSpMk id="2" creationId="{5532C0AE-A78B-5363-C6BF-6BCD7EF875C0}"/>
          </ac:grpSpMkLst>
        </pc:grpChg>
        <pc:grpChg chg="add mod">
          <ac:chgData name="Ândria Kaminski" userId="353dd59b-79f5-4f4a-adf8-a66dbee6ec45" providerId="ADAL" clId="{FFEEB3D8-0E09-44A1-9E84-522525C9E342}" dt="2025-03-24T06:07:09.446" v="52" actId="1076"/>
          <ac:grpSpMkLst>
            <pc:docMk/>
            <pc:sldMk cId="1866782555" sldId="2147376703"/>
            <ac:grpSpMk id="3" creationId="{94167EC8-E065-53DD-7177-E7B41DD37EF2}"/>
          </ac:grpSpMkLst>
        </pc:grpChg>
        <pc:grpChg chg="add mod">
          <ac:chgData name="Ândria Kaminski" userId="353dd59b-79f5-4f4a-adf8-a66dbee6ec45" providerId="ADAL" clId="{FFEEB3D8-0E09-44A1-9E84-522525C9E342}" dt="2025-03-24T06:07:09.446" v="52" actId="1076"/>
          <ac:grpSpMkLst>
            <pc:docMk/>
            <pc:sldMk cId="1866782555" sldId="2147376703"/>
            <ac:grpSpMk id="4" creationId="{16ED3224-17D1-B79F-A27D-C1BC17811682}"/>
          </ac:grpSpMkLst>
        </pc:grpChg>
        <pc:grpChg chg="add del mod">
          <ac:chgData name="Ândria Kaminski" userId="353dd59b-79f5-4f4a-adf8-a66dbee6ec45" providerId="ADAL" clId="{FFEEB3D8-0E09-44A1-9E84-522525C9E342}" dt="2025-03-24T06:07:05.621" v="51" actId="478"/>
          <ac:grpSpMkLst>
            <pc:docMk/>
            <pc:sldMk cId="1866782555" sldId="2147376703"/>
            <ac:grpSpMk id="8" creationId="{9C34375D-FC91-CB40-BAB6-A0A4384DBFD4}"/>
          </ac:grpSpMkLst>
        </pc:grpChg>
        <pc:grpChg chg="mod">
          <ac:chgData name="Ândria Kaminski" userId="353dd59b-79f5-4f4a-adf8-a66dbee6ec45" providerId="ADAL" clId="{FFEEB3D8-0E09-44A1-9E84-522525C9E342}" dt="2025-03-24T06:05:56.769" v="31" actId="164"/>
          <ac:grpSpMkLst>
            <pc:docMk/>
            <pc:sldMk cId="1866782555" sldId="2147376703"/>
            <ac:grpSpMk id="14" creationId="{ACDC8876-25E2-B269-D128-719BCF46E19D}"/>
          </ac:grpSpMkLst>
        </pc:grpChg>
        <pc:grpChg chg="add mod">
          <ac:chgData name="Ândria Kaminski" userId="353dd59b-79f5-4f4a-adf8-a66dbee6ec45" providerId="ADAL" clId="{FFEEB3D8-0E09-44A1-9E84-522525C9E342}" dt="2025-03-24T06:07:09.446" v="52" actId="1076"/>
          <ac:grpSpMkLst>
            <pc:docMk/>
            <pc:sldMk cId="1866782555" sldId="2147376703"/>
            <ac:grpSpMk id="16" creationId="{DB94116D-0C8E-0708-053E-DDC428293743}"/>
          </ac:grpSpMkLst>
        </pc:grpChg>
        <pc:grpChg chg="mod">
          <ac:chgData name="Ândria Kaminski" userId="353dd59b-79f5-4f4a-adf8-a66dbee6ec45" providerId="ADAL" clId="{FFEEB3D8-0E09-44A1-9E84-522525C9E342}" dt="2025-03-24T06:06:00.424" v="32" actId="164"/>
          <ac:grpSpMkLst>
            <pc:docMk/>
            <pc:sldMk cId="1866782555" sldId="2147376703"/>
            <ac:grpSpMk id="18" creationId="{BB830433-4479-E100-8046-DDF75449053B}"/>
          </ac:grpSpMkLst>
        </pc:grpChg>
        <pc:grpChg chg="add del mod">
          <ac:chgData name="Ândria Kaminski" userId="353dd59b-79f5-4f4a-adf8-a66dbee6ec45" providerId="ADAL" clId="{FFEEB3D8-0E09-44A1-9E84-522525C9E342}" dt="2025-03-24T06:07:05.621" v="51" actId="478"/>
          <ac:grpSpMkLst>
            <pc:docMk/>
            <pc:sldMk cId="1866782555" sldId="2147376703"/>
            <ac:grpSpMk id="24" creationId="{0C4A21F7-7160-E3E9-5377-3079D66F5594}"/>
          </ac:grpSpMkLst>
        </pc:grpChg>
        <pc:grpChg chg="add mod">
          <ac:chgData name="Ândria Kaminski" userId="353dd59b-79f5-4f4a-adf8-a66dbee6ec45" providerId="ADAL" clId="{FFEEB3D8-0E09-44A1-9E84-522525C9E342}" dt="2025-03-24T06:07:09.446" v="52" actId="1076"/>
          <ac:grpSpMkLst>
            <pc:docMk/>
            <pc:sldMk cId="1866782555" sldId="2147376703"/>
            <ac:grpSpMk id="26" creationId="{C8E95827-8341-5A8A-3741-2961769C12A3}"/>
          </ac:grpSpMkLst>
        </pc:grpChg>
        <pc:grpChg chg="add del mod">
          <ac:chgData name="Ândria Kaminski" userId="353dd59b-79f5-4f4a-adf8-a66dbee6ec45" providerId="ADAL" clId="{FFEEB3D8-0E09-44A1-9E84-522525C9E342}" dt="2025-03-24T06:07:05.621" v="51" actId="478"/>
          <ac:grpSpMkLst>
            <pc:docMk/>
            <pc:sldMk cId="1866782555" sldId="2147376703"/>
            <ac:grpSpMk id="27" creationId="{ED6BB273-66B2-46F5-7E3A-6CCFC1BC74B3}"/>
          </ac:grpSpMkLst>
        </pc:grpChg>
        <pc:grpChg chg="add del mod">
          <ac:chgData name="Ândria Kaminski" userId="353dd59b-79f5-4f4a-adf8-a66dbee6ec45" providerId="ADAL" clId="{FFEEB3D8-0E09-44A1-9E84-522525C9E342}" dt="2025-03-24T06:06:38.530" v="43" actId="478"/>
          <ac:grpSpMkLst>
            <pc:docMk/>
            <pc:sldMk cId="1866782555" sldId="2147376703"/>
            <ac:grpSpMk id="28" creationId="{C40F30F5-E897-515C-A2CD-DAAD7AB5825B}"/>
          </ac:grpSpMkLst>
        </pc:grpChg>
        <pc:grpChg chg="add mod">
          <ac:chgData name="Ândria Kaminski" userId="353dd59b-79f5-4f4a-adf8-a66dbee6ec45" providerId="ADAL" clId="{FFEEB3D8-0E09-44A1-9E84-522525C9E342}" dt="2025-03-24T06:07:09.446" v="52" actId="1076"/>
          <ac:grpSpMkLst>
            <pc:docMk/>
            <pc:sldMk cId="1866782555" sldId="2147376703"/>
            <ac:grpSpMk id="29" creationId="{1C0F6D6F-983E-25F7-AFE6-328DFA257AD1}"/>
          </ac:grpSpMkLst>
        </pc:grpChg>
        <pc:grpChg chg="mod">
          <ac:chgData name="Ândria Kaminski" userId="353dd59b-79f5-4f4a-adf8-a66dbee6ec45" providerId="ADAL" clId="{FFEEB3D8-0E09-44A1-9E84-522525C9E342}" dt="2025-03-24T06:06:09.953" v="34" actId="164"/>
          <ac:grpSpMkLst>
            <pc:docMk/>
            <pc:sldMk cId="1866782555" sldId="2147376703"/>
            <ac:grpSpMk id="30" creationId="{C34E4C28-5FED-9306-FC77-7794C4213644}"/>
          </ac:grpSpMkLst>
        </pc:grpChg>
        <pc:grpChg chg="mod">
          <ac:chgData name="Ândria Kaminski" userId="353dd59b-79f5-4f4a-adf8-a66dbee6ec45" providerId="ADAL" clId="{FFEEB3D8-0E09-44A1-9E84-522525C9E342}" dt="2025-03-24T06:06:15.299" v="36" actId="164"/>
          <ac:grpSpMkLst>
            <pc:docMk/>
            <pc:sldMk cId="1866782555" sldId="2147376703"/>
            <ac:grpSpMk id="41" creationId="{A7D62B36-97AF-4BFA-0B98-6F498A2E71F9}"/>
          </ac:grpSpMkLst>
        </pc:grpChg>
        <pc:grpChg chg="add del mod">
          <ac:chgData name="Ândria Kaminski" userId="353dd59b-79f5-4f4a-adf8-a66dbee6ec45" providerId="ADAL" clId="{FFEEB3D8-0E09-44A1-9E84-522525C9E342}" dt="2025-03-24T06:06:30.477" v="41" actId="164"/>
          <ac:grpSpMkLst>
            <pc:docMk/>
            <pc:sldMk cId="1866782555" sldId="2147376703"/>
            <ac:grpSpMk id="51" creationId="{15578690-AC6B-1356-CED1-972F6C935016}"/>
          </ac:grpSpMkLst>
        </pc:grpChg>
        <pc:grpChg chg="mod">
          <ac:chgData name="Ândria Kaminski" userId="353dd59b-79f5-4f4a-adf8-a66dbee6ec45" providerId="ADAL" clId="{FFEEB3D8-0E09-44A1-9E84-522525C9E342}" dt="2025-03-24T06:05:54.078" v="30" actId="164"/>
          <ac:grpSpMkLst>
            <pc:docMk/>
            <pc:sldMk cId="1866782555" sldId="2147376703"/>
            <ac:grpSpMk id="61" creationId="{375A2CE8-AA48-3F2D-68B9-E09AC6B6ED68}"/>
          </ac:grpSpMkLst>
        </pc:grpChg>
        <pc:grpChg chg="mod">
          <ac:chgData name="Ândria Kaminski" userId="353dd59b-79f5-4f4a-adf8-a66dbee6ec45" providerId="ADAL" clId="{FFEEB3D8-0E09-44A1-9E84-522525C9E342}" dt="2025-03-24T06:06:03.410" v="33" actId="164"/>
          <ac:grpSpMkLst>
            <pc:docMk/>
            <pc:sldMk cId="1866782555" sldId="2147376703"/>
            <ac:grpSpMk id="63" creationId="{63380EE1-378B-1C15-8D33-CCCA647AA811}"/>
          </ac:grpSpMkLst>
        </pc:grpChg>
        <pc:grpChg chg="mod">
          <ac:chgData name="Ândria Kaminski" userId="353dd59b-79f5-4f4a-adf8-a66dbee6ec45" providerId="ADAL" clId="{FFEEB3D8-0E09-44A1-9E84-522525C9E342}" dt="2025-03-24T06:06:12.647" v="35" actId="164"/>
          <ac:grpSpMkLst>
            <pc:docMk/>
            <pc:sldMk cId="1866782555" sldId="2147376703"/>
            <ac:grpSpMk id="66" creationId="{524CB1D5-5C5B-FD05-D271-42A256CF0658}"/>
          </ac:grpSpMkLst>
        </pc:grpChg>
        <pc:grpChg chg="mod">
          <ac:chgData name="Ândria Kaminski" userId="353dd59b-79f5-4f4a-adf8-a66dbee6ec45" providerId="ADAL" clId="{FFEEB3D8-0E09-44A1-9E84-522525C9E342}" dt="2025-03-24T06:06:18.199" v="37" actId="164"/>
          <ac:grpSpMkLst>
            <pc:docMk/>
            <pc:sldMk cId="1866782555" sldId="2147376703"/>
            <ac:grpSpMk id="69" creationId="{96A2C052-C6A4-D350-CEFD-28750E2DBDD6}"/>
          </ac:grpSpMkLst>
        </pc:grpChg>
        <pc:grpChg chg="mod">
          <ac:chgData name="Ândria Kaminski" userId="353dd59b-79f5-4f4a-adf8-a66dbee6ec45" providerId="ADAL" clId="{FFEEB3D8-0E09-44A1-9E84-522525C9E342}" dt="2025-03-24T06:06:20.604" v="38" actId="164"/>
          <ac:grpSpMkLst>
            <pc:docMk/>
            <pc:sldMk cId="1866782555" sldId="2147376703"/>
            <ac:grpSpMk id="72" creationId="{917D523C-1C30-D4F2-3A02-C9060E3E29D5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61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1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795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61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38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9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530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1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1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6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454503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Brainstorming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192214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66052"/>
            <a:ext cx="5186049" cy="5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4167EC8-E065-53DD-7177-E7B41DD37EF2}"/>
              </a:ext>
            </a:extLst>
          </p:cNvPr>
          <p:cNvGrpSpPr/>
          <p:nvPr/>
        </p:nvGrpSpPr>
        <p:grpSpPr>
          <a:xfrm>
            <a:off x="996403" y="1359841"/>
            <a:ext cx="1618525" cy="1837821"/>
            <a:chOff x="996403" y="1183280"/>
            <a:chExt cx="1618525" cy="1837821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2DFE7F6-D1A7-1243-1FE8-201DA6CEB66C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CDC8876-25E2-B269-D128-719BCF46E19D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53868AE2-CB2F-C160-96A2-C25A036C7789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8855D1CD-1D95-B6E4-10E2-E77A43192228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FC86895E-8F11-4A04-5D8D-2888D1FB4B56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2A5237BF-B6CB-4319-0824-4BCF9A540396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A18B9AE-F2C8-E93C-76CB-E4FA4662FD0F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6ED3224-17D1-B79F-A27D-C1BC17811682}"/>
              </a:ext>
            </a:extLst>
          </p:cNvPr>
          <p:cNvGrpSpPr/>
          <p:nvPr/>
        </p:nvGrpSpPr>
        <p:grpSpPr>
          <a:xfrm>
            <a:off x="3116750" y="1080538"/>
            <a:ext cx="1618525" cy="1837821"/>
            <a:chOff x="3116750" y="1183280"/>
            <a:chExt cx="1618525" cy="183782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D43E789-F3D5-D817-27D5-ACD07EFCF9F8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BB830433-4479-E100-8046-DDF75449053B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F9211F2E-28C8-0C2B-66A5-40E7DAD23FF5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6928F293-0015-2C40-B840-3F614A20961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2EAE704-65FE-E15E-412D-A062EB1B7A53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DB2260DF-21EE-4AAD-2F2D-2C5E17BE80F3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9080A29D-5482-0986-11B0-DFBA5E0315B4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B94116D-0C8E-0708-053E-DDC428293743}"/>
              </a:ext>
            </a:extLst>
          </p:cNvPr>
          <p:cNvGrpSpPr/>
          <p:nvPr/>
        </p:nvGrpSpPr>
        <p:grpSpPr>
          <a:xfrm>
            <a:off x="5253374" y="1359841"/>
            <a:ext cx="1618525" cy="1837821"/>
            <a:chOff x="5253374" y="1183280"/>
            <a:chExt cx="1618525" cy="183782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B92B114-C6D5-4935-C8BC-15DF5872F42C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34E4C28-5FED-9306-FC77-7794C4213644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9A1840F0-A43F-C95A-72FF-ACFBFD370EEA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252FB1DA-6070-1437-9702-53D64D89DB02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27B370C1-30EC-F9F7-705E-F9636652D38C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4DB9F1-C748-B0A0-37CA-10C73C31D6AF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04D0E4C-5170-2478-0AA1-786ADE44F8C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E95827-8341-5A8A-3741-2961769C12A3}"/>
              </a:ext>
            </a:extLst>
          </p:cNvPr>
          <p:cNvGrpSpPr/>
          <p:nvPr/>
        </p:nvGrpSpPr>
        <p:grpSpPr>
          <a:xfrm>
            <a:off x="7378304" y="1080538"/>
            <a:ext cx="1618525" cy="1837821"/>
            <a:chOff x="7378304" y="1183280"/>
            <a:chExt cx="1618525" cy="1837821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B3CD154-E566-FB9C-4A9A-FD17BF837172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A7D62B36-97AF-4BFA-0B98-6F498A2E71F9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E8E8807-6A80-661A-4819-B1AAB66B2E34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0B45E988-4923-43A4-F24A-0D6B3E3699D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6AD86627-5559-397B-86C2-913D53C0285B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696C2CE6-0507-14A1-94A2-7932D8A85054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D0199187-C1E8-80CB-2E13-34B0A5E2E003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C0F6D6F-983E-25F7-AFE6-328DFA257AD1}"/>
              </a:ext>
            </a:extLst>
          </p:cNvPr>
          <p:cNvGrpSpPr/>
          <p:nvPr/>
        </p:nvGrpSpPr>
        <p:grpSpPr>
          <a:xfrm>
            <a:off x="9523282" y="1359839"/>
            <a:ext cx="1618525" cy="1837823"/>
            <a:chOff x="9523282" y="1183278"/>
            <a:chExt cx="1618525" cy="1837823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09546F59-6DE4-8BE7-2FCB-27C6429FDF8D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15578690-AC6B-1356-CED1-972F6C935016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E873AC32-9899-27A3-4139-46E4564E37CC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E35571D0-D606-517B-BE91-53C933F6D634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AC3FF38E-6E8F-ACAE-CE9F-C181EABF92B7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E0A71F03-8733-7CDF-02AE-7DE9A06CB225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E2F41591-6FFC-3B93-5933-6BCE3E56A648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C2555FA-BDCC-FA0E-F519-1EE3F393728A}"/>
              </a:ext>
            </a:extLst>
          </p:cNvPr>
          <p:cNvGrpSpPr/>
          <p:nvPr/>
        </p:nvGrpSpPr>
        <p:grpSpPr>
          <a:xfrm>
            <a:off x="996403" y="3547229"/>
            <a:ext cx="1618525" cy="1837821"/>
            <a:chOff x="996403" y="1183280"/>
            <a:chExt cx="1618525" cy="1837821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6C66925-1DDF-2F5A-A2D0-8294E6DC564F}"/>
                </a:ext>
              </a:extLst>
            </p:cNvPr>
            <p:cNvSpPr/>
            <p:nvPr/>
          </p:nvSpPr>
          <p:spPr>
            <a:xfrm>
              <a:off x="996403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7185076-455F-8A79-12EA-5DBB2D87395C}"/>
                </a:ext>
              </a:extLst>
            </p:cNvPr>
            <p:cNvGrpSpPr/>
            <p:nvPr/>
          </p:nvGrpSpPr>
          <p:grpSpPr>
            <a:xfrm rot="20309008">
              <a:off x="169449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BFB15E81-44EA-8EA1-8C9C-25B7EBE9F67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87BBF7F7-D543-B2D5-5B8A-195AB3C638E3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27E75AC-4AC4-9A8A-D8C4-223983496C0E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99C94E49-2FD8-0704-CCA7-5484AE27A53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24711AE-43B0-601F-FAAF-A240A4D1338D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BE30A3D3-CC0E-EC6D-DE3D-7137681D3392}"/>
              </a:ext>
            </a:extLst>
          </p:cNvPr>
          <p:cNvGrpSpPr/>
          <p:nvPr/>
        </p:nvGrpSpPr>
        <p:grpSpPr>
          <a:xfrm>
            <a:off x="3116750" y="3267926"/>
            <a:ext cx="1618525" cy="1837821"/>
            <a:chOff x="3116750" y="1183280"/>
            <a:chExt cx="1618525" cy="1837821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83817AE-75DE-E012-F1CC-A7096D636A3B}"/>
                </a:ext>
              </a:extLst>
            </p:cNvPr>
            <p:cNvSpPr/>
            <p:nvPr/>
          </p:nvSpPr>
          <p:spPr>
            <a:xfrm>
              <a:off x="3116750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4D3520F3-9C6E-D33F-765B-C95F993E9735}"/>
                </a:ext>
              </a:extLst>
            </p:cNvPr>
            <p:cNvGrpSpPr/>
            <p:nvPr/>
          </p:nvGrpSpPr>
          <p:grpSpPr>
            <a:xfrm rot="20309008">
              <a:off x="3814844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55B76FC7-9ED5-F447-C39C-AF8BFD8B1CFD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44D8A5AD-BC22-F2A1-FDF7-8B3C85A34A47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656F634B-E4D2-2B54-13A3-5C566E1E5F0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2A081C6A-DE1C-B57F-C364-CE852FDFDD09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A7B3099E-C6EC-9DDC-6882-2BABD4039B1B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46091339-D8C5-6844-E44E-17CE97F9CBAD}"/>
              </a:ext>
            </a:extLst>
          </p:cNvPr>
          <p:cNvGrpSpPr/>
          <p:nvPr/>
        </p:nvGrpSpPr>
        <p:grpSpPr>
          <a:xfrm>
            <a:off x="5253374" y="3547229"/>
            <a:ext cx="1618525" cy="1837821"/>
            <a:chOff x="5253374" y="1183280"/>
            <a:chExt cx="1618525" cy="1837821"/>
          </a:xfrm>
        </p:grpSpPr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0EBCCB36-45AA-FA02-3682-EC1023DCE0F5}"/>
                </a:ext>
              </a:extLst>
            </p:cNvPr>
            <p:cNvSpPr/>
            <p:nvPr/>
          </p:nvSpPr>
          <p:spPr>
            <a:xfrm>
              <a:off x="525337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9F68EEB4-0D8B-0BBD-CD0E-C5EFE3E48C5C}"/>
                </a:ext>
              </a:extLst>
            </p:cNvPr>
            <p:cNvGrpSpPr/>
            <p:nvPr/>
          </p:nvGrpSpPr>
          <p:grpSpPr>
            <a:xfrm rot="20309008">
              <a:off x="5951467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2867900C-DC01-AD37-DB99-213FED395848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0796CBB-402D-9E05-36DB-14A77FCCF956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94ADFD04-00B1-FA63-6F13-304A7200B8CA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DDF876A6-3BBC-1886-A553-705837EA3C6D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47941EE4-83B1-0155-E825-81437598A5C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C367AE3-50AF-E30A-B7F5-55D962A127FD}"/>
              </a:ext>
            </a:extLst>
          </p:cNvPr>
          <p:cNvGrpSpPr/>
          <p:nvPr/>
        </p:nvGrpSpPr>
        <p:grpSpPr>
          <a:xfrm>
            <a:off x="7378304" y="3267926"/>
            <a:ext cx="1618525" cy="1837821"/>
            <a:chOff x="7378304" y="1183280"/>
            <a:chExt cx="1618525" cy="1837821"/>
          </a:xfrm>
        </p:grpSpPr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88BD360E-6394-AA43-CA30-14BE4B7457E5}"/>
                </a:ext>
              </a:extLst>
            </p:cNvPr>
            <p:cNvSpPr/>
            <p:nvPr/>
          </p:nvSpPr>
          <p:spPr>
            <a:xfrm>
              <a:off x="7378304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5E58CEE6-CA61-295B-D5EC-B8DDD498F504}"/>
                </a:ext>
              </a:extLst>
            </p:cNvPr>
            <p:cNvGrpSpPr/>
            <p:nvPr/>
          </p:nvGrpSpPr>
          <p:grpSpPr>
            <a:xfrm rot="20309008">
              <a:off x="8076398" y="1183280"/>
              <a:ext cx="406072" cy="406086"/>
              <a:chOff x="654430" y="3113542"/>
              <a:chExt cx="466166" cy="466181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5AF4AEF9-D820-31FF-E603-EA04BE026066}"/>
                  </a:ext>
                </a:extLst>
              </p:cNvPr>
              <p:cNvSpPr/>
              <p:nvPr/>
            </p:nvSpPr>
            <p:spPr>
              <a:xfrm>
                <a:off x="654430" y="3414590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orma Livre: Forma 112">
                <a:extLst>
                  <a:ext uri="{FF2B5EF4-FFF2-40B4-BE49-F238E27FC236}">
                    <a16:creationId xmlns:a16="http://schemas.microsoft.com/office/drawing/2014/main" id="{1A6583C3-5252-1E92-C361-EE44251DC050}"/>
                  </a:ext>
                </a:extLst>
              </p:cNvPr>
              <p:cNvSpPr/>
              <p:nvPr/>
            </p:nvSpPr>
            <p:spPr>
              <a:xfrm>
                <a:off x="704815" y="3272945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orma Livre: Forma 113">
                <a:extLst>
                  <a:ext uri="{FF2B5EF4-FFF2-40B4-BE49-F238E27FC236}">
                    <a16:creationId xmlns:a16="http://schemas.microsoft.com/office/drawing/2014/main" id="{D7B2A30A-AB73-E559-751A-1930BB2F5119}"/>
                  </a:ext>
                </a:extLst>
              </p:cNvPr>
              <p:cNvSpPr/>
              <p:nvPr/>
            </p:nvSpPr>
            <p:spPr>
              <a:xfrm>
                <a:off x="824928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orma Livre: Forma 114">
                <a:extLst>
                  <a:ext uri="{FF2B5EF4-FFF2-40B4-BE49-F238E27FC236}">
                    <a16:creationId xmlns:a16="http://schemas.microsoft.com/office/drawing/2014/main" id="{5B663460-5D57-BE5C-EEE5-89E12DAC64B7}"/>
                  </a:ext>
                </a:extLst>
              </p:cNvPr>
              <p:cNvSpPr/>
              <p:nvPr/>
            </p:nvSpPr>
            <p:spPr>
              <a:xfrm>
                <a:off x="905722" y="3113542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orma Livre: Forma 115">
                <a:extLst>
                  <a:ext uri="{FF2B5EF4-FFF2-40B4-BE49-F238E27FC236}">
                    <a16:creationId xmlns:a16="http://schemas.microsoft.com/office/drawing/2014/main" id="{343824D6-3E4F-8BC5-DA46-89CCD55E101A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F91ED9A4-1F28-D84D-52E9-E5B8A81EDE56}"/>
              </a:ext>
            </a:extLst>
          </p:cNvPr>
          <p:cNvGrpSpPr/>
          <p:nvPr/>
        </p:nvGrpSpPr>
        <p:grpSpPr>
          <a:xfrm>
            <a:off x="9523282" y="3547227"/>
            <a:ext cx="1618525" cy="1837823"/>
            <a:chOff x="9523282" y="1183278"/>
            <a:chExt cx="1618525" cy="1837823"/>
          </a:xfrm>
        </p:grpSpPr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A6F97952-71D7-65E9-39DB-190CDC99A75E}"/>
                </a:ext>
              </a:extLst>
            </p:cNvPr>
            <p:cNvSpPr/>
            <p:nvPr/>
          </p:nvSpPr>
          <p:spPr>
            <a:xfrm>
              <a:off x="9523282" y="1402576"/>
              <a:ext cx="1618525" cy="1618525"/>
            </a:xfrm>
            <a:prstGeom prst="rect">
              <a:avLst/>
            </a:prstGeom>
            <a:gradFill flip="none" rotWithShape="1">
              <a:gsLst>
                <a:gs pos="0">
                  <a:srgbClr val="AFE8FF"/>
                </a:gs>
                <a:gs pos="100000">
                  <a:srgbClr val="D9AAFC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1D3EDEF0-F1E2-E521-DF5D-D1B01A7A2B83}"/>
                </a:ext>
              </a:extLst>
            </p:cNvPr>
            <p:cNvGrpSpPr/>
            <p:nvPr/>
          </p:nvGrpSpPr>
          <p:grpSpPr>
            <a:xfrm rot="20309008">
              <a:off x="10221375" y="1183278"/>
              <a:ext cx="406073" cy="406084"/>
              <a:chOff x="654429" y="3113548"/>
              <a:chExt cx="466167" cy="466180"/>
            </a:xfrm>
            <a:effectLst>
              <a:outerShdw blurRad="50800" dist="12700" dir="2700000" sx="99000" sy="99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EB2A6191-078A-53EE-63BB-45BDD4375E36}"/>
                  </a:ext>
                </a:extLst>
              </p:cNvPr>
              <p:cNvSpPr/>
              <p:nvPr/>
            </p:nvSpPr>
            <p:spPr>
              <a:xfrm>
                <a:off x="654429" y="3414595"/>
                <a:ext cx="165189" cy="165133"/>
              </a:xfrm>
              <a:custGeom>
                <a:avLst/>
                <a:gdLst>
                  <a:gd name="connsiteX0" fmla="*/ 162266 w 165189"/>
                  <a:gd name="connsiteY0" fmla="*/ 41717 h 165133"/>
                  <a:gd name="connsiteX1" fmla="*/ 123418 w 165189"/>
                  <a:gd name="connsiteY1" fmla="*/ 2870 h 165133"/>
                  <a:gd name="connsiteX2" fmla="*/ 115804 w 165189"/>
                  <a:gd name="connsiteY2" fmla="*/ 34 h 165133"/>
                  <a:gd name="connsiteX3" fmla="*/ 108714 w 165189"/>
                  <a:gd name="connsiteY3" fmla="*/ 3919 h 165133"/>
                  <a:gd name="connsiteX4" fmla="*/ 1943 w 165189"/>
                  <a:gd name="connsiteY4" fmla="*/ 149595 h 165133"/>
                  <a:gd name="connsiteX5" fmla="*/ 3885 w 165189"/>
                  <a:gd name="connsiteY5" fmla="*/ 163192 h 165133"/>
                  <a:gd name="connsiteX6" fmla="*/ 15539 w 165189"/>
                  <a:gd name="connsiteY6" fmla="*/ 163192 h 165133"/>
                  <a:gd name="connsiteX7" fmla="*/ 161216 w 165189"/>
                  <a:gd name="connsiteY7" fmla="*/ 56362 h 165133"/>
                  <a:gd name="connsiteX8" fmla="*/ 163312 w 165189"/>
                  <a:gd name="connsiteY8" fmla="*/ 42789 h 165133"/>
                  <a:gd name="connsiteX9" fmla="*/ 162343 w 165189"/>
                  <a:gd name="connsiteY9" fmla="*/ 41659 h 165133"/>
                  <a:gd name="connsiteX10" fmla="*/ 162266 w 165189"/>
                  <a:gd name="connsiteY10" fmla="*/ 41717 h 16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189" h="165133">
                    <a:moveTo>
                      <a:pt x="162266" y="41717"/>
                    </a:moveTo>
                    <a:lnTo>
                      <a:pt x="123418" y="2870"/>
                    </a:lnTo>
                    <a:cubicBezTo>
                      <a:pt x="121432" y="834"/>
                      <a:pt x="118638" y="-206"/>
                      <a:pt x="115804" y="34"/>
                    </a:cubicBezTo>
                    <a:cubicBezTo>
                      <a:pt x="112989" y="237"/>
                      <a:pt x="110400" y="1655"/>
                      <a:pt x="108714" y="3919"/>
                    </a:cubicBezTo>
                    <a:lnTo>
                      <a:pt x="1943" y="149595"/>
                    </a:lnTo>
                    <a:cubicBezTo>
                      <a:pt x="-1275" y="153887"/>
                      <a:pt x="-406" y="159974"/>
                      <a:pt x="3885" y="163192"/>
                    </a:cubicBezTo>
                    <a:cubicBezTo>
                      <a:pt x="7339" y="165781"/>
                      <a:pt x="12086" y="165781"/>
                      <a:pt x="15539" y="163192"/>
                    </a:cubicBezTo>
                    <a:lnTo>
                      <a:pt x="161216" y="56362"/>
                    </a:lnTo>
                    <a:cubicBezTo>
                      <a:pt x="165543" y="53193"/>
                      <a:pt x="166481" y="47116"/>
                      <a:pt x="163312" y="42789"/>
                    </a:cubicBezTo>
                    <a:cubicBezTo>
                      <a:pt x="163018" y="42388"/>
                      <a:pt x="162695" y="42011"/>
                      <a:pt x="162343" y="41659"/>
                    </a:cubicBezTo>
                    <a:lnTo>
                      <a:pt x="162266" y="4171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823697D3-7D1D-87DF-E96B-8BE2CD7F7690}"/>
                  </a:ext>
                </a:extLst>
              </p:cNvPr>
              <p:cNvSpPr/>
              <p:nvPr/>
            </p:nvSpPr>
            <p:spPr>
              <a:xfrm>
                <a:off x="704814" y="3272946"/>
                <a:ext cx="256169" cy="256425"/>
              </a:xfrm>
              <a:custGeom>
                <a:avLst/>
                <a:gdLst>
                  <a:gd name="connsiteX0" fmla="*/ 238134 w 256169"/>
                  <a:gd name="connsiteY0" fmla="*/ 115380 h 256425"/>
                  <a:gd name="connsiteX1" fmla="*/ 141017 w 256169"/>
                  <a:gd name="connsiteY1" fmla="*/ 18263 h 256425"/>
                  <a:gd name="connsiteX2" fmla="*/ 83640 w 256169"/>
                  <a:gd name="connsiteY2" fmla="*/ 102 h 256425"/>
                  <a:gd name="connsiteX3" fmla="*/ 10724 w 256169"/>
                  <a:gd name="connsiteY3" fmla="*/ 27974 h 256425"/>
                  <a:gd name="connsiteX4" fmla="*/ 15579 w 256169"/>
                  <a:gd name="connsiteY4" fmla="*/ 100444 h 256425"/>
                  <a:gd name="connsiteX5" fmla="*/ 78706 w 256169"/>
                  <a:gd name="connsiteY5" fmla="*/ 177671 h 256425"/>
                  <a:gd name="connsiteX6" fmla="*/ 201657 w 256169"/>
                  <a:gd name="connsiteY6" fmla="*/ 256414 h 256425"/>
                  <a:gd name="connsiteX7" fmla="*/ 228403 w 256169"/>
                  <a:gd name="connsiteY7" fmla="*/ 245653 h 256425"/>
                  <a:gd name="connsiteX8" fmla="*/ 238134 w 256169"/>
                  <a:gd name="connsiteY8" fmla="*/ 115380 h 2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169" h="256425">
                    <a:moveTo>
                      <a:pt x="238134" y="115380"/>
                    </a:moveTo>
                    <a:lnTo>
                      <a:pt x="141017" y="18263"/>
                    </a:lnTo>
                    <a:cubicBezTo>
                      <a:pt x="124678" y="5543"/>
                      <a:pt x="104322" y="-901"/>
                      <a:pt x="83640" y="102"/>
                    </a:cubicBezTo>
                    <a:cubicBezTo>
                      <a:pt x="56566" y="-845"/>
                      <a:pt x="30262" y="9209"/>
                      <a:pt x="10724" y="27974"/>
                    </a:cubicBezTo>
                    <a:cubicBezTo>
                      <a:pt x="-5048" y="43746"/>
                      <a:pt x="-3417" y="68123"/>
                      <a:pt x="15579" y="100444"/>
                    </a:cubicBezTo>
                    <a:cubicBezTo>
                      <a:pt x="33519" y="128574"/>
                      <a:pt x="54707" y="154494"/>
                      <a:pt x="78706" y="177671"/>
                    </a:cubicBezTo>
                    <a:cubicBezTo>
                      <a:pt x="117339" y="216286"/>
                      <a:pt x="166112" y="256414"/>
                      <a:pt x="201657" y="256414"/>
                    </a:cubicBezTo>
                    <a:cubicBezTo>
                      <a:pt x="211675" y="256668"/>
                      <a:pt x="221352" y="252774"/>
                      <a:pt x="228403" y="245653"/>
                    </a:cubicBezTo>
                    <a:cubicBezTo>
                      <a:pt x="268843" y="205233"/>
                      <a:pt x="258762" y="136028"/>
                      <a:pt x="238134" y="115380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63492437-612D-F364-E000-FA9729886650}"/>
                  </a:ext>
                </a:extLst>
              </p:cNvPr>
              <p:cNvSpPr/>
              <p:nvPr/>
            </p:nvSpPr>
            <p:spPr>
              <a:xfrm>
                <a:off x="824925" y="3210670"/>
                <a:ext cx="198558" cy="198589"/>
              </a:xfrm>
              <a:custGeom>
                <a:avLst/>
                <a:gdLst>
                  <a:gd name="connsiteX0" fmla="*/ 195715 w 198558"/>
                  <a:gd name="connsiteY0" fmla="*/ 99961 h 198589"/>
                  <a:gd name="connsiteX1" fmla="*/ 98597 w 198558"/>
                  <a:gd name="connsiteY1" fmla="*/ 2843 h 198589"/>
                  <a:gd name="connsiteX2" fmla="*/ 84864 w 198558"/>
                  <a:gd name="connsiteY2" fmla="*/ 2843 h 198589"/>
                  <a:gd name="connsiteX3" fmla="*/ 7170 w 198558"/>
                  <a:gd name="connsiteY3" fmla="*/ 80537 h 198589"/>
                  <a:gd name="connsiteX4" fmla="*/ 36306 w 198558"/>
                  <a:gd name="connsiteY4" fmla="*/ 162252 h 198589"/>
                  <a:gd name="connsiteX5" fmla="*/ 99238 w 198558"/>
                  <a:gd name="connsiteY5" fmla="*/ 198574 h 198589"/>
                  <a:gd name="connsiteX6" fmla="*/ 118020 w 198558"/>
                  <a:gd name="connsiteY6" fmla="*/ 191387 h 198589"/>
                  <a:gd name="connsiteX7" fmla="*/ 195714 w 198558"/>
                  <a:gd name="connsiteY7" fmla="*/ 113693 h 198589"/>
                  <a:gd name="connsiteX8" fmla="*/ 195715 w 198558"/>
                  <a:gd name="connsiteY8" fmla="*/ 99961 h 19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558" h="198589">
                    <a:moveTo>
                      <a:pt x="195715" y="99961"/>
                    </a:moveTo>
                    <a:lnTo>
                      <a:pt x="98597" y="2843"/>
                    </a:lnTo>
                    <a:cubicBezTo>
                      <a:pt x="94805" y="-948"/>
                      <a:pt x="88657" y="-948"/>
                      <a:pt x="84864" y="2843"/>
                    </a:cubicBezTo>
                    <a:lnTo>
                      <a:pt x="7170" y="80537"/>
                    </a:lnTo>
                    <a:cubicBezTo>
                      <a:pt x="-5533" y="93240"/>
                      <a:pt x="-4484" y="121327"/>
                      <a:pt x="36306" y="162252"/>
                    </a:cubicBezTo>
                    <a:cubicBezTo>
                      <a:pt x="62935" y="188882"/>
                      <a:pt x="84165" y="198574"/>
                      <a:pt x="99238" y="198574"/>
                    </a:cubicBezTo>
                    <a:cubicBezTo>
                      <a:pt x="106214" y="198820"/>
                      <a:pt x="112991" y="196227"/>
                      <a:pt x="118020" y="191387"/>
                    </a:cubicBezTo>
                    <a:lnTo>
                      <a:pt x="195714" y="113693"/>
                    </a:lnTo>
                    <a:cubicBezTo>
                      <a:pt x="199506" y="109901"/>
                      <a:pt x="199506" y="103754"/>
                      <a:pt x="195715" y="99961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BC17C0C9-BBBA-E7A4-86E8-0E7985F3E9BA}"/>
                  </a:ext>
                </a:extLst>
              </p:cNvPr>
              <p:cNvSpPr/>
              <p:nvPr/>
            </p:nvSpPr>
            <p:spPr>
              <a:xfrm>
                <a:off x="905723" y="3113548"/>
                <a:ext cx="214867" cy="214880"/>
              </a:xfrm>
              <a:custGeom>
                <a:avLst/>
                <a:gdLst>
                  <a:gd name="connsiteX0" fmla="*/ 214136 w 214867"/>
                  <a:gd name="connsiteY0" fmla="*/ 171119 h 214880"/>
                  <a:gd name="connsiteX1" fmla="*/ 205163 w 214867"/>
                  <a:gd name="connsiteY1" fmla="*/ 165117 h 214880"/>
                  <a:gd name="connsiteX2" fmla="*/ 105209 w 214867"/>
                  <a:gd name="connsiteY2" fmla="*/ 109683 h 214880"/>
                  <a:gd name="connsiteX3" fmla="*/ 49775 w 214867"/>
                  <a:gd name="connsiteY3" fmla="*/ 9729 h 214880"/>
                  <a:gd name="connsiteX4" fmla="*/ 40080 w 214867"/>
                  <a:gd name="connsiteY4" fmla="*/ 0 h 214880"/>
                  <a:gd name="connsiteX5" fmla="*/ 33187 w 214867"/>
                  <a:gd name="connsiteY5" fmla="*/ 2853 h 214880"/>
                  <a:gd name="connsiteX6" fmla="*/ 42899 w 214867"/>
                  <a:gd name="connsiteY6" fmla="*/ 171974 h 214880"/>
                  <a:gd name="connsiteX7" fmla="*/ 134578 w 214867"/>
                  <a:gd name="connsiteY7" fmla="*/ 214880 h 214880"/>
                  <a:gd name="connsiteX8" fmla="*/ 212019 w 214867"/>
                  <a:gd name="connsiteY8" fmla="*/ 181685 h 214880"/>
                  <a:gd name="connsiteX9" fmla="*/ 214136 w 214867"/>
                  <a:gd name="connsiteY9" fmla="*/ 171119 h 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67" h="214880">
                    <a:moveTo>
                      <a:pt x="214136" y="171119"/>
                    </a:moveTo>
                    <a:cubicBezTo>
                      <a:pt x="212635" y="167487"/>
                      <a:pt x="209092" y="165118"/>
                      <a:pt x="205163" y="165117"/>
                    </a:cubicBezTo>
                    <a:cubicBezTo>
                      <a:pt x="184108" y="165117"/>
                      <a:pt x="137879" y="142352"/>
                      <a:pt x="105209" y="109683"/>
                    </a:cubicBezTo>
                    <a:cubicBezTo>
                      <a:pt x="72540" y="77013"/>
                      <a:pt x="49775" y="30803"/>
                      <a:pt x="49775" y="9729"/>
                    </a:cubicBezTo>
                    <a:cubicBezTo>
                      <a:pt x="49784" y="4366"/>
                      <a:pt x="45444" y="10"/>
                      <a:pt x="40080" y="0"/>
                    </a:cubicBezTo>
                    <a:cubicBezTo>
                      <a:pt x="37494" y="-5"/>
                      <a:pt x="35013" y="1022"/>
                      <a:pt x="33187" y="2853"/>
                    </a:cubicBezTo>
                    <a:cubicBezTo>
                      <a:pt x="-6476" y="42536"/>
                      <a:pt x="-18868" y="110207"/>
                      <a:pt x="42899" y="171974"/>
                    </a:cubicBezTo>
                    <a:cubicBezTo>
                      <a:pt x="66397" y="198087"/>
                      <a:pt x="99473" y="213567"/>
                      <a:pt x="134578" y="214880"/>
                    </a:cubicBezTo>
                    <a:cubicBezTo>
                      <a:pt x="163777" y="214545"/>
                      <a:pt x="191642" y="202602"/>
                      <a:pt x="212019" y="181685"/>
                    </a:cubicBezTo>
                    <a:cubicBezTo>
                      <a:pt x="214794" y="178915"/>
                      <a:pt x="215629" y="174746"/>
                      <a:pt x="214136" y="171119"/>
                    </a:cubicBezTo>
                    <a:close/>
                  </a:path>
                </a:pathLst>
              </a:custGeom>
              <a:solidFill>
                <a:srgbClr val="8800C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6F5BFECD-50DE-3C98-8DB4-9678AA7DECB1}"/>
                  </a:ext>
                </a:extLst>
              </p:cNvPr>
              <p:cNvSpPr/>
              <p:nvPr/>
            </p:nvSpPr>
            <p:spPr>
              <a:xfrm>
                <a:off x="936073" y="3113560"/>
                <a:ext cx="184523" cy="184523"/>
              </a:xfrm>
              <a:custGeom>
                <a:avLst/>
                <a:gdLst>
                  <a:gd name="connsiteX0" fmla="*/ 123417 w 184523"/>
                  <a:gd name="connsiteY0" fmla="*/ 61107 h 184523"/>
                  <a:gd name="connsiteX1" fmla="*/ 9712 w 184523"/>
                  <a:gd name="connsiteY1" fmla="*/ 0 h 184523"/>
                  <a:gd name="connsiteX2" fmla="*/ 0 w 184523"/>
                  <a:gd name="connsiteY2" fmla="*/ 9712 h 184523"/>
                  <a:gd name="connsiteX3" fmla="*/ 61107 w 184523"/>
                  <a:gd name="connsiteY3" fmla="*/ 123417 h 184523"/>
                  <a:gd name="connsiteX4" fmla="*/ 174812 w 184523"/>
                  <a:gd name="connsiteY4" fmla="*/ 184524 h 184523"/>
                  <a:gd name="connsiteX5" fmla="*/ 184524 w 184523"/>
                  <a:gd name="connsiteY5" fmla="*/ 174812 h 184523"/>
                  <a:gd name="connsiteX6" fmla="*/ 123417 w 184523"/>
                  <a:gd name="connsiteY6" fmla="*/ 61107 h 18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523" h="184523">
                    <a:moveTo>
                      <a:pt x="123417" y="61107"/>
                    </a:moveTo>
                    <a:cubicBezTo>
                      <a:pt x="82278" y="19987"/>
                      <a:pt x="45082" y="0"/>
                      <a:pt x="9712" y="0"/>
                    </a:cubicBezTo>
                    <a:cubicBezTo>
                      <a:pt x="4348" y="0"/>
                      <a:pt x="0" y="4348"/>
                      <a:pt x="0" y="9712"/>
                    </a:cubicBezTo>
                    <a:cubicBezTo>
                      <a:pt x="0" y="38712"/>
                      <a:pt x="27426" y="89718"/>
                      <a:pt x="61107" y="123417"/>
                    </a:cubicBezTo>
                    <a:cubicBezTo>
                      <a:pt x="94787" y="157117"/>
                      <a:pt x="145832" y="184524"/>
                      <a:pt x="174812" y="184524"/>
                    </a:cubicBezTo>
                    <a:cubicBezTo>
                      <a:pt x="180176" y="184524"/>
                      <a:pt x="184524" y="180176"/>
                      <a:pt x="184524" y="174812"/>
                    </a:cubicBezTo>
                    <a:cubicBezTo>
                      <a:pt x="184524" y="139422"/>
                      <a:pt x="164537" y="102226"/>
                      <a:pt x="123417" y="61107"/>
                    </a:cubicBezTo>
                    <a:close/>
                  </a:path>
                </a:pathLst>
              </a:custGeom>
              <a:solidFill>
                <a:srgbClr val="B733FC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aee5329c-066a-4f26-a2c8-b375c9a21a0b"/>
    <ds:schemaRef ds:uri="http://schemas.microsoft.com/office/2006/metadata/properties"/>
    <ds:schemaRef ds:uri="http://purl.org/dc/terms/"/>
    <ds:schemaRef ds:uri="ca24610a-89d8-41ed-9d17-0839b3811cc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684ABF-FB70-4203-A0D4-754006BE9CD5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16</cp:revision>
  <dcterms:created xsi:type="dcterms:W3CDTF">2023-01-17T17:16:10Z</dcterms:created>
  <dcterms:modified xsi:type="dcterms:W3CDTF">2025-03-24T06:07:29Z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