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4" r:id="rId8"/>
    <p:sldId id="214737670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D0AAA-05E4-45C7-88FE-BD020E0CE2EC}" v="1" dt="2025-05-12T15:45:28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D84C5FF6-67BB-45EF-9E8D-99EC35B60F71}"/>
    <pc:docChg chg="custSel addSld delSld modSld modSection">
      <pc:chgData name="Naiara Torres" userId="4ed3b23a-722a-43c2-bf58-16a12e524c9f" providerId="ADAL" clId="{D84C5FF6-67BB-45EF-9E8D-99EC35B60F71}" dt="2025-03-16T01:34:17.414" v="5" actId="1076"/>
      <pc:docMkLst>
        <pc:docMk/>
      </pc:docMkLst>
      <pc:sldChg chg="modSp mod">
        <pc:chgData name="Naiara Torres" userId="4ed3b23a-722a-43c2-bf58-16a12e524c9f" providerId="ADAL" clId="{D84C5FF6-67BB-45EF-9E8D-99EC35B60F71}" dt="2025-03-16T01:33:32.422" v="0"/>
        <pc:sldMkLst>
          <pc:docMk/>
          <pc:sldMk cId="1032915011" sldId="272"/>
        </pc:sldMkLst>
      </pc:sldChg>
      <pc:sldChg chg="addSp delSp modSp add mod">
        <pc:chgData name="Naiara Torres" userId="4ed3b23a-722a-43c2-bf58-16a12e524c9f" providerId="ADAL" clId="{D84C5FF6-67BB-45EF-9E8D-99EC35B60F71}" dt="2025-03-16T01:34:17.414" v="5" actId="1076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D84C5FF6-67BB-45EF-9E8D-99EC35B60F71}" dt="2025-03-16T01:34:04.019" v="2" actId="47"/>
        <pc:sldMkLst>
          <pc:docMk/>
          <pc:sldMk cId="1125669103" sldId="2147376701"/>
        </pc:sldMkLst>
      </pc:sldChg>
    </pc:docChg>
  </pc:docChgLst>
  <pc:docChgLst>
    <pc:chgData name="Naiara Torres" userId="4ed3b23a-722a-43c2-bf58-16a12e524c9f" providerId="ADAL" clId="{5CD7B99C-4961-44F1-888F-3B2CBE1B3FF9}"/>
    <pc:docChg chg="custSel addSld delSld modSld modSection">
      <pc:chgData name="Naiara Torres" userId="4ed3b23a-722a-43c2-bf58-16a12e524c9f" providerId="ADAL" clId="{5CD7B99C-4961-44F1-888F-3B2CBE1B3FF9}" dt="2025-03-16T00:39:24.318" v="6" actId="1076"/>
      <pc:docMkLst>
        <pc:docMk/>
      </pc:docMkLst>
      <pc:sldChg chg="modSp mod">
        <pc:chgData name="Naiara Torres" userId="4ed3b23a-722a-43c2-bf58-16a12e524c9f" providerId="ADAL" clId="{5CD7B99C-4961-44F1-888F-3B2CBE1B3FF9}" dt="2025-03-16T00:37:13.503" v="1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5CD7B99C-4961-44F1-888F-3B2CBE1B3FF9}" dt="2025-03-16T00:39:10.036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5CD7B99C-4961-44F1-888F-3B2CBE1B3FF9}" dt="2025-03-16T00:39:24.318" v="6" actId="1076"/>
        <pc:sldMkLst>
          <pc:docMk/>
          <pc:sldMk cId="574454044" sldId="2147376701"/>
        </pc:sldMkLst>
      </pc:sldChg>
    </pc:docChg>
  </pc:docChgLst>
  <pc:docChgLst>
    <pc:chgData name="Naiara Torres" userId="4ed3b23a-722a-43c2-bf58-16a12e524c9f" providerId="ADAL" clId="{E4153CA6-8839-4F46-A0D2-4A562E52672B}"/>
    <pc:docChg chg="custSel addSld delSld modSld modSection">
      <pc:chgData name="Naiara Torres" userId="4ed3b23a-722a-43c2-bf58-16a12e524c9f" providerId="ADAL" clId="{E4153CA6-8839-4F46-A0D2-4A562E52672B}" dt="2025-03-16T00:20:09.731" v="6" actId="1076"/>
      <pc:docMkLst>
        <pc:docMk/>
      </pc:docMkLst>
      <pc:sldChg chg="modSp mod">
        <pc:chgData name="Naiara Torres" userId="4ed3b23a-722a-43c2-bf58-16a12e524c9f" providerId="ADAL" clId="{E4153CA6-8839-4F46-A0D2-4A562E52672B}" dt="2025-03-16T00:19:11.902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E4153CA6-8839-4F46-A0D2-4A562E52672B}" dt="2025-03-16T00:19:54.357" v="1" actId="47"/>
        <pc:sldMkLst>
          <pc:docMk/>
          <pc:sldMk cId="1207061872" sldId="2147376699"/>
        </pc:sldMkLst>
      </pc:sldChg>
      <pc:sldChg chg="del">
        <pc:chgData name="Naiara Torres" userId="4ed3b23a-722a-43c2-bf58-16a12e524c9f" providerId="ADAL" clId="{E4153CA6-8839-4F46-A0D2-4A562E52672B}" dt="2025-03-16T00:19:59.473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E4153CA6-8839-4F46-A0D2-4A562E52672B}" dt="2025-03-16T00:20:09.731" v="6" actId="1076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ED6D0AAA-05E4-45C7-88FE-BD020E0CE2EC}"/>
    <pc:docChg chg="modSld">
      <pc:chgData name="Ândria Kaminski" userId="353dd59b-79f5-4f4a-adf8-a66dbee6ec45" providerId="ADAL" clId="{ED6D0AAA-05E4-45C7-88FE-BD020E0CE2EC}" dt="2025-05-12T15:45:29.838" v="1" actId="167"/>
      <pc:docMkLst>
        <pc:docMk/>
      </pc:docMkLst>
      <pc:sldChg chg="addSp modSp mod">
        <pc:chgData name="Ândria Kaminski" userId="353dd59b-79f5-4f4a-adf8-a66dbee6ec45" providerId="ADAL" clId="{ED6D0AAA-05E4-45C7-88FE-BD020E0CE2EC}" dt="2025-05-12T15:45:29.838" v="1" actId="167"/>
        <pc:sldMkLst>
          <pc:docMk/>
          <pc:sldMk cId="4027156937" sldId="2147376706"/>
        </pc:sldMkLst>
        <pc:picChg chg="add mod ord">
          <ac:chgData name="Ândria Kaminski" userId="353dd59b-79f5-4f4a-adf8-a66dbee6ec45" providerId="ADAL" clId="{ED6D0AAA-05E4-45C7-88FE-BD020E0CE2EC}" dt="2025-05-12T15:45:29.838" v="1" actId="167"/>
          <ac:picMkLst>
            <pc:docMk/>
            <pc:sldMk cId="4027156937" sldId="2147376706"/>
            <ac:picMk id="4" creationId="{37F4C218-3037-7A3A-D1EC-18267DD2A03D}"/>
          </ac:picMkLst>
        </pc:picChg>
        <pc:picChg chg="add mod ord">
          <ac:chgData name="Ândria Kaminski" userId="353dd59b-79f5-4f4a-adf8-a66dbee6ec45" providerId="ADAL" clId="{ED6D0AAA-05E4-45C7-88FE-BD020E0CE2EC}" dt="2025-05-12T15:45:29.838" v="1" actId="167"/>
          <ac:picMkLst>
            <pc:docMk/>
            <pc:sldMk cId="4027156937" sldId="2147376706"/>
            <ac:picMk id="8" creationId="{A486786F-D1C6-A68D-8EE1-5FB3A1C5680E}"/>
          </ac:picMkLst>
        </pc:picChg>
        <pc:picChg chg="add mod ord">
          <ac:chgData name="Ândria Kaminski" userId="353dd59b-79f5-4f4a-adf8-a66dbee6ec45" providerId="ADAL" clId="{ED6D0AAA-05E4-45C7-88FE-BD020E0CE2EC}" dt="2025-05-12T15:45:29.838" v="1" actId="167"/>
          <ac:picMkLst>
            <pc:docMk/>
            <pc:sldMk cId="4027156937" sldId="2147376706"/>
            <ac:picMk id="9" creationId="{28D397FB-FDB3-3A91-B981-2F7442DBCA41}"/>
          </ac:picMkLst>
        </pc:picChg>
        <pc:picChg chg="add mod ord">
          <ac:chgData name="Ândria Kaminski" userId="353dd59b-79f5-4f4a-adf8-a66dbee6ec45" providerId="ADAL" clId="{ED6D0AAA-05E4-45C7-88FE-BD020E0CE2EC}" dt="2025-05-12T15:45:29.838" v="1" actId="167"/>
          <ac:picMkLst>
            <pc:docMk/>
            <pc:sldMk cId="4027156937" sldId="2147376706"/>
            <ac:picMk id="10" creationId="{CB5E549D-5B04-38FD-1AB1-27E99C4EDED4}"/>
          </ac:picMkLst>
        </pc:picChg>
      </pc:sldChg>
    </pc:docChg>
  </pc:docChgLst>
  <pc:docChgLst>
    <pc:chgData name="Naiara Torres" userId="4ed3b23a-722a-43c2-bf58-16a12e524c9f" providerId="ADAL" clId="{5CA71DA3-4211-49E5-9D90-665C1BDDBE31}"/>
    <pc:docChg chg="custSel modSld">
      <pc:chgData name="Naiara Torres" userId="4ed3b23a-722a-43c2-bf58-16a12e524c9f" providerId="ADAL" clId="{5CA71DA3-4211-49E5-9D90-665C1BDDBE31}" dt="2025-03-16T00:34:41.573" v="8" actId="404"/>
      <pc:docMkLst>
        <pc:docMk/>
      </pc:docMkLst>
      <pc:sldChg chg="modSp mod">
        <pc:chgData name="Naiara Torres" userId="4ed3b23a-722a-43c2-bf58-16a12e524c9f" providerId="ADAL" clId="{5CA71DA3-4211-49E5-9D90-665C1BDDBE31}" dt="2025-03-16T00:32:55.140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5CA71DA3-4211-49E5-9D90-665C1BDDBE31}" dt="2025-03-16T00:34:41.573" v="8" actId="404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0A12CD33-CC2B-449B-92F6-B6F511BD2D2B}"/>
    <pc:docChg chg="custSel addSld delSld modSld modSection">
      <pc:chgData name="Naiara Torres" userId="4ed3b23a-722a-43c2-bf58-16a12e524c9f" providerId="ADAL" clId="{0A12CD33-CC2B-449B-92F6-B6F511BD2D2B}" dt="2025-03-16T00:27:51.249" v="5" actId="1076"/>
      <pc:docMkLst>
        <pc:docMk/>
      </pc:docMkLst>
      <pc:sldChg chg="modSp mod">
        <pc:chgData name="Naiara Torres" userId="4ed3b23a-722a-43c2-bf58-16a12e524c9f" providerId="ADAL" clId="{0A12CD33-CC2B-449B-92F6-B6F511BD2D2B}" dt="2025-03-16T00:26:51.174" v="0"/>
        <pc:sldMkLst>
          <pc:docMk/>
          <pc:sldMk cId="1032915011" sldId="272"/>
        </pc:sldMkLst>
      </pc:sldChg>
      <pc:sldChg chg="addSp delSp modSp add mod">
        <pc:chgData name="Naiara Torres" userId="4ed3b23a-722a-43c2-bf58-16a12e524c9f" providerId="ADAL" clId="{0A12CD33-CC2B-449B-92F6-B6F511BD2D2B}" dt="2025-03-16T00:27:51.249" v="5" actId="1076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0A12CD33-CC2B-449B-92F6-B6F511BD2D2B}" dt="2025-03-16T00:27:28.042" v="1" actId="47"/>
        <pc:sldMkLst>
          <pc:docMk/>
          <pc:sldMk cId="3180987480" sldId="2147376701"/>
        </pc:sldMkLst>
      </pc:sldChg>
    </pc:docChg>
  </pc:docChgLst>
  <pc:docChgLst>
    <pc:chgData name="Naiara Torres" userId="4ed3b23a-722a-43c2-bf58-16a12e524c9f" providerId="ADAL" clId="{ECB39BBB-6966-44AD-99EC-5C67898C534B}"/>
    <pc:docChg chg="undo custSel addSld delSld modSld modSection">
      <pc:chgData name="Naiara Torres" userId="4ed3b23a-722a-43c2-bf58-16a12e524c9f" providerId="ADAL" clId="{ECB39BBB-6966-44AD-99EC-5C67898C534B}" dt="2025-03-16T01:28:54.133" v="12" actId="47"/>
      <pc:docMkLst>
        <pc:docMk/>
      </pc:docMkLst>
      <pc:sldChg chg="modSp mod">
        <pc:chgData name="Naiara Torres" userId="4ed3b23a-722a-43c2-bf58-16a12e524c9f" providerId="ADAL" clId="{ECB39BBB-6966-44AD-99EC-5C67898C534B}" dt="2025-03-16T01:26:32.551" v="0"/>
        <pc:sldMkLst>
          <pc:docMk/>
          <pc:sldMk cId="1032915011" sldId="272"/>
        </pc:sldMkLst>
      </pc:sldChg>
      <pc:sldChg chg="add del">
        <pc:chgData name="Naiara Torres" userId="4ed3b23a-722a-43c2-bf58-16a12e524c9f" providerId="ADAL" clId="{ECB39BBB-6966-44AD-99EC-5C67898C534B}" dt="2025-03-16T01:28:54.133" v="12" actId="47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ECB39BBB-6966-44AD-99EC-5C67898C534B}" dt="2025-03-16T01:28:28.255" v="1" actId="47"/>
        <pc:sldMkLst>
          <pc:docMk/>
          <pc:sldMk cId="574454044" sldId="2147376701"/>
        </pc:sldMkLst>
      </pc:sldChg>
      <pc:sldChg chg="addSp delSp modSp add mod">
        <pc:chgData name="Naiara Torres" userId="4ed3b23a-722a-43c2-bf58-16a12e524c9f" providerId="ADAL" clId="{ECB39BBB-6966-44AD-99EC-5C67898C534B}" dt="2025-03-16T01:28:51.654" v="11" actId="1076"/>
        <pc:sldMkLst>
          <pc:docMk/>
          <pc:sldMk cId="1125669103" sldId="2147376701"/>
        </pc:sldMkLst>
      </pc:sldChg>
    </pc:docChg>
  </pc:docChgLst>
  <pc:docChgLst>
    <pc:chgData name="Naiara Torres" userId="4ed3b23a-722a-43c2-bf58-16a12e524c9f" providerId="ADAL" clId="{B5F4D804-AEFE-4DC3-B8B8-171E101DD3F0}"/>
    <pc:docChg chg="undo custSel addSld modSld modSection">
      <pc:chgData name="Naiara Torres" userId="4ed3b23a-722a-43c2-bf58-16a12e524c9f" providerId="ADAL" clId="{B5F4D804-AEFE-4DC3-B8B8-171E101DD3F0}" dt="2025-03-16T00:11:17.040" v="49"/>
      <pc:docMkLst>
        <pc:docMk/>
      </pc:docMkLst>
      <pc:sldChg chg="modSp mod">
        <pc:chgData name="Naiara Torres" userId="4ed3b23a-722a-43c2-bf58-16a12e524c9f" providerId="ADAL" clId="{B5F4D804-AEFE-4DC3-B8B8-171E101DD3F0}" dt="2025-03-16T00:07:09.430" v="4" actId="1076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5F4D804-AEFE-4DC3-B8B8-171E101DD3F0}" dt="2025-03-16T00:11:17.040" v="49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B5F4D804-AEFE-4DC3-B8B8-171E101DD3F0}" dt="2025-03-16T00:10:35.460" v="39" actId="1076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54B727D6-3FFC-4B7C-B1DD-C74E01D806CD}"/>
    <pc:docChg chg="custSel addSld delSld modSld modSection">
      <pc:chgData name="Naiara Torres" userId="4ed3b23a-722a-43c2-bf58-16a12e524c9f" providerId="ADAL" clId="{54B727D6-3FFC-4B7C-B1DD-C74E01D806CD}" dt="2025-03-16T01:48:53.521" v="5" actId="1076"/>
      <pc:docMkLst>
        <pc:docMk/>
      </pc:docMkLst>
      <pc:sldChg chg="modSp mod">
        <pc:chgData name="Naiara Torres" userId="4ed3b23a-722a-43c2-bf58-16a12e524c9f" providerId="ADAL" clId="{54B727D6-3FFC-4B7C-B1DD-C74E01D806CD}" dt="2025-03-16T01:44:33.447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54B727D6-3FFC-4B7C-B1DD-C74E01D806CD}" dt="2025-03-16T01:48:41.750" v="2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54B727D6-3FFC-4B7C-B1DD-C74E01D806CD}" dt="2025-03-16T01:48:53.521" v="5" actId="1076"/>
        <pc:sldMkLst>
          <pc:docMk/>
          <pc:sldMk cId="3005963844" sldId="2147376701"/>
        </pc:sldMkLst>
      </pc:sldChg>
    </pc:docChg>
  </pc:docChgLst>
  <pc:docChgLst>
    <pc:chgData name="Ândria Kaminski" userId="353dd59b-79f5-4f4a-adf8-a66dbee6ec45" providerId="ADAL" clId="{FF662F61-7EE5-4CF5-952D-EA0CDDD3A9A7}"/>
    <pc:docChg chg="custSel addSld delSld modSld modSection">
      <pc:chgData name="Ândria Kaminski" userId="353dd59b-79f5-4f4a-adf8-a66dbee6ec45" providerId="ADAL" clId="{FF662F61-7EE5-4CF5-952D-EA0CDDD3A9A7}" dt="2025-04-15T16:20:03.257" v="77" actId="1076"/>
      <pc:docMkLst>
        <pc:docMk/>
      </pc:docMkLst>
      <pc:sldChg chg="del">
        <pc:chgData name="Ândria Kaminski" userId="353dd59b-79f5-4f4a-adf8-a66dbee6ec45" providerId="ADAL" clId="{FF662F61-7EE5-4CF5-952D-EA0CDDD3A9A7}" dt="2025-04-15T16:18:23.328" v="20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FF662F61-7EE5-4CF5-952D-EA0CDDD3A9A7}" dt="2025-04-15T16:19:43.150" v="70" actId="47"/>
        <pc:sldMkLst>
          <pc:docMk/>
          <pc:sldMk cId="3005963844" sldId="2147376701"/>
        </pc:sldMkLst>
      </pc:sldChg>
      <pc:sldChg chg="addSp delSp modSp add mod">
        <pc:chgData name="Ândria Kaminski" userId="353dd59b-79f5-4f4a-adf8-a66dbee6ec45" providerId="ADAL" clId="{FF662F61-7EE5-4CF5-952D-EA0CDDD3A9A7}" dt="2025-04-15T16:20:03.257" v="77" actId="1076"/>
        <pc:sldMkLst>
          <pc:docMk/>
          <pc:sldMk cId="766056323" sldId="2147376704"/>
        </pc:sldMkLst>
        <pc:spChg chg="mod">
          <ac:chgData name="Ândria Kaminski" userId="353dd59b-79f5-4f4a-adf8-a66dbee6ec45" providerId="ADAL" clId="{FF662F61-7EE5-4CF5-952D-EA0CDDD3A9A7}" dt="2025-04-15T16:18:20.274" v="18" actId="20577"/>
          <ac:spMkLst>
            <pc:docMk/>
            <pc:sldMk cId="766056323" sldId="2147376704"/>
            <ac:spMk id="2" creationId="{A6016464-8CE1-9CEB-D53D-24D42B866F67}"/>
          </ac:spMkLst>
        </pc:spChg>
        <pc:picChg chg="add mod">
          <ac:chgData name="Ândria Kaminski" userId="353dd59b-79f5-4f4a-adf8-a66dbee6ec45" providerId="ADAL" clId="{FF662F61-7EE5-4CF5-952D-EA0CDDD3A9A7}" dt="2025-04-15T16:20:03.257" v="77" actId="1076"/>
          <ac:picMkLst>
            <pc:docMk/>
            <pc:sldMk cId="766056323" sldId="2147376704"/>
            <ac:picMk id="4" creationId="{1537A741-9C2F-B5A4-8BDF-93DBEF17D369}"/>
          </ac:picMkLst>
        </pc:picChg>
      </pc:sldChg>
      <pc:sldChg chg="delSp modSp add mod">
        <pc:chgData name="Ândria Kaminski" userId="353dd59b-79f5-4f4a-adf8-a66dbee6ec45" providerId="ADAL" clId="{FF662F61-7EE5-4CF5-952D-EA0CDDD3A9A7}" dt="2025-04-15T16:19:40.130" v="69"/>
        <pc:sldMkLst>
          <pc:docMk/>
          <pc:sldMk cId="4027156937" sldId="2147376706"/>
        </pc:sldMkLst>
        <pc:spChg chg="mod">
          <ac:chgData name="Ândria Kaminski" userId="353dd59b-79f5-4f4a-adf8-a66dbee6ec45" providerId="ADAL" clId="{FF662F61-7EE5-4CF5-952D-EA0CDDD3A9A7}" dt="2025-04-15T16:18:29.794" v="21"/>
          <ac:spMkLst>
            <pc:docMk/>
            <pc:sldMk cId="4027156937" sldId="2147376706"/>
            <ac:spMk id="7" creationId="{58EED994-AA33-3AC0-E19C-E1F0EC85E6D4}"/>
          </ac:spMkLst>
        </pc:spChg>
        <pc:graphicFrameChg chg="mod modGraphic">
          <ac:chgData name="Ândria Kaminski" userId="353dd59b-79f5-4f4a-adf8-a66dbee6ec45" providerId="ADAL" clId="{FF662F61-7EE5-4CF5-952D-EA0CDDD3A9A7}" dt="2025-04-15T16:19:40.130" v="69"/>
          <ac:graphicFrameMkLst>
            <pc:docMk/>
            <pc:sldMk cId="4027156937" sldId="2147376706"/>
            <ac:graphicFrameMk id="2" creationId="{43D5E201-2AC0-5E1A-682F-5EE6B46578D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29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40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157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633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94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052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308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94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62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1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5344952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prstClr val="white"/>
                </a:solidFill>
                <a:latin typeface="Montserrat"/>
                <a:ea typeface="Tahoma"/>
                <a:cs typeface="Arial"/>
              </a:rPr>
              <a:t>Teste de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Premissas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4" name="Imagem 3" descr="Imagem digital fictícia de personagem de jogo de vídeo game&#10;&#10;O conteúdo gerado por IA pode estar incorreto.">
            <a:extLst>
              <a:ext uri="{FF2B5EF4-FFF2-40B4-BE49-F238E27FC236}">
                <a16:creationId xmlns:a16="http://schemas.microsoft.com/office/drawing/2014/main" id="{1537A741-9C2F-B5A4-8BDF-93DBEF17D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44" y="1626963"/>
            <a:ext cx="5442707" cy="42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37F4C218-3037-7A3A-D1EC-18267DD2A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486786F-D1C6-A68D-8EE1-5FB3A1C5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8D397FB-FDB3-3A91-B981-2F7442DBC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0" name="Imagem 9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CB5E549D-5B04-38FD-1AB1-27E99C4EDED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61D9999F-3685-14EB-0DCD-02E7954F8AD6}"/>
              </a:ext>
            </a:extLst>
          </p:cNvPr>
          <p:cNvSpPr/>
          <p:nvPr/>
        </p:nvSpPr>
        <p:spPr>
          <a:xfrm>
            <a:off x="813708" y="1124616"/>
            <a:ext cx="10564584" cy="55178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Teste de premissas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3D5E201-2AC0-5E1A-682F-5EE6B4657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39064"/>
              </p:ext>
            </p:extLst>
          </p:nvPr>
        </p:nvGraphicFramePr>
        <p:xfrm>
          <a:off x="813708" y="1124616"/>
          <a:ext cx="10564584" cy="4320494"/>
        </p:xfrm>
        <a:graphic>
          <a:graphicData uri="http://schemas.openxmlformats.org/drawingml/2006/table">
            <a:tbl>
              <a:tblPr/>
              <a:tblGrid>
                <a:gridCol w="1069521">
                  <a:extLst>
                    <a:ext uri="{9D8B030D-6E8A-4147-A177-3AD203B41FA5}">
                      <a16:colId xmlns:a16="http://schemas.microsoft.com/office/drawing/2014/main" val="3590037539"/>
                    </a:ext>
                  </a:extLst>
                </a:gridCol>
                <a:gridCol w="4354285">
                  <a:extLst>
                    <a:ext uri="{9D8B030D-6E8A-4147-A177-3AD203B41FA5}">
                      <a16:colId xmlns:a16="http://schemas.microsoft.com/office/drawing/2014/main" val="1836278979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1581448159"/>
                    </a:ext>
                  </a:extLst>
                </a:gridCol>
                <a:gridCol w="3420835">
                  <a:extLst>
                    <a:ext uri="{9D8B030D-6E8A-4147-A177-3AD203B41FA5}">
                      <a16:colId xmlns:a16="http://schemas.microsoft.com/office/drawing/2014/main" val="2467066733"/>
                    </a:ext>
                  </a:extLst>
                </a:gridCol>
              </a:tblGrid>
              <a:tr h="56332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Teste empírico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Recursos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25002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Teste A/B em um site de destino com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opção de inscrição para visualizar um novo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plataforma de investimento que permite aos usuários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acessar o mercado dos EUA (Google </a:t>
                      </a:r>
                      <a:r>
                        <a:rPr lang="pt-BR" sz="11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AdWords</a:t>
                      </a:r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 anúncios do Facebook)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 andamento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Baixo. Feito através de um </a:t>
                      </a:r>
                      <a:r>
                        <a:rPr lang="pt-BR" sz="11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WordPress</a:t>
                      </a: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gastou $ 200 em anúncios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Abrindo uma conta de corretor nos Estados Unidos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Estados em nosso nome (internacional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estudantes) e em nome de um cliente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 Índia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Aberto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negociações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 corretores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Médio: precisamos inscrever um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acordo de colaboração com uma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corretor nos Estados Unidos.</a:t>
                      </a:r>
                    </a:p>
                    <a:p>
                      <a:pPr algn="ctr" fontAlgn="base"/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Precisamos de dinheiro para investir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aee5329c-066a-4f26-a2c8-b375c9a21a0b"/>
    <ds:schemaRef ds:uri="http://purl.org/dc/elements/1.1/"/>
    <ds:schemaRef ds:uri="http://schemas.microsoft.com/office/infopath/2007/PartnerControls"/>
    <ds:schemaRef ds:uri="ca24610a-89d8-41ed-9d17-0839b3811cc0"/>
  </ds:schemaRefs>
</ds:datastoreItem>
</file>

<file path=customXml/itemProps3.xml><?xml version="1.0" encoding="utf-8"?>
<ds:datastoreItem xmlns:ds="http://schemas.openxmlformats.org/officeDocument/2006/customXml" ds:itemID="{1AE97115-B022-40AE-A422-8AEC489F5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120</Words>
  <Application>Microsoft Office PowerPoint</Application>
  <PresentationFormat>Widescreen</PresentationFormat>
  <Paragraphs>33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