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AC0DA-8D77-49E1-8DB9-FB3C0CBB1FAB}" v="1" dt="2025-05-12T14:55:37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E4153CA6-8839-4F46-A0D2-4A562E52672B}"/>
    <pc:docChg chg="custSel addSld delSld modSld modSection">
      <pc:chgData name="Naiara Torres" userId="4ed3b23a-722a-43c2-bf58-16a12e524c9f" providerId="ADAL" clId="{E4153CA6-8839-4F46-A0D2-4A562E52672B}" dt="2025-03-16T00:20:09.731" v="6" actId="1076"/>
      <pc:docMkLst>
        <pc:docMk/>
      </pc:docMkLst>
      <pc:sldChg chg="modSp mod">
        <pc:chgData name="Naiara Torres" userId="4ed3b23a-722a-43c2-bf58-16a12e524c9f" providerId="ADAL" clId="{E4153CA6-8839-4F46-A0D2-4A562E52672B}" dt="2025-03-16T00:19:11.902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E4153CA6-8839-4F46-A0D2-4A562E52672B}" dt="2025-03-16T00:19:54.357" v="1" actId="47"/>
        <pc:sldMkLst>
          <pc:docMk/>
          <pc:sldMk cId="1207061872" sldId="2147376699"/>
        </pc:sldMkLst>
      </pc:sldChg>
      <pc:sldChg chg="del">
        <pc:chgData name="Naiara Torres" userId="4ed3b23a-722a-43c2-bf58-16a12e524c9f" providerId="ADAL" clId="{E4153CA6-8839-4F46-A0D2-4A562E52672B}" dt="2025-03-16T00:19:59.473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E4153CA6-8839-4F46-A0D2-4A562E52672B}" dt="2025-03-16T00:20:09.731" v="6" actId="1076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96BAC0DA-8D77-49E1-8DB9-FB3C0CBB1FAB}"/>
    <pc:docChg chg="modSld">
      <pc:chgData name="Ândria Kaminski" userId="353dd59b-79f5-4f4a-adf8-a66dbee6ec45" providerId="ADAL" clId="{96BAC0DA-8D77-49E1-8DB9-FB3C0CBB1FAB}" dt="2025-05-12T14:55:39.339" v="1" actId="167"/>
      <pc:docMkLst>
        <pc:docMk/>
      </pc:docMkLst>
      <pc:sldChg chg="addSp modSp mod">
        <pc:chgData name="Ândria Kaminski" userId="353dd59b-79f5-4f4a-adf8-a66dbee6ec45" providerId="ADAL" clId="{96BAC0DA-8D77-49E1-8DB9-FB3C0CBB1FAB}" dt="2025-05-12T14:55:39.339" v="1" actId="167"/>
        <pc:sldMkLst>
          <pc:docMk/>
          <pc:sldMk cId="4027156937" sldId="2147376704"/>
        </pc:sldMkLst>
        <pc:picChg chg="add mod ord">
          <ac:chgData name="Ândria Kaminski" userId="353dd59b-79f5-4f4a-adf8-a66dbee6ec45" providerId="ADAL" clId="{96BAC0DA-8D77-49E1-8DB9-FB3C0CBB1FAB}" dt="2025-05-12T14:55:39.339" v="1" actId="167"/>
          <ac:picMkLst>
            <pc:docMk/>
            <pc:sldMk cId="4027156937" sldId="2147376704"/>
            <ac:picMk id="3" creationId="{16EEE59B-8B81-39ED-1FE4-8405391DD964}"/>
          </ac:picMkLst>
        </pc:picChg>
        <pc:picChg chg="add mod ord">
          <ac:chgData name="Ândria Kaminski" userId="353dd59b-79f5-4f4a-adf8-a66dbee6ec45" providerId="ADAL" clId="{96BAC0DA-8D77-49E1-8DB9-FB3C0CBB1FAB}" dt="2025-05-12T14:55:39.339" v="1" actId="167"/>
          <ac:picMkLst>
            <pc:docMk/>
            <pc:sldMk cId="4027156937" sldId="2147376704"/>
            <ac:picMk id="4" creationId="{A4F5C5A0-4956-5AA0-EB49-321984E07B44}"/>
          </ac:picMkLst>
        </pc:picChg>
        <pc:picChg chg="add mod ord">
          <ac:chgData name="Ândria Kaminski" userId="353dd59b-79f5-4f4a-adf8-a66dbee6ec45" providerId="ADAL" clId="{96BAC0DA-8D77-49E1-8DB9-FB3C0CBB1FAB}" dt="2025-05-12T14:55:39.339" v="1" actId="167"/>
          <ac:picMkLst>
            <pc:docMk/>
            <pc:sldMk cId="4027156937" sldId="2147376704"/>
            <ac:picMk id="9" creationId="{04DF29F1-6804-562C-7F63-1745A936E7A4}"/>
          </ac:picMkLst>
        </pc:picChg>
        <pc:picChg chg="add mod ord">
          <ac:chgData name="Ândria Kaminski" userId="353dd59b-79f5-4f4a-adf8-a66dbee6ec45" providerId="ADAL" clId="{96BAC0DA-8D77-49E1-8DB9-FB3C0CBB1FAB}" dt="2025-05-12T14:55:39.339" v="1" actId="167"/>
          <ac:picMkLst>
            <pc:docMk/>
            <pc:sldMk cId="4027156937" sldId="2147376704"/>
            <ac:picMk id="10" creationId="{1E08FA14-3032-ABAB-40F7-1F7E226E36C8}"/>
          </ac:picMkLst>
        </pc:picChg>
      </pc:sldChg>
    </pc:docChg>
  </pc:docChgLst>
  <pc:docChgLst>
    <pc:chgData name="Naiara Torres" userId="4ed3b23a-722a-43c2-bf58-16a12e524c9f" providerId="ADAL" clId="{0A12CD33-CC2B-449B-92F6-B6F511BD2D2B}"/>
    <pc:docChg chg="custSel addSld delSld modSld modSection">
      <pc:chgData name="Naiara Torres" userId="4ed3b23a-722a-43c2-bf58-16a12e524c9f" providerId="ADAL" clId="{0A12CD33-CC2B-449B-92F6-B6F511BD2D2B}" dt="2025-03-16T00:27:51.249" v="5" actId="1076"/>
      <pc:docMkLst>
        <pc:docMk/>
      </pc:docMkLst>
      <pc:sldChg chg="modSp mod">
        <pc:chgData name="Naiara Torres" userId="4ed3b23a-722a-43c2-bf58-16a12e524c9f" providerId="ADAL" clId="{0A12CD33-CC2B-449B-92F6-B6F511BD2D2B}" dt="2025-03-16T00:26:51.174" v="0"/>
        <pc:sldMkLst>
          <pc:docMk/>
          <pc:sldMk cId="1032915011" sldId="272"/>
        </pc:sldMkLst>
      </pc:sldChg>
      <pc:sldChg chg="addSp delSp modSp add mod">
        <pc:chgData name="Naiara Torres" userId="4ed3b23a-722a-43c2-bf58-16a12e524c9f" providerId="ADAL" clId="{0A12CD33-CC2B-449B-92F6-B6F511BD2D2B}" dt="2025-03-16T00:27:51.249" v="5" actId="1076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0A12CD33-CC2B-449B-92F6-B6F511BD2D2B}" dt="2025-03-16T00:27:28.042" v="1" actId="47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6F18AFC2-B121-4DF0-AA28-048ABA058753}"/>
    <pc:docChg chg="undo custSel addSld delSld modSld modSection">
      <pc:chgData name="Ândria Kaminski" userId="353dd59b-79f5-4f4a-adf8-a66dbee6ec45" providerId="ADAL" clId="{6F18AFC2-B121-4DF0-AA28-048ABA058753}" dt="2025-04-15T12:46:44.136" v="76" actId="207"/>
      <pc:docMkLst>
        <pc:docMk/>
      </pc:docMkLst>
      <pc:sldChg chg="del">
        <pc:chgData name="Ândria Kaminski" userId="353dd59b-79f5-4f4a-adf8-a66dbee6ec45" providerId="ADAL" clId="{6F18AFC2-B121-4DF0-AA28-048ABA058753}" dt="2025-04-15T12:33:25.282" v="15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6F18AFC2-B121-4DF0-AA28-048ABA058753}" dt="2025-04-15T12:43:08.601" v="23" actId="47"/>
        <pc:sldMkLst>
          <pc:docMk/>
          <pc:sldMk cId="574454044" sldId="2147376701"/>
        </pc:sldMkLst>
      </pc:sldChg>
      <pc:sldChg chg="addSp delSp modSp add mod">
        <pc:chgData name="Ândria Kaminski" userId="353dd59b-79f5-4f4a-adf8-a66dbee6ec45" providerId="ADAL" clId="{6F18AFC2-B121-4DF0-AA28-048ABA058753}" dt="2025-04-15T12:33:37.515" v="18" actId="732"/>
        <pc:sldMkLst>
          <pc:docMk/>
          <pc:sldMk cId="766056323" sldId="2147376702"/>
        </pc:sldMkLst>
        <pc:spChg chg="mod">
          <ac:chgData name="Ândria Kaminski" userId="353dd59b-79f5-4f4a-adf8-a66dbee6ec45" providerId="ADAL" clId="{6F18AFC2-B121-4DF0-AA28-048ABA058753}" dt="2025-04-15T12:32:06.368" v="1"/>
          <ac:spMkLst>
            <pc:docMk/>
            <pc:sldMk cId="766056323" sldId="2147376702"/>
            <ac:spMk id="2" creationId="{A6016464-8CE1-9CEB-D53D-24D42B866F67}"/>
          </ac:spMkLst>
        </pc:spChg>
        <pc:picChg chg="add mod modCrop">
          <ac:chgData name="Ândria Kaminski" userId="353dd59b-79f5-4f4a-adf8-a66dbee6ec45" providerId="ADAL" clId="{6F18AFC2-B121-4DF0-AA28-048ABA058753}" dt="2025-04-15T12:33:29.346" v="16" actId="1076"/>
          <ac:picMkLst>
            <pc:docMk/>
            <pc:sldMk cId="766056323" sldId="2147376702"/>
            <ac:picMk id="4" creationId="{A0A9F619-A806-5BAA-9B99-63A058672EB8}"/>
          </ac:picMkLst>
        </pc:picChg>
        <pc:picChg chg="mod modCrop">
          <ac:chgData name="Ândria Kaminski" userId="353dd59b-79f5-4f4a-adf8-a66dbee6ec45" providerId="ADAL" clId="{6F18AFC2-B121-4DF0-AA28-048ABA058753}" dt="2025-04-15T12:33:37.515" v="18" actId="732"/>
          <ac:picMkLst>
            <pc:docMk/>
            <pc:sldMk cId="766056323" sldId="2147376702"/>
            <ac:picMk id="12" creationId="{B92C4252-3173-A719-BF61-6C68046FFFE3}"/>
          </ac:picMkLst>
        </pc:picChg>
      </pc:sldChg>
      <pc:sldChg chg="addSp delSp modSp add mod">
        <pc:chgData name="Ândria Kaminski" userId="353dd59b-79f5-4f4a-adf8-a66dbee6ec45" providerId="ADAL" clId="{6F18AFC2-B121-4DF0-AA28-048ABA058753}" dt="2025-04-15T12:46:44.136" v="76" actId="207"/>
        <pc:sldMkLst>
          <pc:docMk/>
          <pc:sldMk cId="4027156937" sldId="2147376704"/>
        </pc:sldMkLst>
        <pc:spChg chg="ord">
          <ac:chgData name="Ândria Kaminski" userId="353dd59b-79f5-4f4a-adf8-a66dbee6ec45" providerId="ADAL" clId="{6F18AFC2-B121-4DF0-AA28-048ABA058753}" dt="2025-04-15T12:46:42.098" v="75" actId="167"/>
          <ac:spMkLst>
            <pc:docMk/>
            <pc:sldMk cId="4027156937" sldId="2147376704"/>
            <ac:spMk id="5" creationId="{413F411F-AA49-1FB8-829E-5B7982444694}"/>
          </ac:spMkLst>
        </pc:spChg>
        <pc:spChg chg="mod">
          <ac:chgData name="Ândria Kaminski" userId="353dd59b-79f5-4f4a-adf8-a66dbee6ec45" providerId="ADAL" clId="{6F18AFC2-B121-4DF0-AA28-048ABA058753}" dt="2025-04-15T12:42:55.888" v="20"/>
          <ac:spMkLst>
            <pc:docMk/>
            <pc:sldMk cId="4027156937" sldId="2147376704"/>
            <ac:spMk id="7" creationId="{58EED994-AA33-3AC0-E19C-E1F0EC85E6D4}"/>
          </ac:spMkLst>
        </pc:spChg>
        <pc:spChg chg="add mod">
          <ac:chgData name="Ândria Kaminski" userId="353dd59b-79f5-4f4a-adf8-a66dbee6ec45" providerId="ADAL" clId="{6F18AFC2-B121-4DF0-AA28-048ABA058753}" dt="2025-04-15T12:46:27.216" v="73" actId="14100"/>
          <ac:spMkLst>
            <pc:docMk/>
            <pc:sldMk cId="4027156937" sldId="2147376704"/>
            <ac:spMk id="22" creationId="{B7C30DF4-796B-D8D3-846C-224B2DD86809}"/>
          </ac:spMkLst>
        </pc:spChg>
        <pc:spChg chg="add mod">
          <ac:chgData name="Ândria Kaminski" userId="353dd59b-79f5-4f4a-adf8-a66dbee6ec45" providerId="ADAL" clId="{6F18AFC2-B121-4DF0-AA28-048ABA058753}" dt="2025-04-15T12:46:27.216" v="73" actId="14100"/>
          <ac:spMkLst>
            <pc:docMk/>
            <pc:sldMk cId="4027156937" sldId="2147376704"/>
            <ac:spMk id="23" creationId="{78E4F218-1DCD-6BB8-97B3-48BB6955A09B}"/>
          </ac:spMkLst>
        </pc:spChg>
        <pc:spChg chg="add mod">
          <ac:chgData name="Ândria Kaminski" userId="353dd59b-79f5-4f4a-adf8-a66dbee6ec45" providerId="ADAL" clId="{6F18AFC2-B121-4DF0-AA28-048ABA058753}" dt="2025-04-15T12:46:27.216" v="73" actId="14100"/>
          <ac:spMkLst>
            <pc:docMk/>
            <pc:sldMk cId="4027156937" sldId="2147376704"/>
            <ac:spMk id="24" creationId="{CCA8FEB1-0F66-CBA6-E657-6A50C1CCEAA9}"/>
          </ac:spMkLst>
        </pc:spChg>
        <pc:spChg chg="add mod">
          <ac:chgData name="Ândria Kaminski" userId="353dd59b-79f5-4f4a-adf8-a66dbee6ec45" providerId="ADAL" clId="{6F18AFC2-B121-4DF0-AA28-048ABA058753}" dt="2025-04-15T12:46:15.404" v="70" actId="1035"/>
          <ac:spMkLst>
            <pc:docMk/>
            <pc:sldMk cId="4027156937" sldId="2147376704"/>
            <ac:spMk id="25" creationId="{C4AB471F-26C3-F7DE-DD6A-66FE75C263B8}"/>
          </ac:spMkLst>
        </pc:spChg>
        <pc:spChg chg="add mod">
          <ac:chgData name="Ândria Kaminski" userId="353dd59b-79f5-4f4a-adf8-a66dbee6ec45" providerId="ADAL" clId="{6F18AFC2-B121-4DF0-AA28-048ABA058753}" dt="2025-04-15T12:46:44.136" v="76" actId="207"/>
          <ac:spMkLst>
            <pc:docMk/>
            <pc:sldMk cId="4027156937" sldId="2147376704"/>
            <ac:spMk id="26" creationId="{1F80142E-DEBF-C508-9FB7-BCAD16AC6FFD}"/>
          </ac:spMkLst>
        </pc:spChg>
        <pc:spChg chg="add mod ord">
          <ac:chgData name="Ândria Kaminski" userId="353dd59b-79f5-4f4a-adf8-a66dbee6ec45" providerId="ADAL" clId="{6F18AFC2-B121-4DF0-AA28-048ABA058753}" dt="2025-04-15T12:46:15.404" v="70" actId="1035"/>
          <ac:spMkLst>
            <pc:docMk/>
            <pc:sldMk cId="4027156937" sldId="2147376704"/>
            <ac:spMk id="30" creationId="{13312640-4E80-601B-B5FF-C595ABC816B0}"/>
          </ac:spMkLst>
        </pc:spChg>
        <pc:spChg chg="add mod ord">
          <ac:chgData name="Ândria Kaminski" userId="353dd59b-79f5-4f4a-adf8-a66dbee6ec45" providerId="ADAL" clId="{6F18AFC2-B121-4DF0-AA28-048ABA058753}" dt="2025-04-15T12:46:42.098" v="75" actId="167"/>
          <ac:spMkLst>
            <pc:docMk/>
            <pc:sldMk cId="4027156937" sldId="2147376704"/>
            <ac:spMk id="31" creationId="{3F71271B-499A-8910-DBD1-CBB6C7348A7D}"/>
          </ac:spMkLst>
        </pc:spChg>
        <pc:graphicFrameChg chg="add mod modGraphic">
          <ac:chgData name="Ândria Kaminski" userId="353dd59b-79f5-4f4a-adf8-a66dbee6ec45" providerId="ADAL" clId="{6F18AFC2-B121-4DF0-AA28-048ABA058753}" dt="2025-04-15T12:45:01.960" v="45" actId="572"/>
          <ac:graphicFrameMkLst>
            <pc:docMk/>
            <pc:sldMk cId="4027156937" sldId="2147376704"/>
            <ac:graphicFrameMk id="2" creationId="{2E04F6F1-D276-2E8E-3C10-CDC4B26B6DC9}"/>
          </ac:graphicFrameMkLst>
        </pc:graphicFrameChg>
        <pc:graphicFrameChg chg="add mod modGraphic">
          <ac:chgData name="Ândria Kaminski" userId="353dd59b-79f5-4f4a-adf8-a66dbee6ec45" providerId="ADAL" clId="{6F18AFC2-B121-4DF0-AA28-048ABA058753}" dt="2025-04-15T12:44:48.737" v="41" actId="404"/>
          <ac:graphicFrameMkLst>
            <pc:docMk/>
            <pc:sldMk cId="4027156937" sldId="2147376704"/>
            <ac:graphicFrameMk id="8" creationId="{02B5BC85-F53D-7932-6276-E262E90CD1F5}"/>
          </ac:graphicFrameMkLst>
        </pc:graphicFrameChg>
        <pc:graphicFrameChg chg="add mod modGraphic">
          <ac:chgData name="Ândria Kaminski" userId="353dd59b-79f5-4f4a-adf8-a66dbee6ec45" providerId="ADAL" clId="{6F18AFC2-B121-4DF0-AA28-048ABA058753}" dt="2025-04-15T12:45:06.591" v="46"/>
          <ac:graphicFrameMkLst>
            <pc:docMk/>
            <pc:sldMk cId="4027156937" sldId="2147376704"/>
            <ac:graphicFrameMk id="21" creationId="{CAE08037-4F6F-CE37-1241-A7965C7CEEB6}"/>
          </ac:graphicFrameMkLst>
        </pc:graphicFrameChg>
      </pc:sldChg>
    </pc:docChg>
  </pc:docChgLst>
  <pc:docChgLst>
    <pc:chgData name="Naiara Torres" userId="4ed3b23a-722a-43c2-bf58-16a12e524c9f" providerId="ADAL" clId="{5CD7B99C-4961-44F1-888F-3B2CBE1B3FF9}"/>
    <pc:docChg chg="custSel addSld delSld modSld modSection">
      <pc:chgData name="Naiara Torres" userId="4ed3b23a-722a-43c2-bf58-16a12e524c9f" providerId="ADAL" clId="{5CD7B99C-4961-44F1-888F-3B2CBE1B3FF9}" dt="2025-03-16T00:39:24.318" v="6" actId="1076"/>
      <pc:docMkLst>
        <pc:docMk/>
      </pc:docMkLst>
      <pc:sldChg chg="modSp mod">
        <pc:chgData name="Naiara Torres" userId="4ed3b23a-722a-43c2-bf58-16a12e524c9f" providerId="ADAL" clId="{5CD7B99C-4961-44F1-888F-3B2CBE1B3FF9}" dt="2025-03-16T00:37:13.503" v="1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5CD7B99C-4961-44F1-888F-3B2CBE1B3FF9}" dt="2025-03-16T00:39:10.036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5CD7B99C-4961-44F1-888F-3B2CBE1B3FF9}" dt="2025-03-16T00:39:24.318" v="6" actId="1076"/>
        <pc:sldMkLst>
          <pc:docMk/>
          <pc:sldMk cId="574454044" sldId="2147376701"/>
        </pc:sldMkLst>
      </pc:sldChg>
    </pc:docChg>
  </pc:docChgLst>
  <pc:docChgLst>
    <pc:chgData name="Naiara Torres" userId="4ed3b23a-722a-43c2-bf58-16a12e524c9f" providerId="ADAL" clId="{5CA71DA3-4211-49E5-9D90-665C1BDDBE31}"/>
    <pc:docChg chg="custSel modSld">
      <pc:chgData name="Naiara Torres" userId="4ed3b23a-722a-43c2-bf58-16a12e524c9f" providerId="ADAL" clId="{5CA71DA3-4211-49E5-9D90-665C1BDDBE31}" dt="2025-03-16T00:34:41.573" v="8" actId="404"/>
      <pc:docMkLst>
        <pc:docMk/>
      </pc:docMkLst>
      <pc:sldChg chg="modSp mod">
        <pc:chgData name="Naiara Torres" userId="4ed3b23a-722a-43c2-bf58-16a12e524c9f" providerId="ADAL" clId="{5CA71DA3-4211-49E5-9D90-665C1BDDBE31}" dt="2025-03-16T00:32:55.140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5CA71DA3-4211-49E5-9D90-665C1BDDBE31}" dt="2025-03-16T00:34:41.573" v="8" actId="404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B5F4D804-AEFE-4DC3-B8B8-171E101DD3F0}"/>
    <pc:docChg chg="undo custSel addSld modSld modSection">
      <pc:chgData name="Naiara Torres" userId="4ed3b23a-722a-43c2-bf58-16a12e524c9f" providerId="ADAL" clId="{B5F4D804-AEFE-4DC3-B8B8-171E101DD3F0}" dt="2025-03-16T00:11:17.040" v="49"/>
      <pc:docMkLst>
        <pc:docMk/>
      </pc:docMkLst>
      <pc:sldChg chg="modSp mod">
        <pc:chgData name="Naiara Torres" userId="4ed3b23a-722a-43c2-bf58-16a12e524c9f" providerId="ADAL" clId="{B5F4D804-AEFE-4DC3-B8B8-171E101DD3F0}" dt="2025-03-16T00:07:09.430" v="4" actId="1076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5F4D804-AEFE-4DC3-B8B8-171E101DD3F0}" dt="2025-03-16T00:11:17.040" v="49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B5F4D804-AEFE-4DC3-B8B8-171E101DD3F0}" dt="2025-03-16T00:10:35.460" v="39" actId="1076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502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5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84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180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58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403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2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5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3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53319" b="5851"/>
          <a:stretch/>
        </p:blipFill>
        <p:spPr>
          <a:xfrm>
            <a:off x="5458650" y="0"/>
            <a:ext cx="673335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Tamanho de mercado (TAM)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A0A9F619-A806-5BAA-9B99-63A058672E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-2232" b="3635"/>
          <a:stretch/>
        </p:blipFill>
        <p:spPr>
          <a:xfrm flipH="1">
            <a:off x="6552208" y="1700459"/>
            <a:ext cx="5639792" cy="36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6EEE59B-8B81-39ED-1FE4-8405391DD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4F5C5A0-4956-5AA0-EB49-321984E07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04DF29F1-6804-562C-7F63-1745A936E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0" name="Imagem 9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1E08FA14-3032-ABAB-40F7-1F7E226E36C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1" name="Retângulo: Cantos Superiores Arredondados 30">
            <a:extLst>
              <a:ext uri="{FF2B5EF4-FFF2-40B4-BE49-F238E27FC236}">
                <a16:creationId xmlns:a16="http://schemas.microsoft.com/office/drawing/2014/main" id="{3F71271B-499A-8910-DBD1-CBB6C7348A7D}"/>
              </a:ext>
            </a:extLst>
          </p:cNvPr>
          <p:cNvSpPr/>
          <p:nvPr/>
        </p:nvSpPr>
        <p:spPr>
          <a:xfrm>
            <a:off x="1145237" y="4224165"/>
            <a:ext cx="9865663" cy="345086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0" name="Retângulo: Cantos Superiores Arredondados 29">
            <a:extLst>
              <a:ext uri="{FF2B5EF4-FFF2-40B4-BE49-F238E27FC236}">
                <a16:creationId xmlns:a16="http://schemas.microsoft.com/office/drawing/2014/main" id="{13312640-4E80-601B-B5FF-C595ABC816B0}"/>
              </a:ext>
            </a:extLst>
          </p:cNvPr>
          <p:cNvSpPr/>
          <p:nvPr/>
        </p:nvSpPr>
        <p:spPr>
          <a:xfrm>
            <a:off x="1145237" y="2260263"/>
            <a:ext cx="9865663" cy="345086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Tamanho de mercado (TAM)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E04F6F1-D276-2E8E-3C10-CDC4B26B6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81128"/>
              </p:ext>
            </p:extLst>
          </p:nvPr>
        </p:nvGraphicFramePr>
        <p:xfrm>
          <a:off x="1181100" y="1356171"/>
          <a:ext cx="9829800" cy="822960"/>
        </p:xfrm>
        <a:graphic>
          <a:graphicData uri="http://schemas.openxmlformats.org/drawingml/2006/table">
            <a:tbl>
              <a:tblPr firstRow="1" bandRow="1"/>
              <a:tblGrid>
                <a:gridCol w="5038932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596956">
                  <a:extLst>
                    <a:ext uri="{9D8B030D-6E8A-4147-A177-3AD203B41FA5}">
                      <a16:colId xmlns:a16="http://schemas.microsoft.com/office/drawing/2014/main" val="3323729316"/>
                    </a:ext>
                  </a:extLst>
                </a:gridCol>
                <a:gridCol w="1596956">
                  <a:extLst>
                    <a:ext uri="{9D8B030D-6E8A-4147-A177-3AD203B41FA5}">
                      <a16:colId xmlns:a16="http://schemas.microsoft.com/office/drawing/2014/main" val="3754807367"/>
                    </a:ext>
                  </a:extLst>
                </a:gridCol>
                <a:gridCol w="1596956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175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Designers Industriais/Escultores (Brinquedos)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1.500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1.000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1.000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175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Designers Industriais/Escultores (Calçado)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750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175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Taxa de Crescimento Anual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2B5BC85-F53D-7932-6276-E262E90CD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51765"/>
              </p:ext>
            </p:extLst>
          </p:nvPr>
        </p:nvGraphicFramePr>
        <p:xfrm>
          <a:off x="1181098" y="2688391"/>
          <a:ext cx="9829803" cy="1371600"/>
        </p:xfrm>
        <a:graphic>
          <a:graphicData uri="http://schemas.openxmlformats.org/drawingml/2006/table">
            <a:tbl>
              <a:tblPr firstRow="1" bandRow="1"/>
              <a:tblGrid>
                <a:gridCol w="5038932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323729316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54807367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Preço por bancada de argila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$ 20.000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$ 20.000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$ 15.000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Preço por estação de trabalho digital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$ 15.000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$ 15.000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$ 10.000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Vida útil das bancadas de argila física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5 anos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5 anos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5 anos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Vida útil das estações de trabalho digitais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3 anos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3 anos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3 anos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6590455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Despesa Anual por projetista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$ 9.000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$ 9.000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$ 6.333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5349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CAE08037-4F6F-CE37-1241-A7965C7CE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48915"/>
              </p:ext>
            </p:extLst>
          </p:nvPr>
        </p:nvGraphicFramePr>
        <p:xfrm>
          <a:off x="1181098" y="4630212"/>
          <a:ext cx="9829804" cy="822960"/>
        </p:xfrm>
        <a:graphic>
          <a:graphicData uri="http://schemas.openxmlformats.org/drawingml/2006/table">
            <a:tbl>
              <a:tblPr firstRow="1" bandRow="1"/>
              <a:tblGrid>
                <a:gridCol w="5038933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323729316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54807367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Designers Industriais/Escultores (Brinquedos)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$ 13.500.000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$ 9.000.000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$ 6.333.333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Designers Industriais/Escultores (Calçados)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$ 6.750.000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$ 4.500.000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$ 3.166.667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TAM Total do nicho de mercado</a:t>
                      </a:r>
                      <a:endParaRPr lang="pt-BR" sz="1200">
                        <a:latin typeface="Century Gothic" panose="020B0502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$20.250.000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$13.500.000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$9.500.000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B7C30DF4-796B-D8D3-846C-224B2DD86809}"/>
              </a:ext>
            </a:extLst>
          </p:cNvPr>
          <p:cNvSpPr/>
          <p:nvPr/>
        </p:nvSpPr>
        <p:spPr>
          <a:xfrm>
            <a:off x="6238202" y="1054690"/>
            <a:ext cx="1533312" cy="277200"/>
          </a:xfrm>
          <a:prstGeom prst="roundRect">
            <a:avLst/>
          </a:prstGeom>
          <a:solidFill>
            <a:srgbClr val="88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Região 1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8E4F218-1DCD-6BB8-97B3-48BB6955A09B}"/>
              </a:ext>
            </a:extLst>
          </p:cNvPr>
          <p:cNvSpPr/>
          <p:nvPr/>
        </p:nvSpPr>
        <p:spPr>
          <a:xfrm>
            <a:off x="7834123" y="1051430"/>
            <a:ext cx="1533312" cy="277200"/>
          </a:xfrm>
          <a:prstGeom prst="roundRect">
            <a:avLst/>
          </a:prstGeom>
          <a:solidFill>
            <a:srgbClr val="88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Região 2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CCA8FEB1-0F66-CBA6-E657-6A50C1CCEAA9}"/>
              </a:ext>
            </a:extLst>
          </p:cNvPr>
          <p:cNvSpPr/>
          <p:nvPr/>
        </p:nvSpPr>
        <p:spPr>
          <a:xfrm>
            <a:off x="9429977" y="1055484"/>
            <a:ext cx="1534088" cy="277200"/>
          </a:xfrm>
          <a:prstGeom prst="roundRect">
            <a:avLst/>
          </a:prstGeom>
          <a:solidFill>
            <a:srgbClr val="88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Região 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4AB471F-26C3-F7DE-DD6A-66FE75C263B8}"/>
              </a:ext>
            </a:extLst>
          </p:cNvPr>
          <p:cNvSpPr txBox="1"/>
          <p:nvPr/>
        </p:nvSpPr>
        <p:spPr>
          <a:xfrm>
            <a:off x="1145238" y="2210020"/>
            <a:ext cx="3126921" cy="3738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Pesquisa de Mercado Inicial: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F80142E-DEBF-C508-9FB7-BCAD16AC6FFD}"/>
              </a:ext>
            </a:extLst>
          </p:cNvPr>
          <p:cNvSpPr txBox="1"/>
          <p:nvPr/>
        </p:nvSpPr>
        <p:spPr>
          <a:xfrm>
            <a:off x="1145237" y="4187778"/>
            <a:ext cx="3126921" cy="3738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Cálculo do TAM: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aee5329c-066a-4f26-a2c8-b375c9a21a0b"/>
    <ds:schemaRef ds:uri="ca24610a-89d8-41ed-9d17-0839b3811cc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ED167-3E3D-48CB-A975-1E4792E1D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156</Words>
  <Application>Microsoft Office PowerPoint</Application>
  <PresentationFormat>Widescreen</PresentationFormat>
  <Paragraphs>53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2025-05-12T14:55:48Z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