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1"/>
  </p:notesMasterIdLst>
  <p:handoutMasterIdLst>
    <p:handoutMasterId r:id="rId12"/>
  </p:handoutMasterIdLst>
  <p:sldIdLst>
    <p:sldId id="2147376701" r:id="rId8"/>
    <p:sldId id="2147376703" r:id="rId9"/>
    <p:sldId id="214737670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1"/>
            <p14:sldId id="2147376703"/>
            <p14:sldId id="214737670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9D5"/>
    <a:srgbClr val="033C73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40E837-93CF-4EEC-A361-6EF5758911E7}" v="1" dt="2025-05-12T14:48:21.6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7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Ândria Kaminski" userId="353dd59b-79f5-4f4a-adf8-a66dbee6ec45" providerId="ADAL" clId="{2040E837-93CF-4EEC-A361-6EF5758911E7}"/>
    <pc:docChg chg="modSld">
      <pc:chgData name="Ândria Kaminski" userId="353dd59b-79f5-4f4a-adf8-a66dbee6ec45" providerId="ADAL" clId="{2040E837-93CF-4EEC-A361-6EF5758911E7}" dt="2025-05-12T14:48:23.146" v="1" actId="167"/>
      <pc:docMkLst>
        <pc:docMk/>
      </pc:docMkLst>
      <pc:sldChg chg="addSp modSp mod">
        <pc:chgData name="Ândria Kaminski" userId="353dd59b-79f5-4f4a-adf8-a66dbee6ec45" providerId="ADAL" clId="{2040E837-93CF-4EEC-A361-6EF5758911E7}" dt="2025-05-12T14:48:23.146" v="1" actId="167"/>
        <pc:sldMkLst>
          <pc:docMk/>
          <pc:sldMk cId="4027156937" sldId="2147376704"/>
        </pc:sldMkLst>
        <pc:picChg chg="add mod ord">
          <ac:chgData name="Ândria Kaminski" userId="353dd59b-79f5-4f4a-adf8-a66dbee6ec45" providerId="ADAL" clId="{2040E837-93CF-4EEC-A361-6EF5758911E7}" dt="2025-05-12T14:48:23.146" v="1" actId="167"/>
          <ac:picMkLst>
            <pc:docMk/>
            <pc:sldMk cId="4027156937" sldId="2147376704"/>
            <ac:picMk id="2" creationId="{3A4805C9-EB22-05FD-1287-7ECBFCF24672}"/>
          </ac:picMkLst>
        </pc:picChg>
        <pc:picChg chg="add mod ord">
          <ac:chgData name="Ândria Kaminski" userId="353dd59b-79f5-4f4a-adf8-a66dbee6ec45" providerId="ADAL" clId="{2040E837-93CF-4EEC-A361-6EF5758911E7}" dt="2025-05-12T14:48:23.146" v="1" actId="167"/>
          <ac:picMkLst>
            <pc:docMk/>
            <pc:sldMk cId="4027156937" sldId="2147376704"/>
            <ac:picMk id="3" creationId="{5F3F5B97-EAB2-C237-A9A2-83F350BC4289}"/>
          </ac:picMkLst>
        </pc:picChg>
        <pc:picChg chg="add mod ord">
          <ac:chgData name="Ândria Kaminski" userId="353dd59b-79f5-4f4a-adf8-a66dbee6ec45" providerId="ADAL" clId="{2040E837-93CF-4EEC-A361-6EF5758911E7}" dt="2025-05-12T14:48:23.146" v="1" actId="167"/>
          <ac:picMkLst>
            <pc:docMk/>
            <pc:sldMk cId="4027156937" sldId="2147376704"/>
            <ac:picMk id="4" creationId="{9705BEB0-35E1-9095-C7D2-43276C5E9819}"/>
          </ac:picMkLst>
        </pc:picChg>
        <pc:picChg chg="add mod ord">
          <ac:chgData name="Ândria Kaminski" userId="353dd59b-79f5-4f4a-adf8-a66dbee6ec45" providerId="ADAL" clId="{2040E837-93CF-4EEC-A361-6EF5758911E7}" dt="2025-05-12T14:48:23.146" v="1" actId="167"/>
          <ac:picMkLst>
            <pc:docMk/>
            <pc:sldMk cId="4027156937" sldId="2147376704"/>
            <ac:picMk id="8" creationId="{5ABA9313-2884-D0CD-3DFF-22BC1FB5C67B}"/>
          </ac:picMkLst>
        </pc:picChg>
      </pc:sldChg>
    </pc:docChg>
  </pc:docChgLst>
  <pc:docChgLst>
    <pc:chgData name="Ândria Kaminski" userId="353dd59b-79f5-4f4a-adf8-a66dbee6ec45" providerId="ADAL" clId="{D765E790-8434-4536-9731-83E3111277DD}"/>
    <pc:docChg chg="custSel addSld delSld modSld modSection">
      <pc:chgData name="Ândria Kaminski" userId="353dd59b-79f5-4f4a-adf8-a66dbee6ec45" providerId="ADAL" clId="{D765E790-8434-4536-9731-83E3111277DD}" dt="2025-04-15T11:54:01.698" v="57" actId="1036"/>
      <pc:docMkLst>
        <pc:docMk/>
      </pc:docMkLst>
      <pc:sldChg chg="del">
        <pc:chgData name="Ândria Kaminski" userId="353dd59b-79f5-4f4a-adf8-a66dbee6ec45" providerId="ADAL" clId="{D765E790-8434-4536-9731-83E3111277DD}" dt="2025-04-15T11:47:36.495" v="1" actId="47"/>
        <pc:sldMkLst>
          <pc:docMk/>
          <pc:sldMk cId="1032915011" sldId="272"/>
        </pc:sldMkLst>
      </pc:sldChg>
      <pc:sldChg chg="del">
        <pc:chgData name="Ândria Kaminski" userId="353dd59b-79f5-4f4a-adf8-a66dbee6ec45" providerId="ADAL" clId="{D765E790-8434-4536-9731-83E3111277DD}" dt="2025-04-15T11:49:27.184" v="29" actId="47"/>
        <pc:sldMkLst>
          <pc:docMk/>
          <pc:sldMk cId="1207061872" sldId="2147376699"/>
        </pc:sldMkLst>
      </pc:sldChg>
      <pc:sldChg chg="addSp delSp modSp del mod">
        <pc:chgData name="Ândria Kaminski" userId="353dd59b-79f5-4f4a-adf8-a66dbee6ec45" providerId="ADAL" clId="{D765E790-8434-4536-9731-83E3111277DD}" dt="2025-04-15T11:52:21.642" v="35" actId="47"/>
        <pc:sldMkLst>
          <pc:docMk/>
          <pc:sldMk cId="300426804" sldId="2147376700"/>
        </pc:sldMkLst>
      </pc:sldChg>
      <pc:sldChg chg="add">
        <pc:chgData name="Ândria Kaminski" userId="353dd59b-79f5-4f4a-adf8-a66dbee6ec45" providerId="ADAL" clId="{D765E790-8434-4536-9731-83E3111277DD}" dt="2025-04-15T11:47:34.241" v="0"/>
        <pc:sldMkLst>
          <pc:docMk/>
          <pc:sldMk cId="766056323" sldId="2147376701"/>
        </pc:sldMkLst>
      </pc:sldChg>
      <pc:sldChg chg="addSp delSp modSp add mod">
        <pc:chgData name="Ândria Kaminski" userId="353dd59b-79f5-4f4a-adf8-a66dbee6ec45" providerId="ADAL" clId="{D765E790-8434-4536-9731-83E3111277DD}" dt="2025-04-15T11:49:22.563" v="28" actId="1037"/>
        <pc:sldMkLst>
          <pc:docMk/>
          <pc:sldMk cId="1866782555" sldId="2147376703"/>
        </pc:sldMkLst>
        <pc:spChg chg="add mod">
          <ac:chgData name="Ândria Kaminski" userId="353dd59b-79f5-4f4a-adf8-a66dbee6ec45" providerId="ADAL" clId="{D765E790-8434-4536-9731-83E3111277DD}" dt="2025-04-15T11:49:20.049" v="26" actId="1037"/>
          <ac:spMkLst>
            <pc:docMk/>
            <pc:sldMk cId="1866782555" sldId="2147376703"/>
            <ac:spMk id="60" creationId="{BF02F2CC-F63A-D1EE-1640-6911717DB96B}"/>
          </ac:spMkLst>
        </pc:spChg>
        <pc:spChg chg="add mod">
          <ac:chgData name="Ândria Kaminski" userId="353dd59b-79f5-4f4a-adf8-a66dbee6ec45" providerId="ADAL" clId="{D765E790-8434-4536-9731-83E3111277DD}" dt="2025-04-15T11:49:22.563" v="28" actId="1037"/>
          <ac:spMkLst>
            <pc:docMk/>
            <pc:sldMk cId="1866782555" sldId="2147376703"/>
            <ac:spMk id="61" creationId="{FB7615CE-8E4C-64AB-DF3B-350721D7D8B5}"/>
          </ac:spMkLst>
        </pc:spChg>
        <pc:spChg chg="add mod">
          <ac:chgData name="Ândria Kaminski" userId="353dd59b-79f5-4f4a-adf8-a66dbee6ec45" providerId="ADAL" clId="{D765E790-8434-4536-9731-83E3111277DD}" dt="2025-04-15T11:49:00.607" v="11" actId="1076"/>
          <ac:spMkLst>
            <pc:docMk/>
            <pc:sldMk cId="1866782555" sldId="2147376703"/>
            <ac:spMk id="62" creationId="{F6820ACD-A16B-4FCD-019D-A8A2AECDC87E}"/>
          </ac:spMkLst>
        </pc:spChg>
        <pc:spChg chg="add mod">
          <ac:chgData name="Ândria Kaminski" userId="353dd59b-79f5-4f4a-adf8-a66dbee6ec45" providerId="ADAL" clId="{D765E790-8434-4536-9731-83E3111277DD}" dt="2025-04-15T11:49:03.160" v="12" actId="1076"/>
          <ac:spMkLst>
            <pc:docMk/>
            <pc:sldMk cId="1866782555" sldId="2147376703"/>
            <ac:spMk id="63" creationId="{FC969075-D31C-056D-1046-6C0487B8708C}"/>
          </ac:spMkLst>
        </pc:spChg>
        <pc:spChg chg="add mod">
          <ac:chgData name="Ândria Kaminski" userId="353dd59b-79f5-4f4a-adf8-a66dbee6ec45" providerId="ADAL" clId="{D765E790-8434-4536-9731-83E3111277DD}" dt="2025-04-15T11:49:17.225" v="24" actId="1037"/>
          <ac:spMkLst>
            <pc:docMk/>
            <pc:sldMk cId="1866782555" sldId="2147376703"/>
            <ac:spMk id="65" creationId="{6A2FA724-0305-243B-AE07-D9B8C8FD962D}"/>
          </ac:spMkLst>
        </pc:spChg>
        <pc:spChg chg="add mod">
          <ac:chgData name="Ândria Kaminski" userId="353dd59b-79f5-4f4a-adf8-a66dbee6ec45" providerId="ADAL" clId="{D765E790-8434-4536-9731-83E3111277DD}" dt="2025-04-15T11:49:14.191" v="20" actId="1038"/>
          <ac:spMkLst>
            <pc:docMk/>
            <pc:sldMk cId="1866782555" sldId="2147376703"/>
            <ac:spMk id="66" creationId="{4E99F49F-414E-6813-9011-47F0B52B321C}"/>
          </ac:spMkLst>
        </pc:spChg>
        <pc:spChg chg="add mod">
          <ac:chgData name="Ândria Kaminski" userId="353dd59b-79f5-4f4a-adf8-a66dbee6ec45" providerId="ADAL" clId="{D765E790-8434-4536-9731-83E3111277DD}" dt="2025-04-15T11:49:08.163" v="14" actId="1076"/>
          <ac:spMkLst>
            <pc:docMk/>
            <pc:sldMk cId="1866782555" sldId="2147376703"/>
            <ac:spMk id="68" creationId="{167268C9-51C6-CE45-20E7-06EFFEF5AD78}"/>
          </ac:spMkLst>
        </pc:spChg>
        <pc:spChg chg="add mod">
          <ac:chgData name="Ândria Kaminski" userId="353dd59b-79f5-4f4a-adf8-a66dbee6ec45" providerId="ADAL" clId="{D765E790-8434-4536-9731-83E3111277DD}" dt="2025-04-15T11:49:05.675" v="13" actId="1076"/>
          <ac:spMkLst>
            <pc:docMk/>
            <pc:sldMk cId="1866782555" sldId="2147376703"/>
            <ac:spMk id="69" creationId="{BACB7DDF-4E33-484C-E270-A5A688422531}"/>
          </ac:spMkLst>
        </pc:spChg>
      </pc:sldChg>
      <pc:sldChg chg="addSp delSp modSp add mod">
        <pc:chgData name="Ândria Kaminski" userId="353dd59b-79f5-4f4a-adf8-a66dbee6ec45" providerId="ADAL" clId="{D765E790-8434-4536-9731-83E3111277DD}" dt="2025-04-15T11:54:01.698" v="57" actId="1036"/>
        <pc:sldMkLst>
          <pc:docMk/>
          <pc:sldMk cId="4027156937" sldId="2147376704"/>
        </pc:sldMkLst>
        <pc:spChg chg="add mod">
          <ac:chgData name="Ândria Kaminski" userId="353dd59b-79f5-4f4a-adf8-a66dbee6ec45" providerId="ADAL" clId="{D765E790-8434-4536-9731-83E3111277DD}" dt="2025-04-15T11:54:01.698" v="57" actId="1036"/>
          <ac:spMkLst>
            <pc:docMk/>
            <pc:sldMk cId="4027156937" sldId="2147376704"/>
            <ac:spMk id="92" creationId="{57B7CA1A-6BD4-05DB-7B28-FC84D214443B}"/>
          </ac:spMkLst>
        </pc:spChg>
        <pc:spChg chg="add mod">
          <ac:chgData name="Ândria Kaminski" userId="353dd59b-79f5-4f4a-adf8-a66dbee6ec45" providerId="ADAL" clId="{D765E790-8434-4536-9731-83E3111277DD}" dt="2025-04-15T11:54:01.698" v="57" actId="1036"/>
          <ac:spMkLst>
            <pc:docMk/>
            <pc:sldMk cId="4027156937" sldId="2147376704"/>
            <ac:spMk id="97" creationId="{C43A2EA4-32A6-AA5B-9552-2F290C3CA5BE}"/>
          </ac:spMkLst>
        </pc:spChg>
        <pc:spChg chg="add mod">
          <ac:chgData name="Ândria Kaminski" userId="353dd59b-79f5-4f4a-adf8-a66dbee6ec45" providerId="ADAL" clId="{D765E790-8434-4536-9731-83E3111277DD}" dt="2025-04-15T11:54:01.698" v="57" actId="1036"/>
          <ac:spMkLst>
            <pc:docMk/>
            <pc:sldMk cId="4027156937" sldId="2147376704"/>
            <ac:spMk id="99" creationId="{F4FB0262-F863-FF64-E4D1-B7AC789DC455}"/>
          </ac:spMkLst>
        </pc:spChg>
        <pc:spChg chg="add mod">
          <ac:chgData name="Ândria Kaminski" userId="353dd59b-79f5-4f4a-adf8-a66dbee6ec45" providerId="ADAL" clId="{D765E790-8434-4536-9731-83E3111277DD}" dt="2025-04-15T11:54:01.698" v="57" actId="1036"/>
          <ac:spMkLst>
            <pc:docMk/>
            <pc:sldMk cId="4027156937" sldId="2147376704"/>
            <ac:spMk id="102" creationId="{32A49D50-DF3F-90E8-00CC-67748C391018}"/>
          </ac:spMkLst>
        </pc:spChg>
        <pc:spChg chg="add mod">
          <ac:chgData name="Ândria Kaminski" userId="353dd59b-79f5-4f4a-adf8-a66dbee6ec45" providerId="ADAL" clId="{D765E790-8434-4536-9731-83E3111277DD}" dt="2025-04-15T11:54:01.698" v="57" actId="1036"/>
          <ac:spMkLst>
            <pc:docMk/>
            <pc:sldMk cId="4027156937" sldId="2147376704"/>
            <ac:spMk id="105" creationId="{2E2F21DA-1F52-9860-7EE6-3CFB88B42156}"/>
          </ac:spMkLst>
        </pc:spChg>
        <pc:spChg chg="add mod">
          <ac:chgData name="Ândria Kaminski" userId="353dd59b-79f5-4f4a-adf8-a66dbee6ec45" providerId="ADAL" clId="{D765E790-8434-4536-9731-83E3111277DD}" dt="2025-04-15T11:54:01.698" v="57" actId="1036"/>
          <ac:spMkLst>
            <pc:docMk/>
            <pc:sldMk cId="4027156937" sldId="2147376704"/>
            <ac:spMk id="106" creationId="{69D68409-E99C-5662-3845-7FAB163089AF}"/>
          </ac:spMkLst>
        </pc:spChg>
        <pc:spChg chg="add mod">
          <ac:chgData name="Ândria Kaminski" userId="353dd59b-79f5-4f4a-adf8-a66dbee6ec45" providerId="ADAL" clId="{D765E790-8434-4536-9731-83E3111277DD}" dt="2025-04-15T11:54:01.698" v="57" actId="1036"/>
          <ac:spMkLst>
            <pc:docMk/>
            <pc:sldMk cId="4027156937" sldId="2147376704"/>
            <ac:spMk id="107" creationId="{1A6EDE30-7C58-85F5-3449-9CABDF293986}"/>
          </ac:spMkLst>
        </pc:spChg>
        <pc:spChg chg="add mod">
          <ac:chgData name="Ândria Kaminski" userId="353dd59b-79f5-4f4a-adf8-a66dbee6ec45" providerId="ADAL" clId="{D765E790-8434-4536-9731-83E3111277DD}" dt="2025-04-15T11:54:01.698" v="57" actId="1036"/>
          <ac:spMkLst>
            <pc:docMk/>
            <pc:sldMk cId="4027156937" sldId="2147376704"/>
            <ac:spMk id="109" creationId="{42470EC4-8836-E7F1-068F-C434F4B93AEF}"/>
          </ac:spMkLst>
        </pc:spChg>
        <pc:spChg chg="add mod">
          <ac:chgData name="Ândria Kaminski" userId="353dd59b-79f5-4f4a-adf8-a66dbee6ec45" providerId="ADAL" clId="{D765E790-8434-4536-9731-83E3111277DD}" dt="2025-04-15T11:54:01.698" v="57" actId="1036"/>
          <ac:spMkLst>
            <pc:docMk/>
            <pc:sldMk cId="4027156937" sldId="2147376704"/>
            <ac:spMk id="111" creationId="{A85580A9-F64C-9825-E4EC-7A2E3FE1F772}"/>
          </ac:spMkLst>
        </pc:spChg>
        <pc:spChg chg="add mod">
          <ac:chgData name="Ândria Kaminski" userId="353dd59b-79f5-4f4a-adf8-a66dbee6ec45" providerId="ADAL" clId="{D765E790-8434-4536-9731-83E3111277DD}" dt="2025-04-15T11:54:01.698" v="57" actId="1036"/>
          <ac:spMkLst>
            <pc:docMk/>
            <pc:sldMk cId="4027156937" sldId="2147376704"/>
            <ac:spMk id="113" creationId="{74BFFF9B-F932-8073-A41A-B66C44C25643}"/>
          </ac:spMkLst>
        </pc:spChg>
        <pc:spChg chg="mod">
          <ac:chgData name="Ândria Kaminski" userId="353dd59b-79f5-4f4a-adf8-a66dbee6ec45" providerId="ADAL" clId="{D765E790-8434-4536-9731-83E3111277DD}" dt="2025-04-15T11:53:40.700" v="37"/>
          <ac:spMkLst>
            <pc:docMk/>
            <pc:sldMk cId="4027156937" sldId="2147376704"/>
            <ac:spMk id="119" creationId="{3CB3D9AC-62C3-C0F5-6C79-C0FFB8AC1AD0}"/>
          </ac:spMkLst>
        </pc:spChg>
        <pc:spChg chg="mod">
          <ac:chgData name="Ândria Kaminski" userId="353dd59b-79f5-4f4a-adf8-a66dbee6ec45" providerId="ADAL" clId="{D765E790-8434-4536-9731-83E3111277DD}" dt="2025-04-15T11:53:40.700" v="37"/>
          <ac:spMkLst>
            <pc:docMk/>
            <pc:sldMk cId="4027156937" sldId="2147376704"/>
            <ac:spMk id="120" creationId="{A0017D7E-19B9-2B33-BC88-CF6972C115AB}"/>
          </ac:spMkLst>
        </pc:spChg>
        <pc:spChg chg="mod">
          <ac:chgData name="Ândria Kaminski" userId="353dd59b-79f5-4f4a-adf8-a66dbee6ec45" providerId="ADAL" clId="{D765E790-8434-4536-9731-83E3111277DD}" dt="2025-04-15T11:53:40.700" v="37"/>
          <ac:spMkLst>
            <pc:docMk/>
            <pc:sldMk cId="4027156937" sldId="2147376704"/>
            <ac:spMk id="121" creationId="{F327FE41-7280-9F54-76F4-301065084F3D}"/>
          </ac:spMkLst>
        </pc:spChg>
        <pc:spChg chg="add mod">
          <ac:chgData name="Ândria Kaminski" userId="353dd59b-79f5-4f4a-adf8-a66dbee6ec45" providerId="ADAL" clId="{D765E790-8434-4536-9731-83E3111277DD}" dt="2025-04-15T11:53:40.700" v="37"/>
          <ac:spMkLst>
            <pc:docMk/>
            <pc:sldMk cId="4027156937" sldId="2147376704"/>
            <ac:spMk id="126" creationId="{6EFF7212-6D34-1776-13F0-861A9CB70B7E}"/>
          </ac:spMkLst>
        </pc:spChg>
        <pc:spChg chg="add mod">
          <ac:chgData name="Ândria Kaminski" userId="353dd59b-79f5-4f4a-adf8-a66dbee6ec45" providerId="ADAL" clId="{D765E790-8434-4536-9731-83E3111277DD}" dt="2025-04-15T11:53:40.700" v="37"/>
          <ac:spMkLst>
            <pc:docMk/>
            <pc:sldMk cId="4027156937" sldId="2147376704"/>
            <ac:spMk id="127" creationId="{D85F51F0-F9CB-A857-20A8-1D5420B41AB8}"/>
          </ac:spMkLst>
        </pc:spChg>
        <pc:spChg chg="add mod">
          <ac:chgData name="Ândria Kaminski" userId="353dd59b-79f5-4f4a-adf8-a66dbee6ec45" providerId="ADAL" clId="{D765E790-8434-4536-9731-83E3111277DD}" dt="2025-04-15T11:53:40.700" v="37"/>
          <ac:spMkLst>
            <pc:docMk/>
            <pc:sldMk cId="4027156937" sldId="2147376704"/>
            <ac:spMk id="128" creationId="{787FA2D5-22A9-708D-CBD2-72E228E9D464}"/>
          </ac:spMkLst>
        </pc:spChg>
        <pc:spChg chg="add mod">
          <ac:chgData name="Ândria Kaminski" userId="353dd59b-79f5-4f4a-adf8-a66dbee6ec45" providerId="ADAL" clId="{D765E790-8434-4536-9731-83E3111277DD}" dt="2025-04-15T11:53:40.700" v="37"/>
          <ac:spMkLst>
            <pc:docMk/>
            <pc:sldMk cId="4027156937" sldId="2147376704"/>
            <ac:spMk id="129" creationId="{1AB898FF-4170-EEE3-BAB8-EF2C7E500BC1}"/>
          </ac:spMkLst>
        </pc:spChg>
        <pc:spChg chg="add mod">
          <ac:chgData name="Ândria Kaminski" userId="353dd59b-79f5-4f4a-adf8-a66dbee6ec45" providerId="ADAL" clId="{D765E790-8434-4536-9731-83E3111277DD}" dt="2025-04-15T11:53:40.700" v="37"/>
          <ac:spMkLst>
            <pc:docMk/>
            <pc:sldMk cId="4027156937" sldId="2147376704"/>
            <ac:spMk id="130" creationId="{6AFD9B13-ECF3-8D36-C1FA-5F75253EAD29}"/>
          </ac:spMkLst>
        </pc:spChg>
        <pc:spChg chg="add mod">
          <ac:chgData name="Ândria Kaminski" userId="353dd59b-79f5-4f4a-adf8-a66dbee6ec45" providerId="ADAL" clId="{D765E790-8434-4536-9731-83E3111277DD}" dt="2025-04-15T11:53:40.700" v="37"/>
          <ac:spMkLst>
            <pc:docMk/>
            <pc:sldMk cId="4027156937" sldId="2147376704"/>
            <ac:spMk id="131" creationId="{02FC1CDC-4932-668A-F59B-203525D992EE}"/>
          </ac:spMkLst>
        </pc:spChg>
        <pc:spChg chg="add mod">
          <ac:chgData name="Ândria Kaminski" userId="353dd59b-79f5-4f4a-adf8-a66dbee6ec45" providerId="ADAL" clId="{D765E790-8434-4536-9731-83E3111277DD}" dt="2025-04-15T11:53:40.700" v="37"/>
          <ac:spMkLst>
            <pc:docMk/>
            <pc:sldMk cId="4027156937" sldId="2147376704"/>
            <ac:spMk id="132" creationId="{1B0B6A24-E234-3990-6924-F468E2F3A968}"/>
          </ac:spMkLst>
        </pc:spChg>
      </pc:sldChg>
    </pc:docChg>
  </pc:docChgLst>
  <pc:docChgLst>
    <pc:chgData name="Naiara Torres" userId="4ed3b23a-722a-43c2-bf58-16a12e524c9f" providerId="ADAL" clId="{B5F4D804-AEFE-4DC3-B8B8-171E101DD3F0}"/>
    <pc:docChg chg="undo custSel addSld modSld modSection">
      <pc:chgData name="Naiara Torres" userId="4ed3b23a-722a-43c2-bf58-16a12e524c9f" providerId="ADAL" clId="{B5F4D804-AEFE-4DC3-B8B8-171E101DD3F0}" dt="2025-03-16T00:11:17.040" v="49"/>
      <pc:docMkLst>
        <pc:docMk/>
      </pc:docMkLst>
      <pc:sldChg chg="modSp mod">
        <pc:chgData name="Naiara Torres" userId="4ed3b23a-722a-43c2-bf58-16a12e524c9f" providerId="ADAL" clId="{B5F4D804-AEFE-4DC3-B8B8-171E101DD3F0}" dt="2025-03-16T00:07:09.430" v="4" actId="1076"/>
        <pc:sldMkLst>
          <pc:docMk/>
          <pc:sldMk cId="1032915011" sldId="272"/>
        </pc:sldMkLst>
      </pc:sldChg>
      <pc:sldChg chg="addSp delSp modSp mod">
        <pc:chgData name="Naiara Torres" userId="4ed3b23a-722a-43c2-bf58-16a12e524c9f" providerId="ADAL" clId="{B5F4D804-AEFE-4DC3-B8B8-171E101DD3F0}" dt="2025-03-16T00:11:17.040" v="49"/>
        <pc:sldMkLst>
          <pc:docMk/>
          <pc:sldMk cId="1207061872" sldId="2147376699"/>
        </pc:sldMkLst>
      </pc:sldChg>
      <pc:sldChg chg="addSp delSp modSp add mod">
        <pc:chgData name="Naiara Torres" userId="4ed3b23a-722a-43c2-bf58-16a12e524c9f" providerId="ADAL" clId="{B5F4D804-AEFE-4DC3-B8B8-171E101DD3F0}" dt="2025-03-16T00:10:35.460" v="39" actId="1076"/>
        <pc:sldMkLst>
          <pc:docMk/>
          <pc:sldMk cId="300426804" sldId="214737670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353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E4A78-0D72-F4BD-2C72-549002D65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CFD4380-A770-3D25-CC01-2191A189E6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B90ECAC-99B7-CA7A-18D2-9DED598F9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8A7C9B1-8198-4728-B898-2DB8EEC90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43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1830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106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3313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95944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9413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15171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0874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81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45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11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26269" r="61582" b="5851"/>
          <a:stretch/>
        </p:blipFill>
        <p:spPr>
          <a:xfrm>
            <a:off x="6729991" y="0"/>
            <a:ext cx="5462009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1235842"/>
            <a:ext cx="5089849" cy="1502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Segmentação de mercado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297EE4-98E9-D7A7-3E21-0D6AE6985775}"/>
              </a:ext>
            </a:extLst>
          </p:cNvPr>
          <p:cNvSpPr txBox="1"/>
          <p:nvPr/>
        </p:nvSpPr>
        <p:spPr>
          <a:xfrm>
            <a:off x="867589" y="2526968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EXEMPLO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596D39D-CFE1-B991-6F3A-A4FE70C60F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359265"/>
            <a:ext cx="5186049" cy="478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D47445F4-500A-FCB9-3397-3339C43EA69F}"/>
              </a:ext>
            </a:extLst>
          </p:cNvPr>
          <p:cNvSpPr/>
          <p:nvPr/>
        </p:nvSpPr>
        <p:spPr>
          <a:xfrm>
            <a:off x="289851" y="277265"/>
            <a:ext cx="11612298" cy="5605195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3BB0EA67-E80C-1396-9DB6-37E1A83C45CA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36456D35-62B7-33FB-F789-3A7C27B48AF9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Segmentação de mercado - Brainstorm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94167EC8-E065-53DD-7177-E7B41DD37EF2}"/>
              </a:ext>
            </a:extLst>
          </p:cNvPr>
          <p:cNvGrpSpPr/>
          <p:nvPr/>
        </p:nvGrpSpPr>
        <p:grpSpPr>
          <a:xfrm>
            <a:off x="996403" y="1359841"/>
            <a:ext cx="1618525" cy="1837821"/>
            <a:chOff x="996403" y="1183280"/>
            <a:chExt cx="1618525" cy="1837821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02DFE7F6-D1A7-1243-1FE8-201DA6CEB66C}"/>
                </a:ext>
              </a:extLst>
            </p:cNvPr>
            <p:cNvSpPr/>
            <p:nvPr/>
          </p:nvSpPr>
          <p:spPr>
            <a:xfrm>
              <a:off x="996403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ACDC8876-25E2-B269-D128-719BCF46E19D}"/>
                </a:ext>
              </a:extLst>
            </p:cNvPr>
            <p:cNvGrpSpPr/>
            <p:nvPr/>
          </p:nvGrpSpPr>
          <p:grpSpPr>
            <a:xfrm rot="20309008">
              <a:off x="1694497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9" name="Forma Livre: Forma 8">
                <a:extLst>
                  <a:ext uri="{FF2B5EF4-FFF2-40B4-BE49-F238E27FC236}">
                    <a16:creationId xmlns:a16="http://schemas.microsoft.com/office/drawing/2014/main" id="{53868AE2-CB2F-C160-96A2-C25A036C7789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orma Livre: Forma 9">
                <a:extLst>
                  <a:ext uri="{FF2B5EF4-FFF2-40B4-BE49-F238E27FC236}">
                    <a16:creationId xmlns:a16="http://schemas.microsoft.com/office/drawing/2014/main" id="{8855D1CD-1D95-B6E4-10E2-E77A43192228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FC86895E-8F11-4A04-5D8D-2888D1FB4B56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2A5237BF-B6CB-4319-0824-4BCF9A540396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3A18B9AE-F2C8-E93C-76CB-E4FA4662FD0F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16ED3224-17D1-B79F-A27D-C1BC17811682}"/>
              </a:ext>
            </a:extLst>
          </p:cNvPr>
          <p:cNvGrpSpPr/>
          <p:nvPr/>
        </p:nvGrpSpPr>
        <p:grpSpPr>
          <a:xfrm>
            <a:off x="3116750" y="1080538"/>
            <a:ext cx="1618525" cy="1837821"/>
            <a:chOff x="3116750" y="1183280"/>
            <a:chExt cx="1618525" cy="1837821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BD43E789-F3D5-D817-27D5-ACD07EFCF9F8}"/>
                </a:ext>
              </a:extLst>
            </p:cNvPr>
            <p:cNvSpPr/>
            <p:nvPr/>
          </p:nvSpPr>
          <p:spPr>
            <a:xfrm>
              <a:off x="3116750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BB830433-4479-E100-8046-DDF75449053B}"/>
                </a:ext>
              </a:extLst>
            </p:cNvPr>
            <p:cNvGrpSpPr/>
            <p:nvPr/>
          </p:nvGrpSpPr>
          <p:grpSpPr>
            <a:xfrm rot="20309008">
              <a:off x="3814844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F9211F2E-28C8-0C2B-66A5-40E7DAD23FF5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6928F293-0015-2C40-B840-3F614A209613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F2EAE704-65FE-E15E-412D-A062EB1B7A53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DB2260DF-21EE-4AAD-2F2D-2C5E17BE80F3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9080A29D-5482-0986-11B0-DFBA5E0315B4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DB94116D-0C8E-0708-053E-DDC428293743}"/>
              </a:ext>
            </a:extLst>
          </p:cNvPr>
          <p:cNvGrpSpPr/>
          <p:nvPr/>
        </p:nvGrpSpPr>
        <p:grpSpPr>
          <a:xfrm>
            <a:off x="5253374" y="1359841"/>
            <a:ext cx="1618525" cy="1837821"/>
            <a:chOff x="5253374" y="1183280"/>
            <a:chExt cx="1618525" cy="1837821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2B92B114-C6D5-4935-C8BC-15DF5872F42C}"/>
                </a:ext>
              </a:extLst>
            </p:cNvPr>
            <p:cNvSpPr/>
            <p:nvPr/>
          </p:nvSpPr>
          <p:spPr>
            <a:xfrm>
              <a:off x="5253374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Agrupar 29">
              <a:extLst>
                <a:ext uri="{FF2B5EF4-FFF2-40B4-BE49-F238E27FC236}">
                  <a16:creationId xmlns:a16="http://schemas.microsoft.com/office/drawing/2014/main" id="{C34E4C28-5FED-9306-FC77-7794C4213644}"/>
                </a:ext>
              </a:extLst>
            </p:cNvPr>
            <p:cNvGrpSpPr/>
            <p:nvPr/>
          </p:nvGrpSpPr>
          <p:grpSpPr>
            <a:xfrm rot="20309008">
              <a:off x="5951467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9A1840F0-A43F-C95A-72FF-ACFBFD370EEA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252FB1DA-6070-1437-9702-53D64D89DB02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27B370C1-30EC-F9F7-705E-F9636652D38C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094DB9F1-C748-B0A0-37CA-10C73C31D6AF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704D0E4C-5170-2478-0AA1-786ADE44F8C8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C8E95827-8341-5A8A-3741-2961769C12A3}"/>
              </a:ext>
            </a:extLst>
          </p:cNvPr>
          <p:cNvGrpSpPr/>
          <p:nvPr/>
        </p:nvGrpSpPr>
        <p:grpSpPr>
          <a:xfrm>
            <a:off x="7378304" y="1080538"/>
            <a:ext cx="1618525" cy="1837821"/>
            <a:chOff x="7378304" y="1183280"/>
            <a:chExt cx="1618525" cy="1837821"/>
          </a:xfrm>
        </p:grpSpPr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CB3CD154-E566-FB9C-4A9A-FD17BF837172}"/>
                </a:ext>
              </a:extLst>
            </p:cNvPr>
            <p:cNvSpPr/>
            <p:nvPr/>
          </p:nvSpPr>
          <p:spPr>
            <a:xfrm>
              <a:off x="7378304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Agrupar 40">
              <a:extLst>
                <a:ext uri="{FF2B5EF4-FFF2-40B4-BE49-F238E27FC236}">
                  <a16:creationId xmlns:a16="http://schemas.microsoft.com/office/drawing/2014/main" id="{A7D62B36-97AF-4BFA-0B98-6F498A2E71F9}"/>
                </a:ext>
              </a:extLst>
            </p:cNvPr>
            <p:cNvGrpSpPr/>
            <p:nvPr/>
          </p:nvGrpSpPr>
          <p:grpSpPr>
            <a:xfrm rot="20309008">
              <a:off x="8076398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9E8E8807-6A80-661A-4819-B1AAB66B2E34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0B45E988-4923-43A4-F24A-0D6B3E3699D3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6AD86627-5559-397B-86C2-913D53C0285B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696C2CE6-0507-14A1-94A2-7932D8A85054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D0199187-C1E8-80CB-2E13-34B0A5E2E003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1C0F6D6F-983E-25F7-AFE6-328DFA257AD1}"/>
              </a:ext>
            </a:extLst>
          </p:cNvPr>
          <p:cNvGrpSpPr/>
          <p:nvPr/>
        </p:nvGrpSpPr>
        <p:grpSpPr>
          <a:xfrm>
            <a:off x="9523282" y="1359839"/>
            <a:ext cx="1618525" cy="1837823"/>
            <a:chOff x="9523282" y="1183278"/>
            <a:chExt cx="1618525" cy="1837823"/>
          </a:xfrm>
        </p:grpSpPr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09546F59-6DE4-8BE7-2FCB-27C6429FDF8D}"/>
                </a:ext>
              </a:extLst>
            </p:cNvPr>
            <p:cNvSpPr/>
            <p:nvPr/>
          </p:nvSpPr>
          <p:spPr>
            <a:xfrm>
              <a:off x="9523282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1" name="Agrupar 50">
              <a:extLst>
                <a:ext uri="{FF2B5EF4-FFF2-40B4-BE49-F238E27FC236}">
                  <a16:creationId xmlns:a16="http://schemas.microsoft.com/office/drawing/2014/main" id="{15578690-AC6B-1356-CED1-972F6C935016}"/>
                </a:ext>
              </a:extLst>
            </p:cNvPr>
            <p:cNvGrpSpPr/>
            <p:nvPr/>
          </p:nvGrpSpPr>
          <p:grpSpPr>
            <a:xfrm rot="20309008">
              <a:off x="10221375" y="1183278"/>
              <a:ext cx="406073" cy="406084"/>
              <a:chOff x="654429" y="3113548"/>
              <a:chExt cx="466167" cy="466180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E873AC32-9899-27A3-4139-46E4564E37CC}"/>
                  </a:ext>
                </a:extLst>
              </p:cNvPr>
              <p:cNvSpPr/>
              <p:nvPr/>
            </p:nvSpPr>
            <p:spPr>
              <a:xfrm>
                <a:off x="654429" y="3414595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E35571D0-D606-517B-BE91-53C933F6D634}"/>
                  </a:ext>
                </a:extLst>
              </p:cNvPr>
              <p:cNvSpPr/>
              <p:nvPr/>
            </p:nvSpPr>
            <p:spPr>
              <a:xfrm>
                <a:off x="704814" y="3272946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AC3FF38E-6E8F-ACAE-CE9F-C181EABF92B7}"/>
                  </a:ext>
                </a:extLst>
              </p:cNvPr>
              <p:cNvSpPr/>
              <p:nvPr/>
            </p:nvSpPr>
            <p:spPr>
              <a:xfrm>
                <a:off x="824925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E0A71F03-8733-7CDF-02AE-7DE9A06CB225}"/>
                  </a:ext>
                </a:extLst>
              </p:cNvPr>
              <p:cNvSpPr/>
              <p:nvPr/>
            </p:nvSpPr>
            <p:spPr>
              <a:xfrm>
                <a:off x="905723" y="3113548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E2F41591-6FFC-3B93-5933-6BCE3E56A648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BC2555FA-BDCC-FA0E-F519-1EE3F393728A}"/>
              </a:ext>
            </a:extLst>
          </p:cNvPr>
          <p:cNvGrpSpPr/>
          <p:nvPr/>
        </p:nvGrpSpPr>
        <p:grpSpPr>
          <a:xfrm>
            <a:off x="996403" y="3547229"/>
            <a:ext cx="1618525" cy="1837821"/>
            <a:chOff x="996403" y="1183280"/>
            <a:chExt cx="1618525" cy="1837821"/>
          </a:xfrm>
        </p:grpSpPr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B6C66925-1DDF-2F5A-A2D0-8294E6DC564F}"/>
                </a:ext>
              </a:extLst>
            </p:cNvPr>
            <p:cNvSpPr/>
            <p:nvPr/>
          </p:nvSpPr>
          <p:spPr>
            <a:xfrm>
              <a:off x="996403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6" name="Agrupar 35">
              <a:extLst>
                <a:ext uri="{FF2B5EF4-FFF2-40B4-BE49-F238E27FC236}">
                  <a16:creationId xmlns:a16="http://schemas.microsoft.com/office/drawing/2014/main" id="{E7185076-455F-8A79-12EA-5DBB2D87395C}"/>
                </a:ext>
              </a:extLst>
            </p:cNvPr>
            <p:cNvGrpSpPr/>
            <p:nvPr/>
          </p:nvGrpSpPr>
          <p:grpSpPr>
            <a:xfrm rot="20309008">
              <a:off x="1694497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BFB15E81-44EA-8EA1-8C9C-25B7EBE9F676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87BBF7F7-D543-B2D5-5B8A-195AB3C638E3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327E75AC-4AC4-9A8A-D8C4-223983496C0E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99C94E49-2FD8-0704-CCA7-5484AE27A539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924711AE-43B0-601F-FAAF-A240A4D1338D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BE30A3D3-CC0E-EC6D-DE3D-7137681D3392}"/>
              </a:ext>
            </a:extLst>
          </p:cNvPr>
          <p:cNvGrpSpPr/>
          <p:nvPr/>
        </p:nvGrpSpPr>
        <p:grpSpPr>
          <a:xfrm>
            <a:off x="3116750" y="3267926"/>
            <a:ext cx="1618525" cy="1837821"/>
            <a:chOff x="3116750" y="1183280"/>
            <a:chExt cx="1618525" cy="1837821"/>
          </a:xfrm>
        </p:grpSpPr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283817AE-75DE-E012-F1CC-A7096D636A3B}"/>
                </a:ext>
              </a:extLst>
            </p:cNvPr>
            <p:cNvSpPr/>
            <p:nvPr/>
          </p:nvSpPr>
          <p:spPr>
            <a:xfrm>
              <a:off x="3116750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4" name="Agrupar 63">
              <a:extLst>
                <a:ext uri="{FF2B5EF4-FFF2-40B4-BE49-F238E27FC236}">
                  <a16:creationId xmlns:a16="http://schemas.microsoft.com/office/drawing/2014/main" id="{4D3520F3-9C6E-D33F-765B-C95F993E9735}"/>
                </a:ext>
              </a:extLst>
            </p:cNvPr>
            <p:cNvGrpSpPr/>
            <p:nvPr/>
          </p:nvGrpSpPr>
          <p:grpSpPr>
            <a:xfrm rot="20309008">
              <a:off x="3814844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55B76FC7-9ED5-F447-C39C-AF8BFD8B1CFD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44D8A5AD-BC22-F2A1-FDF7-8B3C85A34A47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656F634B-E4D2-2B54-13A3-5C566E1E5F09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2A081C6A-DE1C-B57F-C364-CE852FDFDD09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A7B3099E-C6EC-9DDC-6882-2BABD4039B1B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1" name="Agrupar 100">
            <a:extLst>
              <a:ext uri="{FF2B5EF4-FFF2-40B4-BE49-F238E27FC236}">
                <a16:creationId xmlns:a16="http://schemas.microsoft.com/office/drawing/2014/main" id="{46091339-D8C5-6844-E44E-17CE97F9CBAD}"/>
              </a:ext>
            </a:extLst>
          </p:cNvPr>
          <p:cNvGrpSpPr/>
          <p:nvPr/>
        </p:nvGrpSpPr>
        <p:grpSpPr>
          <a:xfrm>
            <a:off x="5253374" y="3547229"/>
            <a:ext cx="1618525" cy="1837821"/>
            <a:chOff x="5253374" y="1183280"/>
            <a:chExt cx="1618525" cy="1837821"/>
          </a:xfrm>
        </p:grpSpPr>
        <p:sp>
          <p:nvSpPr>
            <p:cNvPr id="102" name="Retângulo 101">
              <a:extLst>
                <a:ext uri="{FF2B5EF4-FFF2-40B4-BE49-F238E27FC236}">
                  <a16:creationId xmlns:a16="http://schemas.microsoft.com/office/drawing/2014/main" id="{0EBCCB36-45AA-FA02-3682-EC1023DCE0F5}"/>
                </a:ext>
              </a:extLst>
            </p:cNvPr>
            <p:cNvSpPr/>
            <p:nvPr/>
          </p:nvSpPr>
          <p:spPr>
            <a:xfrm>
              <a:off x="5253374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3" name="Agrupar 102">
              <a:extLst>
                <a:ext uri="{FF2B5EF4-FFF2-40B4-BE49-F238E27FC236}">
                  <a16:creationId xmlns:a16="http://schemas.microsoft.com/office/drawing/2014/main" id="{9F68EEB4-0D8B-0BBD-CD0E-C5EFE3E48C5C}"/>
                </a:ext>
              </a:extLst>
            </p:cNvPr>
            <p:cNvGrpSpPr/>
            <p:nvPr/>
          </p:nvGrpSpPr>
          <p:grpSpPr>
            <a:xfrm rot="20309008">
              <a:off x="5951467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2867900C-DC01-AD37-DB99-213FED395848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60796CBB-402D-9E05-36DB-14A77FCCF956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94ADFD04-00B1-FA63-6F13-304A7200B8CA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DDF876A6-3BBC-1886-A553-705837EA3C6D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47941EE4-83B1-0155-E825-81437598A5CA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9" name="Agrupar 108">
            <a:extLst>
              <a:ext uri="{FF2B5EF4-FFF2-40B4-BE49-F238E27FC236}">
                <a16:creationId xmlns:a16="http://schemas.microsoft.com/office/drawing/2014/main" id="{8C367AE3-50AF-E30A-B7F5-55D962A127FD}"/>
              </a:ext>
            </a:extLst>
          </p:cNvPr>
          <p:cNvGrpSpPr/>
          <p:nvPr/>
        </p:nvGrpSpPr>
        <p:grpSpPr>
          <a:xfrm>
            <a:off x="7378304" y="3267926"/>
            <a:ext cx="1618525" cy="1837821"/>
            <a:chOff x="7378304" y="1183280"/>
            <a:chExt cx="1618525" cy="1837821"/>
          </a:xfrm>
        </p:grpSpPr>
        <p:sp>
          <p:nvSpPr>
            <p:cNvPr id="110" name="Retângulo 109">
              <a:extLst>
                <a:ext uri="{FF2B5EF4-FFF2-40B4-BE49-F238E27FC236}">
                  <a16:creationId xmlns:a16="http://schemas.microsoft.com/office/drawing/2014/main" id="{88BD360E-6394-AA43-CA30-14BE4B7457E5}"/>
                </a:ext>
              </a:extLst>
            </p:cNvPr>
            <p:cNvSpPr/>
            <p:nvPr/>
          </p:nvSpPr>
          <p:spPr>
            <a:xfrm>
              <a:off x="7378304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1" name="Agrupar 110">
              <a:extLst>
                <a:ext uri="{FF2B5EF4-FFF2-40B4-BE49-F238E27FC236}">
                  <a16:creationId xmlns:a16="http://schemas.microsoft.com/office/drawing/2014/main" id="{5E58CEE6-CA61-295B-D5EC-B8DDD498F504}"/>
                </a:ext>
              </a:extLst>
            </p:cNvPr>
            <p:cNvGrpSpPr/>
            <p:nvPr/>
          </p:nvGrpSpPr>
          <p:grpSpPr>
            <a:xfrm rot="20309008">
              <a:off x="8076398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5AF4AEF9-D820-31FF-E603-EA04BE026066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Forma Livre: Forma 112">
                <a:extLst>
                  <a:ext uri="{FF2B5EF4-FFF2-40B4-BE49-F238E27FC236}">
                    <a16:creationId xmlns:a16="http://schemas.microsoft.com/office/drawing/2014/main" id="{1A6583C3-5252-1E92-C361-EE44251DC050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Forma Livre: Forma 113">
                <a:extLst>
                  <a:ext uri="{FF2B5EF4-FFF2-40B4-BE49-F238E27FC236}">
                    <a16:creationId xmlns:a16="http://schemas.microsoft.com/office/drawing/2014/main" id="{D7B2A30A-AB73-E559-751A-1930BB2F5119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Forma Livre: Forma 114">
                <a:extLst>
                  <a:ext uri="{FF2B5EF4-FFF2-40B4-BE49-F238E27FC236}">
                    <a16:creationId xmlns:a16="http://schemas.microsoft.com/office/drawing/2014/main" id="{5B663460-5D57-BE5C-EEE5-89E12DAC64B7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Forma Livre: Forma 115">
                <a:extLst>
                  <a:ext uri="{FF2B5EF4-FFF2-40B4-BE49-F238E27FC236}">
                    <a16:creationId xmlns:a16="http://schemas.microsoft.com/office/drawing/2014/main" id="{343824D6-3E4F-8BC5-DA46-89CCD55E101A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7" name="Agrupar 116">
            <a:extLst>
              <a:ext uri="{FF2B5EF4-FFF2-40B4-BE49-F238E27FC236}">
                <a16:creationId xmlns:a16="http://schemas.microsoft.com/office/drawing/2014/main" id="{F91ED9A4-1F28-D84D-52E9-E5B8A81EDE56}"/>
              </a:ext>
            </a:extLst>
          </p:cNvPr>
          <p:cNvGrpSpPr/>
          <p:nvPr/>
        </p:nvGrpSpPr>
        <p:grpSpPr>
          <a:xfrm>
            <a:off x="9523282" y="3547227"/>
            <a:ext cx="1618525" cy="1837823"/>
            <a:chOff x="9523282" y="1183278"/>
            <a:chExt cx="1618525" cy="1837823"/>
          </a:xfrm>
        </p:grpSpPr>
        <p:sp>
          <p:nvSpPr>
            <p:cNvPr id="118" name="Retângulo 117">
              <a:extLst>
                <a:ext uri="{FF2B5EF4-FFF2-40B4-BE49-F238E27FC236}">
                  <a16:creationId xmlns:a16="http://schemas.microsoft.com/office/drawing/2014/main" id="{A6F97952-71D7-65E9-39DB-190CDC99A75E}"/>
                </a:ext>
              </a:extLst>
            </p:cNvPr>
            <p:cNvSpPr/>
            <p:nvPr/>
          </p:nvSpPr>
          <p:spPr>
            <a:xfrm>
              <a:off x="9523282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9" name="Agrupar 118">
              <a:extLst>
                <a:ext uri="{FF2B5EF4-FFF2-40B4-BE49-F238E27FC236}">
                  <a16:creationId xmlns:a16="http://schemas.microsoft.com/office/drawing/2014/main" id="{1D3EDEF0-F1E2-E521-DF5D-D1B01A7A2B83}"/>
                </a:ext>
              </a:extLst>
            </p:cNvPr>
            <p:cNvGrpSpPr/>
            <p:nvPr/>
          </p:nvGrpSpPr>
          <p:grpSpPr>
            <a:xfrm rot="20309008">
              <a:off x="10221375" y="1183278"/>
              <a:ext cx="406073" cy="406084"/>
              <a:chOff x="654429" y="3113548"/>
              <a:chExt cx="466167" cy="466180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120" name="Forma Livre: Forma 119">
                <a:extLst>
                  <a:ext uri="{FF2B5EF4-FFF2-40B4-BE49-F238E27FC236}">
                    <a16:creationId xmlns:a16="http://schemas.microsoft.com/office/drawing/2014/main" id="{EB2A6191-078A-53EE-63BB-45BDD4375E36}"/>
                  </a:ext>
                </a:extLst>
              </p:cNvPr>
              <p:cNvSpPr/>
              <p:nvPr/>
            </p:nvSpPr>
            <p:spPr>
              <a:xfrm>
                <a:off x="654429" y="3414595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orma Livre: Forma 120">
                <a:extLst>
                  <a:ext uri="{FF2B5EF4-FFF2-40B4-BE49-F238E27FC236}">
                    <a16:creationId xmlns:a16="http://schemas.microsoft.com/office/drawing/2014/main" id="{823697D3-7D1D-87DF-E96B-8BE2CD7F7690}"/>
                  </a:ext>
                </a:extLst>
              </p:cNvPr>
              <p:cNvSpPr/>
              <p:nvPr/>
            </p:nvSpPr>
            <p:spPr>
              <a:xfrm>
                <a:off x="704814" y="3272946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Forma Livre: Forma 121">
                <a:extLst>
                  <a:ext uri="{FF2B5EF4-FFF2-40B4-BE49-F238E27FC236}">
                    <a16:creationId xmlns:a16="http://schemas.microsoft.com/office/drawing/2014/main" id="{63492437-612D-F364-E000-FA9729886650}"/>
                  </a:ext>
                </a:extLst>
              </p:cNvPr>
              <p:cNvSpPr/>
              <p:nvPr/>
            </p:nvSpPr>
            <p:spPr>
              <a:xfrm>
                <a:off x="824925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Forma Livre: Forma 122">
                <a:extLst>
                  <a:ext uri="{FF2B5EF4-FFF2-40B4-BE49-F238E27FC236}">
                    <a16:creationId xmlns:a16="http://schemas.microsoft.com/office/drawing/2014/main" id="{BC17C0C9-BBBA-E7A4-86E8-0E7985F3E9BA}"/>
                  </a:ext>
                </a:extLst>
              </p:cNvPr>
              <p:cNvSpPr/>
              <p:nvPr/>
            </p:nvSpPr>
            <p:spPr>
              <a:xfrm>
                <a:off x="905723" y="3113548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orma Livre: Forma 123">
                <a:extLst>
                  <a:ext uri="{FF2B5EF4-FFF2-40B4-BE49-F238E27FC236}">
                    <a16:creationId xmlns:a16="http://schemas.microsoft.com/office/drawing/2014/main" id="{6F5BFECD-50DE-3C98-8DB4-9678AA7DECB1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BF02F2CC-F63A-D1EE-1640-6911717DB96B}"/>
              </a:ext>
            </a:extLst>
          </p:cNvPr>
          <p:cNvSpPr txBox="1"/>
          <p:nvPr/>
        </p:nvSpPr>
        <p:spPr>
          <a:xfrm>
            <a:off x="1241165" y="2135354"/>
            <a:ext cx="1134532" cy="46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Century Gothic" panose="020B0502020202020204" pitchFamily="34" charset="0"/>
              </a:rPr>
              <a:t>Escola primária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FB7615CE-8E4C-64AB-DF3B-350721D7D8B5}"/>
              </a:ext>
            </a:extLst>
          </p:cNvPr>
          <p:cNvSpPr txBox="1"/>
          <p:nvPr/>
        </p:nvSpPr>
        <p:spPr>
          <a:xfrm>
            <a:off x="3356873" y="1875674"/>
            <a:ext cx="1134532" cy="281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Century Gothic" panose="020B0502020202020204" pitchFamily="34" charset="0"/>
              </a:rPr>
              <a:t>Professores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F6820ACD-A16B-4FCD-019D-A8A2AECDC87E}"/>
              </a:ext>
            </a:extLst>
          </p:cNvPr>
          <p:cNvSpPr txBox="1"/>
          <p:nvPr/>
        </p:nvSpPr>
        <p:spPr>
          <a:xfrm>
            <a:off x="5493700" y="4468499"/>
            <a:ext cx="1134532" cy="281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Century Gothic" panose="020B0502020202020204" pitchFamily="34" charset="0"/>
              </a:rPr>
              <a:t>Alunos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FC969075-D31C-056D-1046-6C0487B8708C}"/>
              </a:ext>
            </a:extLst>
          </p:cNvPr>
          <p:cNvSpPr txBox="1"/>
          <p:nvPr/>
        </p:nvSpPr>
        <p:spPr>
          <a:xfrm>
            <a:off x="3352686" y="4146848"/>
            <a:ext cx="1134532" cy="281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Century Gothic" panose="020B0502020202020204" pitchFamily="34" charset="0"/>
              </a:rPr>
              <a:t>Pais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6A2FA724-0305-243B-AE07-D9B8C8FD962D}"/>
              </a:ext>
            </a:extLst>
          </p:cNvPr>
          <p:cNvSpPr txBox="1"/>
          <p:nvPr/>
        </p:nvSpPr>
        <p:spPr>
          <a:xfrm>
            <a:off x="7612698" y="1815003"/>
            <a:ext cx="1134531" cy="65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Century Gothic" panose="020B0502020202020204" pitchFamily="34" charset="0"/>
              </a:rPr>
              <a:t>Professores de escola pública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4E99F49F-414E-6813-9011-47F0B52B321C}"/>
              </a:ext>
            </a:extLst>
          </p:cNvPr>
          <p:cNvSpPr txBox="1"/>
          <p:nvPr/>
        </p:nvSpPr>
        <p:spPr>
          <a:xfrm>
            <a:off x="5497706" y="2105309"/>
            <a:ext cx="1134531" cy="65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Century Gothic" panose="020B0502020202020204" pitchFamily="34" charset="0"/>
              </a:rPr>
              <a:t>Professores de escola particular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167268C9-51C6-CE45-20E7-06EFFEF5AD78}"/>
              </a:ext>
            </a:extLst>
          </p:cNvPr>
          <p:cNvSpPr txBox="1"/>
          <p:nvPr/>
        </p:nvSpPr>
        <p:spPr>
          <a:xfrm>
            <a:off x="9797433" y="2075726"/>
            <a:ext cx="1134532" cy="46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Century Gothic" panose="020B0502020202020204" pitchFamily="34" charset="0"/>
              </a:rPr>
              <a:t>Professores de ciências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BACB7DDF-4E33-484C-E270-A5A688422531}"/>
              </a:ext>
            </a:extLst>
          </p:cNvPr>
          <p:cNvSpPr txBox="1"/>
          <p:nvPr/>
        </p:nvSpPr>
        <p:spPr>
          <a:xfrm>
            <a:off x="9640513" y="4296484"/>
            <a:ext cx="1379476" cy="65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Century Gothic" panose="020B0502020202020204" pitchFamily="34" charset="0"/>
              </a:rPr>
              <a:t>Professores de educação física</a:t>
            </a:r>
          </a:p>
        </p:txBody>
      </p:sp>
    </p:spTree>
    <p:extLst>
      <p:ext uri="{BB962C8B-B14F-4D97-AF65-F5344CB8AC3E}">
        <p14:creationId xmlns:p14="http://schemas.microsoft.com/office/powerpoint/2010/main" val="1866782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EC332-7758-1A6C-5F48-63465DCE4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3A4805C9-EB22-05FD-1287-7ECBFCF24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5F3F5B97-EAB2-C237-A9A2-83F350BC42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9705BEB0-35E1-9095-C7D2-43276C5E98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5ABA9313-2884-D0CD-3DFF-22BC1FB5C67B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13F411F-AA49-1FB8-829E-5B7982444694}"/>
              </a:ext>
            </a:extLst>
          </p:cNvPr>
          <p:cNvSpPr/>
          <p:nvPr/>
        </p:nvSpPr>
        <p:spPr>
          <a:xfrm>
            <a:off x="289851" y="277265"/>
            <a:ext cx="11612298" cy="5605195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809DA706-AD90-F3BB-D74E-8493CD31F6E4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58EED994-AA33-3AC0-E19C-E1F0EC85E6D4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Segmentação de mercado - Delimitações</a:t>
            </a:r>
          </a:p>
        </p:txBody>
      </p:sp>
      <p:cxnSp>
        <p:nvCxnSpPr>
          <p:cNvPr id="83" name="Google Shape;478;p58">
            <a:extLst>
              <a:ext uri="{FF2B5EF4-FFF2-40B4-BE49-F238E27FC236}">
                <a16:creationId xmlns:a16="http://schemas.microsoft.com/office/drawing/2014/main" id="{C11DD6CD-421F-4334-4CD0-2344F3498902}"/>
              </a:ext>
            </a:extLst>
          </p:cNvPr>
          <p:cNvCxnSpPr>
            <a:cxnSpLocks/>
          </p:cNvCxnSpPr>
          <p:nvPr/>
        </p:nvCxnSpPr>
        <p:spPr>
          <a:xfrm flipH="1">
            <a:off x="1999999" y="2306942"/>
            <a:ext cx="2995" cy="3276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4" name="Google Shape;478;p58">
            <a:extLst>
              <a:ext uri="{FF2B5EF4-FFF2-40B4-BE49-F238E27FC236}">
                <a16:creationId xmlns:a16="http://schemas.microsoft.com/office/drawing/2014/main" id="{9CEC022F-DE72-3BBB-169C-F306ED64D44D}"/>
              </a:ext>
            </a:extLst>
          </p:cNvPr>
          <p:cNvCxnSpPr>
            <a:cxnSpLocks/>
          </p:cNvCxnSpPr>
          <p:nvPr/>
        </p:nvCxnSpPr>
        <p:spPr>
          <a:xfrm flipH="1">
            <a:off x="3625249" y="2306942"/>
            <a:ext cx="2995" cy="3276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5" name="Google Shape;478;p58">
            <a:extLst>
              <a:ext uri="{FF2B5EF4-FFF2-40B4-BE49-F238E27FC236}">
                <a16:creationId xmlns:a16="http://schemas.microsoft.com/office/drawing/2014/main" id="{A7480427-A682-8FED-32A8-061EEAE1356E}"/>
              </a:ext>
            </a:extLst>
          </p:cNvPr>
          <p:cNvCxnSpPr>
            <a:cxnSpLocks/>
          </p:cNvCxnSpPr>
          <p:nvPr/>
        </p:nvCxnSpPr>
        <p:spPr>
          <a:xfrm flipH="1">
            <a:off x="5245781" y="2306941"/>
            <a:ext cx="2995" cy="3276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" name="Google Shape;478;p58">
            <a:extLst>
              <a:ext uri="{FF2B5EF4-FFF2-40B4-BE49-F238E27FC236}">
                <a16:creationId xmlns:a16="http://schemas.microsoft.com/office/drawing/2014/main" id="{F313572D-897F-EC21-9C30-94E6EDDF330A}"/>
              </a:ext>
            </a:extLst>
          </p:cNvPr>
          <p:cNvCxnSpPr>
            <a:cxnSpLocks/>
          </p:cNvCxnSpPr>
          <p:nvPr/>
        </p:nvCxnSpPr>
        <p:spPr>
          <a:xfrm flipH="1">
            <a:off x="6864207" y="2327784"/>
            <a:ext cx="2995" cy="3276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7" name="Google Shape;478;p58">
            <a:extLst>
              <a:ext uri="{FF2B5EF4-FFF2-40B4-BE49-F238E27FC236}">
                <a16:creationId xmlns:a16="http://schemas.microsoft.com/office/drawing/2014/main" id="{D98D6FF7-861D-C8B9-CFAF-3F05C03BEB90}"/>
              </a:ext>
            </a:extLst>
          </p:cNvPr>
          <p:cNvCxnSpPr>
            <a:cxnSpLocks/>
          </p:cNvCxnSpPr>
          <p:nvPr/>
        </p:nvCxnSpPr>
        <p:spPr>
          <a:xfrm flipH="1">
            <a:off x="8499051" y="2306941"/>
            <a:ext cx="2995" cy="3276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8" name="Google Shape;478;p58">
            <a:extLst>
              <a:ext uri="{FF2B5EF4-FFF2-40B4-BE49-F238E27FC236}">
                <a16:creationId xmlns:a16="http://schemas.microsoft.com/office/drawing/2014/main" id="{06F2C54F-4FB3-816F-5924-A8A517C3C129}"/>
              </a:ext>
            </a:extLst>
          </p:cNvPr>
          <p:cNvCxnSpPr>
            <a:cxnSpLocks/>
          </p:cNvCxnSpPr>
          <p:nvPr/>
        </p:nvCxnSpPr>
        <p:spPr>
          <a:xfrm flipH="1">
            <a:off x="10119357" y="2327784"/>
            <a:ext cx="2995" cy="3276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9" name="Google Shape;478;p58">
            <a:extLst>
              <a:ext uri="{FF2B5EF4-FFF2-40B4-BE49-F238E27FC236}">
                <a16:creationId xmlns:a16="http://schemas.microsoft.com/office/drawing/2014/main" id="{836A5938-3BE3-9DC0-F457-78E6B0E1D728}"/>
              </a:ext>
            </a:extLst>
          </p:cNvPr>
          <p:cNvCxnSpPr>
            <a:cxnSpLocks/>
          </p:cNvCxnSpPr>
          <p:nvPr/>
        </p:nvCxnSpPr>
        <p:spPr>
          <a:xfrm>
            <a:off x="422584" y="3890817"/>
            <a:ext cx="11310222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90" name="Google Shape;478;p58">
            <a:extLst>
              <a:ext uri="{FF2B5EF4-FFF2-40B4-BE49-F238E27FC236}">
                <a16:creationId xmlns:a16="http://schemas.microsoft.com/office/drawing/2014/main" id="{A3258109-3AB9-15CA-77B5-08985D569F03}"/>
              </a:ext>
            </a:extLst>
          </p:cNvPr>
          <p:cNvCxnSpPr>
            <a:cxnSpLocks/>
          </p:cNvCxnSpPr>
          <p:nvPr/>
        </p:nvCxnSpPr>
        <p:spPr>
          <a:xfrm>
            <a:off x="422584" y="4723574"/>
            <a:ext cx="11310222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91" name="Google Shape;478;p58">
            <a:extLst>
              <a:ext uri="{FF2B5EF4-FFF2-40B4-BE49-F238E27FC236}">
                <a16:creationId xmlns:a16="http://schemas.microsoft.com/office/drawing/2014/main" id="{161541B2-6FE6-1A3B-3B57-347E28B44805}"/>
              </a:ext>
            </a:extLst>
          </p:cNvPr>
          <p:cNvCxnSpPr>
            <a:cxnSpLocks/>
          </p:cNvCxnSpPr>
          <p:nvPr/>
        </p:nvCxnSpPr>
        <p:spPr>
          <a:xfrm>
            <a:off x="422584" y="3058060"/>
            <a:ext cx="11310222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81" name="CaixaDeTexto 10">
            <a:extLst>
              <a:ext uri="{FF2B5EF4-FFF2-40B4-BE49-F238E27FC236}">
                <a16:creationId xmlns:a16="http://schemas.microsoft.com/office/drawing/2014/main" id="{898A8F45-4D18-AC9F-0251-175A2FA49547}"/>
              </a:ext>
            </a:extLst>
          </p:cNvPr>
          <p:cNvSpPr txBox="1"/>
          <p:nvPr/>
        </p:nvSpPr>
        <p:spPr>
          <a:xfrm>
            <a:off x="614039" y="2450967"/>
            <a:ext cx="118355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 dirty="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Professores de escola primária pública</a:t>
            </a:r>
          </a:p>
        </p:txBody>
      </p:sp>
      <p:sp>
        <p:nvSpPr>
          <p:cNvPr id="82" name="CaixaDeTexto 10">
            <a:extLst>
              <a:ext uri="{FF2B5EF4-FFF2-40B4-BE49-F238E27FC236}">
                <a16:creationId xmlns:a16="http://schemas.microsoft.com/office/drawing/2014/main" id="{B028E718-A05B-F617-D688-62AA9FAAC043}"/>
              </a:ext>
            </a:extLst>
          </p:cNvPr>
          <p:cNvSpPr txBox="1"/>
          <p:nvPr/>
        </p:nvSpPr>
        <p:spPr>
          <a:xfrm>
            <a:off x="614039" y="3158750"/>
            <a:ext cx="118355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Professores de faculdade pública</a:t>
            </a:r>
          </a:p>
        </p:txBody>
      </p:sp>
      <p:sp>
        <p:nvSpPr>
          <p:cNvPr id="92" name="CaixaDeTexto 10">
            <a:extLst>
              <a:ext uri="{FF2B5EF4-FFF2-40B4-BE49-F238E27FC236}">
                <a16:creationId xmlns:a16="http://schemas.microsoft.com/office/drawing/2014/main" id="{57B7CA1A-6BD4-05DB-7B28-FC84D214443B}"/>
              </a:ext>
            </a:extLst>
          </p:cNvPr>
          <p:cNvSpPr txBox="1"/>
          <p:nvPr/>
        </p:nvSpPr>
        <p:spPr>
          <a:xfrm>
            <a:off x="614039" y="4009590"/>
            <a:ext cx="118355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Estudantes de universidades privadas</a:t>
            </a:r>
          </a:p>
        </p:txBody>
      </p:sp>
      <p:sp>
        <p:nvSpPr>
          <p:cNvPr id="93" name="CaixaDeTexto 10">
            <a:extLst>
              <a:ext uri="{FF2B5EF4-FFF2-40B4-BE49-F238E27FC236}">
                <a16:creationId xmlns:a16="http://schemas.microsoft.com/office/drawing/2014/main" id="{AB5C1648-44EC-BF89-B32D-2551E1AB4484}"/>
              </a:ext>
            </a:extLst>
          </p:cNvPr>
          <p:cNvSpPr txBox="1"/>
          <p:nvPr/>
        </p:nvSpPr>
        <p:spPr>
          <a:xfrm>
            <a:off x="548751" y="4819633"/>
            <a:ext cx="12849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Pais que têm filhos em escola particular</a:t>
            </a:r>
          </a:p>
        </p:txBody>
      </p:sp>
      <p:sp>
        <p:nvSpPr>
          <p:cNvPr id="94" name="CaixaDeTexto 10">
            <a:extLst>
              <a:ext uri="{FF2B5EF4-FFF2-40B4-BE49-F238E27FC236}">
                <a16:creationId xmlns:a16="http://schemas.microsoft.com/office/drawing/2014/main" id="{D77C019B-6E8B-F9D7-DC95-32C39637CB33}"/>
              </a:ext>
            </a:extLst>
          </p:cNvPr>
          <p:cNvSpPr txBox="1"/>
          <p:nvPr/>
        </p:nvSpPr>
        <p:spPr>
          <a:xfrm>
            <a:off x="2231350" y="3363444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Sim</a:t>
            </a:r>
          </a:p>
        </p:txBody>
      </p:sp>
      <p:sp>
        <p:nvSpPr>
          <p:cNvPr id="95" name="CaixaDeTexto 10">
            <a:extLst>
              <a:ext uri="{FF2B5EF4-FFF2-40B4-BE49-F238E27FC236}">
                <a16:creationId xmlns:a16="http://schemas.microsoft.com/office/drawing/2014/main" id="{F6B4D24D-7F25-0B97-78E0-61B34A3E8941}"/>
              </a:ext>
            </a:extLst>
          </p:cNvPr>
          <p:cNvSpPr txBox="1"/>
          <p:nvPr/>
        </p:nvSpPr>
        <p:spPr>
          <a:xfrm>
            <a:off x="2227142" y="4206544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Sim</a:t>
            </a:r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2919AB27-F404-8F5C-38F4-F9A054143759}"/>
              </a:ext>
            </a:extLst>
          </p:cNvPr>
          <p:cNvSpPr txBox="1"/>
          <p:nvPr/>
        </p:nvSpPr>
        <p:spPr>
          <a:xfrm>
            <a:off x="2231350" y="4985526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Sim</a:t>
            </a:r>
          </a:p>
        </p:txBody>
      </p:sp>
      <p:sp>
        <p:nvSpPr>
          <p:cNvPr id="97" name="CaixaDeTexto 10">
            <a:extLst>
              <a:ext uri="{FF2B5EF4-FFF2-40B4-BE49-F238E27FC236}">
                <a16:creationId xmlns:a16="http://schemas.microsoft.com/office/drawing/2014/main" id="{C43A2EA4-32A6-AA5B-9552-2F290C3CA5BE}"/>
              </a:ext>
            </a:extLst>
          </p:cNvPr>
          <p:cNvSpPr txBox="1"/>
          <p:nvPr/>
        </p:nvSpPr>
        <p:spPr>
          <a:xfrm>
            <a:off x="3866194" y="2599681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Sim</a:t>
            </a:r>
          </a:p>
        </p:txBody>
      </p:sp>
      <p:sp>
        <p:nvSpPr>
          <p:cNvPr id="98" name="CaixaDeTexto 10">
            <a:extLst>
              <a:ext uri="{FF2B5EF4-FFF2-40B4-BE49-F238E27FC236}">
                <a16:creationId xmlns:a16="http://schemas.microsoft.com/office/drawing/2014/main" id="{EA62993E-5CEB-C1E2-4063-3C997C2C427D}"/>
              </a:ext>
            </a:extLst>
          </p:cNvPr>
          <p:cNvSpPr txBox="1"/>
          <p:nvPr/>
        </p:nvSpPr>
        <p:spPr>
          <a:xfrm>
            <a:off x="3866194" y="3363444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Sim</a:t>
            </a:r>
          </a:p>
        </p:txBody>
      </p:sp>
      <p:sp>
        <p:nvSpPr>
          <p:cNvPr id="99" name="CaixaDeTexto 10">
            <a:extLst>
              <a:ext uri="{FF2B5EF4-FFF2-40B4-BE49-F238E27FC236}">
                <a16:creationId xmlns:a16="http://schemas.microsoft.com/office/drawing/2014/main" id="{F4FB0262-F863-FF64-E4D1-B7AC789DC455}"/>
              </a:ext>
            </a:extLst>
          </p:cNvPr>
          <p:cNvSpPr txBox="1"/>
          <p:nvPr/>
        </p:nvSpPr>
        <p:spPr>
          <a:xfrm>
            <a:off x="3866773" y="4168414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Sim</a:t>
            </a:r>
          </a:p>
        </p:txBody>
      </p:sp>
      <p:sp>
        <p:nvSpPr>
          <p:cNvPr id="100" name="CaixaDeTexto 10">
            <a:extLst>
              <a:ext uri="{FF2B5EF4-FFF2-40B4-BE49-F238E27FC236}">
                <a16:creationId xmlns:a16="http://schemas.microsoft.com/office/drawing/2014/main" id="{738CBA57-34CC-4630-A26D-80251EC5AA09}"/>
              </a:ext>
            </a:extLst>
          </p:cNvPr>
          <p:cNvSpPr txBox="1"/>
          <p:nvPr/>
        </p:nvSpPr>
        <p:spPr>
          <a:xfrm>
            <a:off x="3850360" y="5008193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Sim</a:t>
            </a:r>
          </a:p>
        </p:txBody>
      </p:sp>
      <p:sp>
        <p:nvSpPr>
          <p:cNvPr id="101" name="CaixaDeTexto 10">
            <a:extLst>
              <a:ext uri="{FF2B5EF4-FFF2-40B4-BE49-F238E27FC236}">
                <a16:creationId xmlns:a16="http://schemas.microsoft.com/office/drawing/2014/main" id="{9327DF44-1D42-8408-FE82-36BCCAE4B078}"/>
              </a:ext>
            </a:extLst>
          </p:cNvPr>
          <p:cNvSpPr txBox="1"/>
          <p:nvPr/>
        </p:nvSpPr>
        <p:spPr>
          <a:xfrm>
            <a:off x="5498043" y="3352558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Sim</a:t>
            </a:r>
          </a:p>
        </p:txBody>
      </p:sp>
      <p:sp>
        <p:nvSpPr>
          <p:cNvPr id="102" name="CaixaDeTexto 10">
            <a:extLst>
              <a:ext uri="{FF2B5EF4-FFF2-40B4-BE49-F238E27FC236}">
                <a16:creationId xmlns:a16="http://schemas.microsoft.com/office/drawing/2014/main" id="{32A49D50-DF3F-90E8-00CC-67748C391018}"/>
              </a:ext>
            </a:extLst>
          </p:cNvPr>
          <p:cNvSpPr txBox="1"/>
          <p:nvPr/>
        </p:nvSpPr>
        <p:spPr>
          <a:xfrm>
            <a:off x="5471862" y="4985526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Sim</a:t>
            </a:r>
          </a:p>
        </p:txBody>
      </p:sp>
      <p:sp>
        <p:nvSpPr>
          <p:cNvPr id="103" name="CaixaDeTexto 10">
            <a:extLst>
              <a:ext uri="{FF2B5EF4-FFF2-40B4-BE49-F238E27FC236}">
                <a16:creationId xmlns:a16="http://schemas.microsoft.com/office/drawing/2014/main" id="{68A69003-F3BD-424A-FF0C-0F169DC2CED8}"/>
              </a:ext>
            </a:extLst>
          </p:cNvPr>
          <p:cNvSpPr txBox="1"/>
          <p:nvPr/>
        </p:nvSpPr>
        <p:spPr>
          <a:xfrm>
            <a:off x="7098583" y="2547949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Sim</a:t>
            </a:r>
          </a:p>
        </p:txBody>
      </p:sp>
      <p:sp>
        <p:nvSpPr>
          <p:cNvPr id="104" name="CaixaDeTexto 10">
            <a:extLst>
              <a:ext uri="{FF2B5EF4-FFF2-40B4-BE49-F238E27FC236}">
                <a16:creationId xmlns:a16="http://schemas.microsoft.com/office/drawing/2014/main" id="{ACAC70C3-DC3E-C192-6F40-2982778F4FB8}"/>
              </a:ext>
            </a:extLst>
          </p:cNvPr>
          <p:cNvSpPr txBox="1"/>
          <p:nvPr/>
        </p:nvSpPr>
        <p:spPr>
          <a:xfrm>
            <a:off x="7094375" y="3391049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Sim</a:t>
            </a:r>
          </a:p>
        </p:txBody>
      </p: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2E2F21DA-1F52-9860-7EE6-3CFB88B42156}"/>
              </a:ext>
            </a:extLst>
          </p:cNvPr>
          <p:cNvSpPr txBox="1"/>
          <p:nvPr/>
        </p:nvSpPr>
        <p:spPr>
          <a:xfrm>
            <a:off x="7098583" y="4170031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Sim</a:t>
            </a:r>
          </a:p>
        </p:txBody>
      </p:sp>
      <p:sp>
        <p:nvSpPr>
          <p:cNvPr id="106" name="CaixaDeTexto 10">
            <a:extLst>
              <a:ext uri="{FF2B5EF4-FFF2-40B4-BE49-F238E27FC236}">
                <a16:creationId xmlns:a16="http://schemas.microsoft.com/office/drawing/2014/main" id="{69D68409-E99C-5662-3845-7FAB163089AF}"/>
              </a:ext>
            </a:extLst>
          </p:cNvPr>
          <p:cNvSpPr txBox="1"/>
          <p:nvPr/>
        </p:nvSpPr>
        <p:spPr>
          <a:xfrm>
            <a:off x="10333699" y="2613690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Sim</a:t>
            </a:r>
          </a:p>
        </p:txBody>
      </p:sp>
      <p:sp>
        <p:nvSpPr>
          <p:cNvPr id="107" name="CaixaDeTexto 10">
            <a:extLst>
              <a:ext uri="{FF2B5EF4-FFF2-40B4-BE49-F238E27FC236}">
                <a16:creationId xmlns:a16="http://schemas.microsoft.com/office/drawing/2014/main" id="{1A6EDE30-7C58-85F5-3449-9CABDF293986}"/>
              </a:ext>
            </a:extLst>
          </p:cNvPr>
          <p:cNvSpPr txBox="1"/>
          <p:nvPr/>
        </p:nvSpPr>
        <p:spPr>
          <a:xfrm>
            <a:off x="10329491" y="3456790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Sim</a:t>
            </a:r>
          </a:p>
        </p:txBody>
      </p:sp>
      <p:sp>
        <p:nvSpPr>
          <p:cNvPr id="108" name="CaixaDeTexto 107">
            <a:extLst>
              <a:ext uri="{FF2B5EF4-FFF2-40B4-BE49-F238E27FC236}">
                <a16:creationId xmlns:a16="http://schemas.microsoft.com/office/drawing/2014/main" id="{8A709F00-E968-7B0C-6738-72A252C17E5A}"/>
              </a:ext>
            </a:extLst>
          </p:cNvPr>
          <p:cNvSpPr txBox="1"/>
          <p:nvPr/>
        </p:nvSpPr>
        <p:spPr>
          <a:xfrm>
            <a:off x="10333699" y="4235772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Não</a:t>
            </a:r>
          </a:p>
        </p:txBody>
      </p:sp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42470EC4-8836-E7F1-068F-C434F4B93AEF}"/>
              </a:ext>
            </a:extLst>
          </p:cNvPr>
          <p:cNvSpPr txBox="1"/>
          <p:nvPr/>
        </p:nvSpPr>
        <p:spPr>
          <a:xfrm>
            <a:off x="10357035" y="4991853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Não</a:t>
            </a:r>
          </a:p>
        </p:txBody>
      </p:sp>
      <p:sp>
        <p:nvSpPr>
          <p:cNvPr id="110" name="CaixaDeTexto 10">
            <a:extLst>
              <a:ext uri="{FF2B5EF4-FFF2-40B4-BE49-F238E27FC236}">
                <a16:creationId xmlns:a16="http://schemas.microsoft.com/office/drawing/2014/main" id="{EABFF7F4-45A4-8769-6FB6-F1AE362D8060}"/>
              </a:ext>
            </a:extLst>
          </p:cNvPr>
          <p:cNvSpPr txBox="1"/>
          <p:nvPr/>
        </p:nvSpPr>
        <p:spPr>
          <a:xfrm>
            <a:off x="8712033" y="2554248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Sim</a:t>
            </a:r>
          </a:p>
        </p:txBody>
      </p:sp>
      <p:sp>
        <p:nvSpPr>
          <p:cNvPr id="111" name="CaixaDeTexto 10">
            <a:extLst>
              <a:ext uri="{FF2B5EF4-FFF2-40B4-BE49-F238E27FC236}">
                <a16:creationId xmlns:a16="http://schemas.microsoft.com/office/drawing/2014/main" id="{A85580A9-F64C-9825-E4EC-7A2E3FE1F772}"/>
              </a:ext>
            </a:extLst>
          </p:cNvPr>
          <p:cNvSpPr txBox="1"/>
          <p:nvPr/>
        </p:nvSpPr>
        <p:spPr>
          <a:xfrm>
            <a:off x="8707825" y="3397348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Sim</a:t>
            </a:r>
          </a:p>
        </p:txBody>
      </p:sp>
      <p:sp>
        <p:nvSpPr>
          <p:cNvPr id="112" name="CaixaDeTexto 111">
            <a:extLst>
              <a:ext uri="{FF2B5EF4-FFF2-40B4-BE49-F238E27FC236}">
                <a16:creationId xmlns:a16="http://schemas.microsoft.com/office/drawing/2014/main" id="{91C2FA45-FB59-0799-3B0F-44E02DB4918A}"/>
              </a:ext>
            </a:extLst>
          </p:cNvPr>
          <p:cNvSpPr txBox="1"/>
          <p:nvPr/>
        </p:nvSpPr>
        <p:spPr>
          <a:xfrm>
            <a:off x="8712033" y="4176330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Não</a:t>
            </a:r>
          </a:p>
        </p:txBody>
      </p:sp>
      <p:sp>
        <p:nvSpPr>
          <p:cNvPr id="113" name="CaixaDeTexto 112">
            <a:extLst>
              <a:ext uri="{FF2B5EF4-FFF2-40B4-BE49-F238E27FC236}">
                <a16:creationId xmlns:a16="http://schemas.microsoft.com/office/drawing/2014/main" id="{74BFFF9B-F932-8073-A41A-B66C44C25643}"/>
              </a:ext>
            </a:extLst>
          </p:cNvPr>
          <p:cNvSpPr txBox="1"/>
          <p:nvPr/>
        </p:nvSpPr>
        <p:spPr>
          <a:xfrm>
            <a:off x="8736729" y="4985526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Não</a:t>
            </a: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25C84123-775C-15B2-7D92-B90456C6F4C4}"/>
              </a:ext>
            </a:extLst>
          </p:cNvPr>
          <p:cNvSpPr txBox="1"/>
          <p:nvPr/>
        </p:nvSpPr>
        <p:spPr>
          <a:xfrm>
            <a:off x="7080816" y="4985526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Não</a:t>
            </a:r>
          </a:p>
        </p:txBody>
      </p: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9DAFF156-CC4E-8B7C-90F1-DF10CB0BDB02}"/>
              </a:ext>
            </a:extLst>
          </p:cNvPr>
          <p:cNvSpPr txBox="1"/>
          <p:nvPr/>
        </p:nvSpPr>
        <p:spPr>
          <a:xfrm>
            <a:off x="5463105" y="4185857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Não</a:t>
            </a: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2FF3EA00-6213-4170-DC36-15786D713F98}"/>
              </a:ext>
            </a:extLst>
          </p:cNvPr>
          <p:cNvSpPr txBox="1"/>
          <p:nvPr/>
        </p:nvSpPr>
        <p:spPr>
          <a:xfrm>
            <a:off x="5470668" y="2599681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Não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83BFCC96-6D4F-E9E8-63B4-A8AEEBFCF6A0}"/>
              </a:ext>
            </a:extLst>
          </p:cNvPr>
          <p:cNvSpPr txBox="1"/>
          <p:nvPr/>
        </p:nvSpPr>
        <p:spPr>
          <a:xfrm>
            <a:off x="2240116" y="2590640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Não</a:t>
            </a:r>
          </a:p>
        </p:txBody>
      </p:sp>
      <p:grpSp>
        <p:nvGrpSpPr>
          <p:cNvPr id="118" name="Agrupar 117">
            <a:extLst>
              <a:ext uri="{FF2B5EF4-FFF2-40B4-BE49-F238E27FC236}">
                <a16:creationId xmlns:a16="http://schemas.microsoft.com/office/drawing/2014/main" id="{DAF89863-91A8-0B6E-C23C-84C8B65E3F4C}"/>
              </a:ext>
            </a:extLst>
          </p:cNvPr>
          <p:cNvGrpSpPr/>
          <p:nvPr/>
        </p:nvGrpSpPr>
        <p:grpSpPr>
          <a:xfrm>
            <a:off x="417457" y="1044193"/>
            <a:ext cx="11289160" cy="1188000"/>
            <a:chOff x="417457" y="1044193"/>
            <a:chExt cx="11289160" cy="1188000"/>
          </a:xfrm>
          <a:gradFill flip="none" rotWithShape="1">
            <a:gsLst>
              <a:gs pos="0">
                <a:srgbClr val="8800CC"/>
              </a:gs>
              <a:gs pos="99000">
                <a:srgbClr val="1BBFFF"/>
              </a:gs>
            </a:gsLst>
            <a:lin ang="0" scaled="1"/>
            <a:tileRect/>
          </a:gradFill>
        </p:grpSpPr>
        <p:sp>
          <p:nvSpPr>
            <p:cNvPr id="119" name="Retângulo: Cantos Arredondados 118">
              <a:extLst>
                <a:ext uri="{FF2B5EF4-FFF2-40B4-BE49-F238E27FC236}">
                  <a16:creationId xmlns:a16="http://schemas.microsoft.com/office/drawing/2014/main" id="{3CB3D9AC-62C3-C0F5-6C79-C0FFB8AC1AD0}"/>
                </a:ext>
              </a:extLst>
            </p:cNvPr>
            <p:cNvSpPr/>
            <p:nvPr/>
          </p:nvSpPr>
          <p:spPr>
            <a:xfrm>
              <a:off x="417457" y="1044193"/>
              <a:ext cx="1548000" cy="1188000"/>
            </a:xfrm>
            <a:prstGeom prst="roundRect">
              <a:avLst/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20" name="Retângulo: Cantos Arredondados 119">
              <a:extLst>
                <a:ext uri="{FF2B5EF4-FFF2-40B4-BE49-F238E27FC236}">
                  <a16:creationId xmlns:a16="http://schemas.microsoft.com/office/drawing/2014/main" id="{A0017D7E-19B9-2B33-BC88-CF6972C115AB}"/>
                </a:ext>
              </a:extLst>
            </p:cNvPr>
            <p:cNvSpPr/>
            <p:nvPr/>
          </p:nvSpPr>
          <p:spPr>
            <a:xfrm>
              <a:off x="2040984" y="1044193"/>
              <a:ext cx="1548000" cy="1188000"/>
            </a:xfrm>
            <a:prstGeom prst="roundRect">
              <a:avLst/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21" name="Retângulo: Cantos Arredondados 120">
              <a:extLst>
                <a:ext uri="{FF2B5EF4-FFF2-40B4-BE49-F238E27FC236}">
                  <a16:creationId xmlns:a16="http://schemas.microsoft.com/office/drawing/2014/main" id="{F327FE41-7280-9F54-76F4-301065084F3D}"/>
                </a:ext>
              </a:extLst>
            </p:cNvPr>
            <p:cNvSpPr/>
            <p:nvPr/>
          </p:nvSpPr>
          <p:spPr>
            <a:xfrm>
              <a:off x="3664511" y="1044193"/>
              <a:ext cx="1548000" cy="1188000"/>
            </a:xfrm>
            <a:prstGeom prst="roundRect">
              <a:avLst/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22" name="Retângulo: Cantos Arredondados 121">
              <a:extLst>
                <a:ext uri="{FF2B5EF4-FFF2-40B4-BE49-F238E27FC236}">
                  <a16:creationId xmlns:a16="http://schemas.microsoft.com/office/drawing/2014/main" id="{3F232985-2BCD-CF49-CB86-8D72B81DE6B4}"/>
                </a:ext>
              </a:extLst>
            </p:cNvPr>
            <p:cNvSpPr/>
            <p:nvPr/>
          </p:nvSpPr>
          <p:spPr>
            <a:xfrm>
              <a:off x="5288038" y="1044193"/>
              <a:ext cx="1548000" cy="1188000"/>
            </a:xfrm>
            <a:prstGeom prst="roundRect">
              <a:avLst/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23" name="Retângulo: Cantos Arredondados 122">
              <a:extLst>
                <a:ext uri="{FF2B5EF4-FFF2-40B4-BE49-F238E27FC236}">
                  <a16:creationId xmlns:a16="http://schemas.microsoft.com/office/drawing/2014/main" id="{CF9FEAC2-D90B-333E-CD15-45928EFD6A13}"/>
                </a:ext>
              </a:extLst>
            </p:cNvPr>
            <p:cNvSpPr/>
            <p:nvPr/>
          </p:nvSpPr>
          <p:spPr>
            <a:xfrm>
              <a:off x="6911565" y="1044193"/>
              <a:ext cx="1548000" cy="1188000"/>
            </a:xfrm>
            <a:prstGeom prst="roundRect">
              <a:avLst/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24" name="Retângulo: Cantos Arredondados 123">
              <a:extLst>
                <a:ext uri="{FF2B5EF4-FFF2-40B4-BE49-F238E27FC236}">
                  <a16:creationId xmlns:a16="http://schemas.microsoft.com/office/drawing/2014/main" id="{E2A9C71A-57E4-38BB-6EE1-09602FB09B55}"/>
                </a:ext>
              </a:extLst>
            </p:cNvPr>
            <p:cNvSpPr/>
            <p:nvPr/>
          </p:nvSpPr>
          <p:spPr>
            <a:xfrm>
              <a:off x="8535092" y="1044193"/>
              <a:ext cx="1548000" cy="1188000"/>
            </a:xfrm>
            <a:prstGeom prst="roundRect">
              <a:avLst/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25" name="Retângulo: Cantos Arredondados 124">
              <a:extLst>
                <a:ext uri="{FF2B5EF4-FFF2-40B4-BE49-F238E27FC236}">
                  <a16:creationId xmlns:a16="http://schemas.microsoft.com/office/drawing/2014/main" id="{5F17CF88-1139-2580-AEB3-9E7635B61A74}"/>
                </a:ext>
              </a:extLst>
            </p:cNvPr>
            <p:cNvSpPr/>
            <p:nvPr/>
          </p:nvSpPr>
          <p:spPr>
            <a:xfrm>
              <a:off x="10158617" y="1044193"/>
              <a:ext cx="1548000" cy="1188000"/>
            </a:xfrm>
            <a:prstGeom prst="roundRect">
              <a:avLst/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</p:grpSp>
      <p:sp>
        <p:nvSpPr>
          <p:cNvPr id="126" name="CaixaDeTexto 125">
            <a:extLst>
              <a:ext uri="{FF2B5EF4-FFF2-40B4-BE49-F238E27FC236}">
                <a16:creationId xmlns:a16="http://schemas.microsoft.com/office/drawing/2014/main" id="{6EFF7212-6D34-1776-13F0-861A9CB70B7E}"/>
              </a:ext>
            </a:extLst>
          </p:cNvPr>
          <p:cNvSpPr txBox="1"/>
          <p:nvPr/>
        </p:nvSpPr>
        <p:spPr>
          <a:xfrm>
            <a:off x="599681" y="1375325"/>
            <a:ext cx="1183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Usuário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Final</a:t>
            </a: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id="{D85F51F0-F9CB-A857-20A8-1D5420B41AB8}"/>
              </a:ext>
            </a:extLst>
          </p:cNvPr>
          <p:cNvSpPr txBox="1"/>
          <p:nvPr/>
        </p:nvSpPr>
        <p:spPr>
          <a:xfrm>
            <a:off x="2223208" y="1267603"/>
            <a:ext cx="1183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Possui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recurso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financeiro?</a:t>
            </a:r>
          </a:p>
        </p:txBody>
      </p:sp>
      <p:sp>
        <p:nvSpPr>
          <p:cNvPr id="128" name="CaixaDeTexto 127">
            <a:extLst>
              <a:ext uri="{FF2B5EF4-FFF2-40B4-BE49-F238E27FC236}">
                <a16:creationId xmlns:a16="http://schemas.microsoft.com/office/drawing/2014/main" id="{787FA2D5-22A9-708D-CBD2-72E228E9D464}"/>
              </a:ext>
            </a:extLst>
          </p:cNvPr>
          <p:cNvSpPr txBox="1"/>
          <p:nvPr/>
        </p:nvSpPr>
        <p:spPr>
          <a:xfrm>
            <a:off x="3846735" y="1267603"/>
            <a:ext cx="1183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É acessível para vender?</a:t>
            </a:r>
          </a:p>
        </p:txBody>
      </p:sp>
      <p:sp>
        <p:nvSpPr>
          <p:cNvPr id="129" name="CaixaDeTexto 128">
            <a:extLst>
              <a:ext uri="{FF2B5EF4-FFF2-40B4-BE49-F238E27FC236}">
                <a16:creationId xmlns:a16="http://schemas.microsoft.com/office/drawing/2014/main" id="{1AB898FF-4170-EEE3-BAB8-EF2C7E500BC1}"/>
              </a:ext>
            </a:extLst>
          </p:cNvPr>
          <p:cNvSpPr txBox="1"/>
          <p:nvPr/>
        </p:nvSpPr>
        <p:spPr>
          <a:xfrm>
            <a:off x="5288773" y="1164958"/>
            <a:ext cx="1537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Possui motivação para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comprar?</a:t>
            </a:r>
          </a:p>
        </p:txBody>
      </p:sp>
      <p:sp>
        <p:nvSpPr>
          <p:cNvPr id="130" name="CaixaDeTexto 129">
            <a:extLst>
              <a:ext uri="{FF2B5EF4-FFF2-40B4-BE49-F238E27FC236}">
                <a16:creationId xmlns:a16="http://schemas.microsoft.com/office/drawing/2014/main" id="{6AFD9B13-ECF3-8D36-C1FA-5F75253EAD29}"/>
              </a:ext>
            </a:extLst>
          </p:cNvPr>
          <p:cNvSpPr txBox="1"/>
          <p:nvPr/>
        </p:nvSpPr>
        <p:spPr>
          <a:xfrm>
            <a:off x="6839807" y="1147871"/>
            <a:ext cx="1691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Consigo</a:t>
            </a:r>
            <a:b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</a:br>
            <a: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oferecer a solução completa?</a:t>
            </a:r>
          </a:p>
        </p:txBody>
      </p:sp>
      <p:sp>
        <p:nvSpPr>
          <p:cNvPr id="131" name="CaixaDeTexto 130">
            <a:extLst>
              <a:ext uri="{FF2B5EF4-FFF2-40B4-BE49-F238E27FC236}">
                <a16:creationId xmlns:a16="http://schemas.microsoft.com/office/drawing/2014/main" id="{02FC1CDC-4932-668A-F59B-203525D992EE}"/>
              </a:ext>
            </a:extLst>
          </p:cNvPr>
          <p:cNvSpPr txBox="1"/>
          <p:nvPr/>
        </p:nvSpPr>
        <p:spPr>
          <a:xfrm>
            <a:off x="8597604" y="1267603"/>
            <a:ext cx="1422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Há</a:t>
            </a:r>
            <a:b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</a:br>
            <a: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entrantes na competição?</a:t>
            </a:r>
          </a:p>
        </p:txBody>
      </p:sp>
      <p:sp>
        <p:nvSpPr>
          <p:cNvPr id="132" name="CaixaDeTexto 131">
            <a:extLst>
              <a:ext uri="{FF2B5EF4-FFF2-40B4-BE49-F238E27FC236}">
                <a16:creationId xmlns:a16="http://schemas.microsoft.com/office/drawing/2014/main" id="{1B0B6A24-E234-3990-6924-F468E2F3A968}"/>
              </a:ext>
            </a:extLst>
          </p:cNvPr>
          <p:cNvSpPr txBox="1"/>
          <p:nvPr/>
        </p:nvSpPr>
        <p:spPr>
          <a:xfrm>
            <a:off x="10191005" y="1159882"/>
            <a:ext cx="1515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Consigo utilizar esse segmento para entrar em outros?</a:t>
            </a:r>
          </a:p>
        </p:txBody>
      </p:sp>
    </p:spTree>
    <p:extLst>
      <p:ext uri="{BB962C8B-B14F-4D97-AF65-F5344CB8AC3E}">
        <p14:creationId xmlns:p14="http://schemas.microsoft.com/office/powerpoint/2010/main" val="40271569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Props1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805CEB-A838-481D-BEF0-9AFAAE8F4B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40BD5E-C240-44AF-9310-514AD53EAD5E}">
  <ds:schemaRefs>
    <ds:schemaRef ds:uri="http://schemas.microsoft.com/office/2006/documentManagement/types"/>
    <ds:schemaRef ds:uri="aee5329c-066a-4f26-a2c8-b375c9a21a0b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ca24610a-89d8-41ed-9d17-0839b3811cc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118</Words>
  <Application>Microsoft Office PowerPoint</Application>
  <PresentationFormat>Widescreen</PresentationFormat>
  <Paragraphs>53</Paragraphs>
  <Slides>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3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Calibri Light</vt:lpstr>
      <vt:lpstr>Century Gothic</vt:lpstr>
      <vt:lpstr>Montserrat</vt:lpstr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17</cp:revision>
  <dcterms:created xsi:type="dcterms:W3CDTF">2023-01-17T17:16:10Z</dcterms:created>
  <dcterms:modified xsi:type="dcterms:W3CDTF">2025-05-12T14:48:31Z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