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376701" r:id="rId8"/>
    <p:sldId id="214737670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1"/>
            <p14:sldId id="21473767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3A11E8-469B-443B-96FA-F4889F5AF0A1}" v="1" dt="2025-05-12T14:21:12.7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7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Ândria Kaminski" userId="353dd59b-79f5-4f4a-adf8-a66dbee6ec45" providerId="ADAL" clId="{063A11E8-469B-443B-96FA-F4889F5AF0A1}"/>
    <pc:docChg chg="custSel modSld">
      <pc:chgData name="Ândria Kaminski" userId="353dd59b-79f5-4f4a-adf8-a66dbee6ec45" providerId="ADAL" clId="{063A11E8-469B-443B-96FA-F4889F5AF0A1}" dt="2025-05-12T14:23:00.997" v="2" actId="478"/>
      <pc:docMkLst>
        <pc:docMk/>
      </pc:docMkLst>
      <pc:sldChg chg="addSp delSp modSp mod">
        <pc:chgData name="Ândria Kaminski" userId="353dd59b-79f5-4f4a-adf8-a66dbee6ec45" providerId="ADAL" clId="{063A11E8-469B-443B-96FA-F4889F5AF0A1}" dt="2025-05-12T14:23:00.997" v="2" actId="478"/>
        <pc:sldMkLst>
          <pc:docMk/>
          <pc:sldMk cId="1866782555" sldId="2147376703"/>
        </pc:sldMkLst>
        <pc:picChg chg="add del mod ord">
          <ac:chgData name="Ândria Kaminski" userId="353dd59b-79f5-4f4a-adf8-a66dbee6ec45" providerId="ADAL" clId="{063A11E8-469B-443B-96FA-F4889F5AF0A1}" dt="2025-05-12T14:23:00.997" v="2" actId="478"/>
          <ac:picMkLst>
            <pc:docMk/>
            <pc:sldMk cId="1866782555" sldId="2147376703"/>
            <ac:picMk id="2" creationId="{262A9E5B-B25E-7E45-0A58-34F7C739B295}"/>
          </ac:picMkLst>
        </pc:picChg>
        <pc:picChg chg="add del mod ord">
          <ac:chgData name="Ândria Kaminski" userId="353dd59b-79f5-4f4a-adf8-a66dbee6ec45" providerId="ADAL" clId="{063A11E8-469B-443B-96FA-F4889F5AF0A1}" dt="2025-05-12T14:23:00.997" v="2" actId="478"/>
          <ac:picMkLst>
            <pc:docMk/>
            <pc:sldMk cId="1866782555" sldId="2147376703"/>
            <ac:picMk id="3" creationId="{0D43FC98-E843-A494-7C28-9D87F6ECAB31}"/>
          </ac:picMkLst>
        </pc:picChg>
        <pc:picChg chg="add del mod ord">
          <ac:chgData name="Ândria Kaminski" userId="353dd59b-79f5-4f4a-adf8-a66dbee6ec45" providerId="ADAL" clId="{063A11E8-469B-443B-96FA-F4889F5AF0A1}" dt="2025-05-12T14:23:00.997" v="2" actId="478"/>
          <ac:picMkLst>
            <pc:docMk/>
            <pc:sldMk cId="1866782555" sldId="2147376703"/>
            <ac:picMk id="4" creationId="{EA46BA8D-1B03-2DBE-FFA8-7F02D1D0A9E5}"/>
          </ac:picMkLst>
        </pc:picChg>
        <pc:picChg chg="add del mod ord">
          <ac:chgData name="Ândria Kaminski" userId="353dd59b-79f5-4f4a-adf8-a66dbee6ec45" providerId="ADAL" clId="{063A11E8-469B-443B-96FA-F4889F5AF0A1}" dt="2025-05-12T14:23:00.997" v="2" actId="478"/>
          <ac:picMkLst>
            <pc:docMk/>
            <pc:sldMk cId="1866782555" sldId="2147376703"/>
            <ac:picMk id="8" creationId="{CB3862CD-23A7-3F3D-33E7-8BC217783D6B}"/>
          </ac:picMkLst>
        </pc:picChg>
      </pc:sldChg>
    </pc:docChg>
  </pc:docChgLst>
  <pc:docChgLst>
    <pc:chgData name="Ândria Kaminski" userId="353dd59b-79f5-4f4a-adf8-a66dbee6ec45" providerId="ADAL" clId="{01CBA7B4-F512-45D5-8117-C8C719C923E0}"/>
    <pc:docChg chg="addSld delSld modSld modSection">
      <pc:chgData name="Ândria Kaminski" userId="353dd59b-79f5-4f4a-adf8-a66dbee6ec45" providerId="ADAL" clId="{01CBA7B4-F512-45D5-8117-C8C719C923E0}" dt="2025-04-14T03:41:25.521" v="1" actId="47"/>
      <pc:docMkLst>
        <pc:docMk/>
      </pc:docMkLst>
      <pc:sldChg chg="del">
        <pc:chgData name="Ândria Kaminski" userId="353dd59b-79f5-4f4a-adf8-a66dbee6ec45" providerId="ADAL" clId="{01CBA7B4-F512-45D5-8117-C8C719C923E0}" dt="2025-04-14T03:41:25.521" v="1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01CBA7B4-F512-45D5-8117-C8C719C923E0}" dt="2025-04-14T03:41:25.521" v="1" actId="47"/>
        <pc:sldMkLst>
          <pc:docMk/>
          <pc:sldMk cId="1207061872" sldId="2147376699"/>
        </pc:sldMkLst>
      </pc:sldChg>
      <pc:sldChg chg="add">
        <pc:chgData name="Ândria Kaminski" userId="353dd59b-79f5-4f4a-adf8-a66dbee6ec45" providerId="ADAL" clId="{01CBA7B4-F512-45D5-8117-C8C719C923E0}" dt="2025-04-14T03:41:20.772" v="0"/>
        <pc:sldMkLst>
          <pc:docMk/>
          <pc:sldMk cId="766056323" sldId="2147376701"/>
        </pc:sldMkLst>
      </pc:sldChg>
      <pc:sldChg chg="add">
        <pc:chgData name="Ândria Kaminski" userId="353dd59b-79f5-4f4a-adf8-a66dbee6ec45" providerId="ADAL" clId="{01CBA7B4-F512-45D5-8117-C8C719C923E0}" dt="2025-04-14T03:41:20.772" v="0"/>
        <pc:sldMkLst>
          <pc:docMk/>
          <pc:sldMk cId="1866782555" sldId="214737670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35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850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849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386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6542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2459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746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0117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9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14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10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2" t="26269" r="65861" b="5851"/>
          <a:stretch/>
        </p:blipFill>
        <p:spPr>
          <a:xfrm>
            <a:off x="6729991" y="0"/>
            <a:ext cx="5462009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297EE4-98E9-D7A7-3E21-0D6AE6985775}"/>
              </a:ext>
            </a:extLst>
          </p:cNvPr>
          <p:cNvSpPr txBox="1"/>
          <p:nvPr/>
        </p:nvSpPr>
        <p:spPr>
          <a:xfrm>
            <a:off x="867589" y="2504854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EXEMPLO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8176101-0E2B-1F89-D594-6BC3FD8D4602}"/>
              </a:ext>
            </a:extLst>
          </p:cNvPr>
          <p:cNvSpPr txBox="1"/>
          <p:nvPr/>
        </p:nvSpPr>
        <p:spPr>
          <a:xfrm>
            <a:off x="867589" y="1286448"/>
            <a:ext cx="5089849" cy="1502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Priorização </a:t>
            </a:r>
          </a:p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de ideias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10" name="Imagem 9" descr="Imagem digital fictícia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313118CC-5D0B-62A9-D79E-764283FE8A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436" y="780003"/>
            <a:ext cx="4010581" cy="529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47445F4-500A-FCB9-3397-3339C43EA69F}"/>
              </a:ext>
            </a:extLst>
          </p:cNvPr>
          <p:cNvSpPr/>
          <p:nvPr/>
        </p:nvSpPr>
        <p:spPr>
          <a:xfrm>
            <a:off x="289851" y="277265"/>
            <a:ext cx="11612298" cy="5747482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3BB0EA67-E80C-1396-9DB6-37E1A83C45CA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36456D35-62B7-33FB-F789-3A7C27B48AF9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Time: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85" name="Oval 31">
            <a:extLst>
              <a:ext uri="{FF2B5EF4-FFF2-40B4-BE49-F238E27FC236}">
                <a16:creationId xmlns:a16="http://schemas.microsoft.com/office/drawing/2014/main" id="{6A1CF46F-D822-FD43-7D50-234829180C13}"/>
              </a:ext>
            </a:extLst>
          </p:cNvPr>
          <p:cNvSpPr/>
          <p:nvPr/>
        </p:nvSpPr>
        <p:spPr>
          <a:xfrm>
            <a:off x="731913" y="2528438"/>
            <a:ext cx="390495" cy="390495"/>
          </a:xfrm>
          <a:prstGeom prst="ellipse">
            <a:avLst/>
          </a:prstGeom>
          <a:solidFill>
            <a:srgbClr val="CC5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3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86" name="Oval 31">
            <a:extLst>
              <a:ext uri="{FF2B5EF4-FFF2-40B4-BE49-F238E27FC236}">
                <a16:creationId xmlns:a16="http://schemas.microsoft.com/office/drawing/2014/main" id="{B00E5F7C-08C7-686D-F9A1-0B63453D170B}"/>
              </a:ext>
            </a:extLst>
          </p:cNvPr>
          <p:cNvSpPr/>
          <p:nvPr/>
        </p:nvSpPr>
        <p:spPr>
          <a:xfrm>
            <a:off x="731913" y="3118190"/>
            <a:ext cx="390495" cy="390495"/>
          </a:xfrm>
          <a:prstGeom prst="ellipse">
            <a:avLst/>
          </a:prstGeom>
          <a:solidFill>
            <a:srgbClr val="1B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3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87" name="Oval 31">
            <a:extLst>
              <a:ext uri="{FF2B5EF4-FFF2-40B4-BE49-F238E27FC236}">
                <a16:creationId xmlns:a16="http://schemas.microsoft.com/office/drawing/2014/main" id="{79572ED6-B012-0E00-B289-96B251FA05C0}"/>
              </a:ext>
            </a:extLst>
          </p:cNvPr>
          <p:cNvSpPr/>
          <p:nvPr/>
        </p:nvSpPr>
        <p:spPr>
          <a:xfrm>
            <a:off x="731913" y="3707941"/>
            <a:ext cx="390495" cy="390495"/>
          </a:xfrm>
          <a:prstGeom prst="ellipse">
            <a:avLst/>
          </a:prstGeom>
          <a:solidFill>
            <a:srgbClr val="033C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3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88" name="Oval 31">
            <a:extLst>
              <a:ext uri="{FF2B5EF4-FFF2-40B4-BE49-F238E27FC236}">
                <a16:creationId xmlns:a16="http://schemas.microsoft.com/office/drawing/2014/main" id="{188867BF-B177-4BC0-BD8D-A94AF5D63BD6}"/>
              </a:ext>
            </a:extLst>
          </p:cNvPr>
          <p:cNvSpPr/>
          <p:nvPr/>
        </p:nvSpPr>
        <p:spPr>
          <a:xfrm>
            <a:off x="731913" y="4297692"/>
            <a:ext cx="390495" cy="390495"/>
          </a:xfrm>
          <a:prstGeom prst="ellipse">
            <a:avLst/>
          </a:prstGeom>
          <a:solidFill>
            <a:srgbClr val="917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3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E615C2A5-92FC-664B-9BF2-A23C9E75E58D}"/>
              </a:ext>
            </a:extLst>
          </p:cNvPr>
          <p:cNvSpPr txBox="1"/>
          <p:nvPr/>
        </p:nvSpPr>
        <p:spPr>
          <a:xfrm>
            <a:off x="616728" y="1077565"/>
            <a:ext cx="442463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Contexto:</a:t>
            </a:r>
            <a:endParaRPr kumimoji="0" lang="pt-BR" sz="1500" b="0" i="0" u="none" strike="noStrike" kern="1200" cap="none" spc="0" normalizeH="0" baseline="0" noProof="0" dirty="0">
              <a:ln>
                <a:noFill/>
              </a:ln>
              <a:solidFill>
                <a:srgbClr val="8800CC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90" name="Oval 31">
            <a:extLst>
              <a:ext uri="{FF2B5EF4-FFF2-40B4-BE49-F238E27FC236}">
                <a16:creationId xmlns:a16="http://schemas.microsoft.com/office/drawing/2014/main" id="{8D0C90CD-05FD-742D-5C75-621CBF89685A}"/>
              </a:ext>
            </a:extLst>
          </p:cNvPr>
          <p:cNvSpPr/>
          <p:nvPr/>
        </p:nvSpPr>
        <p:spPr>
          <a:xfrm>
            <a:off x="731913" y="4883573"/>
            <a:ext cx="390495" cy="390495"/>
          </a:xfrm>
          <a:prstGeom prst="ellipse">
            <a:avLst/>
          </a:prstGeom>
          <a:solidFill>
            <a:srgbClr val="88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3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91" name="Retângulo 90">
            <a:extLst>
              <a:ext uri="{FF2B5EF4-FFF2-40B4-BE49-F238E27FC236}">
                <a16:creationId xmlns:a16="http://schemas.microsoft.com/office/drawing/2014/main" id="{FFB097E4-96E9-7E37-F399-3F10E97E3B10}"/>
              </a:ext>
            </a:extLst>
          </p:cNvPr>
          <p:cNvSpPr/>
          <p:nvPr/>
        </p:nvSpPr>
        <p:spPr>
          <a:xfrm>
            <a:off x="1154829" y="4949562"/>
            <a:ext cx="23336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Ideia 5</a:t>
            </a:r>
          </a:p>
        </p:txBody>
      </p:sp>
      <p:grpSp>
        <p:nvGrpSpPr>
          <p:cNvPr id="60" name="Agrupar 59">
            <a:extLst>
              <a:ext uri="{FF2B5EF4-FFF2-40B4-BE49-F238E27FC236}">
                <a16:creationId xmlns:a16="http://schemas.microsoft.com/office/drawing/2014/main" id="{BA0BB118-C5C8-EEC2-B29A-C8D5814C473F}"/>
              </a:ext>
            </a:extLst>
          </p:cNvPr>
          <p:cNvGrpSpPr/>
          <p:nvPr/>
        </p:nvGrpSpPr>
        <p:grpSpPr>
          <a:xfrm>
            <a:off x="5503287" y="1111625"/>
            <a:ext cx="6032747" cy="4589929"/>
            <a:chOff x="6294479" y="1333714"/>
            <a:chExt cx="5584348" cy="4636077"/>
          </a:xfrm>
        </p:grpSpPr>
        <p:grpSp>
          <p:nvGrpSpPr>
            <p:cNvPr id="61" name="Agrupar 60">
              <a:extLst>
                <a:ext uri="{FF2B5EF4-FFF2-40B4-BE49-F238E27FC236}">
                  <a16:creationId xmlns:a16="http://schemas.microsoft.com/office/drawing/2014/main" id="{AB965197-525C-5317-E620-3CAFA0D59EE0}"/>
                </a:ext>
              </a:extLst>
            </p:cNvPr>
            <p:cNvGrpSpPr/>
            <p:nvPr/>
          </p:nvGrpSpPr>
          <p:grpSpPr>
            <a:xfrm flipH="1">
              <a:off x="6294479" y="1333714"/>
              <a:ext cx="5584348" cy="4636077"/>
              <a:chOff x="6893465" y="1782554"/>
              <a:chExt cx="4321571" cy="4023242"/>
            </a:xfrm>
          </p:grpSpPr>
          <p:grpSp>
            <p:nvGrpSpPr>
              <p:cNvPr id="63" name="Agrupar 62">
                <a:extLst>
                  <a:ext uri="{FF2B5EF4-FFF2-40B4-BE49-F238E27FC236}">
                    <a16:creationId xmlns:a16="http://schemas.microsoft.com/office/drawing/2014/main" id="{639D743F-0D3F-D6E2-D97D-AA00F4D294D6}"/>
                  </a:ext>
                </a:extLst>
              </p:cNvPr>
              <p:cNvGrpSpPr/>
              <p:nvPr/>
            </p:nvGrpSpPr>
            <p:grpSpPr>
              <a:xfrm>
                <a:off x="6893465" y="1919630"/>
                <a:ext cx="4321571" cy="3886166"/>
                <a:chOff x="4871386" y="2083050"/>
                <a:chExt cx="5049126" cy="4794821"/>
              </a:xfrm>
            </p:grpSpPr>
            <p:sp>
              <p:nvSpPr>
                <p:cNvPr id="66" name="Triângulo isósceles 65">
                  <a:extLst>
                    <a:ext uri="{FF2B5EF4-FFF2-40B4-BE49-F238E27FC236}">
                      <a16:creationId xmlns:a16="http://schemas.microsoft.com/office/drawing/2014/main" id="{22F4A116-B94A-EB9A-9590-CD197B876F96}"/>
                    </a:ext>
                  </a:extLst>
                </p:cNvPr>
                <p:cNvSpPr/>
                <p:nvPr/>
              </p:nvSpPr>
              <p:spPr>
                <a:xfrm rot="5400000">
                  <a:off x="5048469" y="2001687"/>
                  <a:ext cx="4425923" cy="4639457"/>
                </a:xfrm>
                <a:prstGeom prst="triangle">
                  <a:avLst>
                    <a:gd name="adj" fmla="val 0"/>
                  </a:avLst>
                </a:prstGeom>
                <a:pattFill prst="pct20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53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Retângulo 67">
                  <a:extLst>
                    <a:ext uri="{FF2B5EF4-FFF2-40B4-BE49-F238E27FC236}">
                      <a16:creationId xmlns:a16="http://schemas.microsoft.com/office/drawing/2014/main" id="{C3AEF574-4908-7433-3000-5867FBCC9010}"/>
                    </a:ext>
                  </a:extLst>
                </p:cNvPr>
                <p:cNvSpPr/>
                <p:nvPr/>
              </p:nvSpPr>
              <p:spPr>
                <a:xfrm>
                  <a:off x="4918147" y="2083051"/>
                  <a:ext cx="4663011" cy="4425921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30000"/>
                      </a:schemeClr>
                    </a:gs>
                    <a:gs pos="53000">
                      <a:schemeClr val="bg1"/>
                    </a:gs>
                  </a:gsLst>
                  <a:lin ang="27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53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Retângulo 68">
                  <a:extLst>
                    <a:ext uri="{FF2B5EF4-FFF2-40B4-BE49-F238E27FC236}">
                      <a16:creationId xmlns:a16="http://schemas.microsoft.com/office/drawing/2014/main" id="{B169062C-C577-21E8-DE49-D36E76FCB2F3}"/>
                    </a:ext>
                  </a:extLst>
                </p:cNvPr>
                <p:cNvSpPr/>
                <p:nvPr/>
              </p:nvSpPr>
              <p:spPr>
                <a:xfrm>
                  <a:off x="4918149" y="2083050"/>
                  <a:ext cx="4663020" cy="4425924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53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71" name="Conector Reto 3">
                  <a:extLst>
                    <a:ext uri="{FF2B5EF4-FFF2-40B4-BE49-F238E27FC236}">
                      <a16:creationId xmlns:a16="http://schemas.microsoft.com/office/drawing/2014/main" id="{2FB27807-4B04-7BC3-DC2D-679A15E6A0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18149" y="3556863"/>
                  <a:ext cx="466302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onector Reto 8">
                  <a:extLst>
                    <a:ext uri="{FF2B5EF4-FFF2-40B4-BE49-F238E27FC236}">
                      <a16:creationId xmlns:a16="http://schemas.microsoft.com/office/drawing/2014/main" id="{93020F6F-C2AF-14CE-00AE-4139CE944246}"/>
                    </a:ext>
                  </a:extLst>
                </p:cNvPr>
                <p:cNvCxnSpPr/>
                <p:nvPr/>
              </p:nvCxnSpPr>
              <p:spPr>
                <a:xfrm>
                  <a:off x="4918149" y="4996132"/>
                  <a:ext cx="466302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ector Reto 21">
                  <a:extLst>
                    <a:ext uri="{FF2B5EF4-FFF2-40B4-BE49-F238E27FC236}">
                      <a16:creationId xmlns:a16="http://schemas.microsoft.com/office/drawing/2014/main" id="{4A4ABB2A-74FD-DCDD-8568-986341B54221}"/>
                    </a:ext>
                  </a:extLst>
                </p:cNvPr>
                <p:cNvCxnSpPr/>
                <p:nvPr/>
              </p:nvCxnSpPr>
              <p:spPr>
                <a:xfrm>
                  <a:off x="6493043" y="2083050"/>
                  <a:ext cx="0" cy="4425924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ector Reto 25">
                  <a:extLst>
                    <a:ext uri="{FF2B5EF4-FFF2-40B4-BE49-F238E27FC236}">
                      <a16:creationId xmlns:a16="http://schemas.microsoft.com/office/drawing/2014/main" id="{26E826EC-203C-9702-59AE-585646BAA593}"/>
                    </a:ext>
                  </a:extLst>
                </p:cNvPr>
                <p:cNvCxnSpPr/>
                <p:nvPr/>
              </p:nvCxnSpPr>
              <p:spPr>
                <a:xfrm>
                  <a:off x="8056330" y="2083050"/>
                  <a:ext cx="0" cy="4425924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ector Reto 29">
                  <a:extLst>
                    <a:ext uri="{FF2B5EF4-FFF2-40B4-BE49-F238E27FC236}">
                      <a16:creationId xmlns:a16="http://schemas.microsoft.com/office/drawing/2014/main" id="{04B32ECF-F86A-55CE-E64F-D77F55D2F77F}"/>
                    </a:ext>
                  </a:extLst>
                </p:cNvPr>
                <p:cNvCxnSpPr/>
                <p:nvPr/>
              </p:nvCxnSpPr>
              <p:spPr>
                <a:xfrm>
                  <a:off x="4918149" y="2083050"/>
                  <a:ext cx="0" cy="442592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ector Reto 31">
                  <a:extLst>
                    <a:ext uri="{FF2B5EF4-FFF2-40B4-BE49-F238E27FC236}">
                      <a16:creationId xmlns:a16="http://schemas.microsoft.com/office/drawing/2014/main" id="{619532F8-D2C0-0B50-CDEF-314AB8AD36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18149" y="2083050"/>
                  <a:ext cx="466302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ector Reto 34">
                  <a:extLst>
                    <a:ext uri="{FF2B5EF4-FFF2-40B4-BE49-F238E27FC236}">
                      <a16:creationId xmlns:a16="http://schemas.microsoft.com/office/drawing/2014/main" id="{C11F6565-2E06-8315-0C8E-24833C7C1968}"/>
                    </a:ext>
                  </a:extLst>
                </p:cNvPr>
                <p:cNvCxnSpPr/>
                <p:nvPr/>
              </p:nvCxnSpPr>
              <p:spPr>
                <a:xfrm>
                  <a:off x="9581169" y="2083050"/>
                  <a:ext cx="0" cy="4425924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ector Reto 36">
                  <a:extLst>
                    <a:ext uri="{FF2B5EF4-FFF2-40B4-BE49-F238E27FC236}">
                      <a16:creationId xmlns:a16="http://schemas.microsoft.com/office/drawing/2014/main" id="{645729AD-3FC2-39A0-6443-5CE947BAFD21}"/>
                    </a:ext>
                  </a:extLst>
                </p:cNvPr>
                <p:cNvCxnSpPr/>
                <p:nvPr/>
              </p:nvCxnSpPr>
              <p:spPr>
                <a:xfrm>
                  <a:off x="4918149" y="6508974"/>
                  <a:ext cx="466302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CaixaDeTexto 91">
                  <a:extLst>
                    <a:ext uri="{FF2B5EF4-FFF2-40B4-BE49-F238E27FC236}">
                      <a16:creationId xmlns:a16="http://schemas.microsoft.com/office/drawing/2014/main" id="{54DA7039-7BFC-9771-BA3B-C1FEA5CD57FD}"/>
                    </a:ext>
                  </a:extLst>
                </p:cNvPr>
                <p:cNvSpPr txBox="1"/>
                <p:nvPr/>
              </p:nvSpPr>
              <p:spPr>
                <a:xfrm>
                  <a:off x="6075782" y="6526930"/>
                  <a:ext cx="2370956" cy="2916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pt-BR"/>
                  </a:defPPr>
                  <a:lvl1pPr algn="ctr">
                    <a:defRPr sz="127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191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Arial" panose="020B0604020202020204" pitchFamily="34" charset="0"/>
                    </a:rPr>
                    <a:t>FACILIDADE DE IMPLEMENTAÇÃO</a:t>
                  </a:r>
                </a:p>
              </p:txBody>
            </p:sp>
            <p:sp>
              <p:nvSpPr>
                <p:cNvPr id="81" name="CaixaDeTexto 92">
                  <a:extLst>
                    <a:ext uri="{FF2B5EF4-FFF2-40B4-BE49-F238E27FC236}">
                      <a16:creationId xmlns:a16="http://schemas.microsoft.com/office/drawing/2014/main" id="{994F97DF-8E70-BB52-B959-550DC0C12809}"/>
                    </a:ext>
                  </a:extLst>
                </p:cNvPr>
                <p:cNvSpPr txBox="1"/>
                <p:nvPr/>
              </p:nvSpPr>
              <p:spPr>
                <a:xfrm rot="5400000" flipH="1">
                  <a:off x="8768369" y="4182195"/>
                  <a:ext cx="2053324" cy="2509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191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Arial" panose="020B0604020202020204" pitchFamily="34" charset="0"/>
                    </a:rPr>
                    <a:t>IMPACTO NO NEGÓCIO</a:t>
                  </a:r>
                </a:p>
              </p:txBody>
            </p:sp>
            <p:sp>
              <p:nvSpPr>
                <p:cNvPr id="82" name="CaixaDeTexto 93">
                  <a:extLst>
                    <a:ext uri="{FF2B5EF4-FFF2-40B4-BE49-F238E27FC236}">
                      <a16:creationId xmlns:a16="http://schemas.microsoft.com/office/drawing/2014/main" id="{E39C9767-9C4D-8E11-8C48-B170F837645E}"/>
                    </a:ext>
                  </a:extLst>
                </p:cNvPr>
                <p:cNvSpPr txBox="1"/>
                <p:nvPr/>
              </p:nvSpPr>
              <p:spPr>
                <a:xfrm>
                  <a:off x="9578788" y="6552107"/>
                  <a:ext cx="217797" cy="3257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rPr>
                    <a:t>-</a:t>
                  </a:r>
                </a:p>
              </p:txBody>
            </p:sp>
            <p:sp>
              <p:nvSpPr>
                <p:cNvPr id="83" name="CaixaDeTexto 94">
                  <a:extLst>
                    <a:ext uri="{FF2B5EF4-FFF2-40B4-BE49-F238E27FC236}">
                      <a16:creationId xmlns:a16="http://schemas.microsoft.com/office/drawing/2014/main" id="{30408F61-0E8D-CC73-A940-A581141DA854}"/>
                    </a:ext>
                  </a:extLst>
                </p:cNvPr>
                <p:cNvSpPr txBox="1"/>
                <p:nvPr/>
              </p:nvSpPr>
              <p:spPr>
                <a:xfrm>
                  <a:off x="9685229" y="6144580"/>
                  <a:ext cx="217797" cy="3257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rPr>
                    <a:t>-</a:t>
                  </a:r>
                </a:p>
              </p:txBody>
            </p:sp>
            <p:sp>
              <p:nvSpPr>
                <p:cNvPr id="84" name="CaixaDeTexto 93">
                  <a:extLst>
                    <a:ext uri="{FF2B5EF4-FFF2-40B4-BE49-F238E27FC236}">
                      <a16:creationId xmlns:a16="http://schemas.microsoft.com/office/drawing/2014/main" id="{44AA8C4B-A531-1EBE-43D6-5E32357AA565}"/>
                    </a:ext>
                  </a:extLst>
                </p:cNvPr>
                <p:cNvSpPr txBox="1"/>
                <p:nvPr/>
              </p:nvSpPr>
              <p:spPr>
                <a:xfrm>
                  <a:off x="4871386" y="6552108"/>
                  <a:ext cx="249912" cy="3257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rPr>
                    <a:t>+</a:t>
                  </a:r>
                </a:p>
              </p:txBody>
            </p:sp>
          </p:grpSp>
          <p:sp>
            <p:nvSpPr>
              <p:cNvPr id="65" name="CaixaDeTexto 93">
                <a:extLst>
                  <a:ext uri="{FF2B5EF4-FFF2-40B4-BE49-F238E27FC236}">
                    <a16:creationId xmlns:a16="http://schemas.microsoft.com/office/drawing/2014/main" id="{1B07605B-7A96-5653-3756-4BEBC9E05A00}"/>
                  </a:ext>
                </a:extLst>
              </p:cNvPr>
              <p:cNvSpPr txBox="1"/>
              <p:nvPr/>
            </p:nvSpPr>
            <p:spPr>
              <a:xfrm>
                <a:off x="10990344" y="1782554"/>
                <a:ext cx="213901" cy="2640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sp>
          <p:nvSpPr>
            <p:cNvPr id="62" name="Retângulo 61">
              <a:extLst>
                <a:ext uri="{FF2B5EF4-FFF2-40B4-BE49-F238E27FC236}">
                  <a16:creationId xmlns:a16="http://schemas.microsoft.com/office/drawing/2014/main" id="{C4865A7E-82FD-8852-5759-859C97AA3159}"/>
                </a:ext>
              </a:extLst>
            </p:cNvPr>
            <p:cNvSpPr/>
            <p:nvPr/>
          </p:nvSpPr>
          <p:spPr>
            <a:xfrm>
              <a:off x="8359778" y="1490836"/>
              <a:ext cx="3469911" cy="2720667"/>
            </a:xfrm>
            <a:prstGeom prst="rect">
              <a:avLst/>
            </a:prstGeom>
            <a:gradFill flip="none" rotWithShape="1">
              <a:gsLst>
                <a:gs pos="0">
                  <a:srgbClr val="3485FE">
                    <a:alpha val="0"/>
                  </a:srgbClr>
                </a:gs>
                <a:gs pos="100000">
                  <a:srgbClr val="8800CC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8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2" name="Oval 31">
            <a:extLst>
              <a:ext uri="{FF2B5EF4-FFF2-40B4-BE49-F238E27FC236}">
                <a16:creationId xmlns:a16="http://schemas.microsoft.com/office/drawing/2014/main" id="{9852F9BD-805C-8A4C-43F0-4B2F9AE3DDE1}"/>
              </a:ext>
            </a:extLst>
          </p:cNvPr>
          <p:cNvSpPr/>
          <p:nvPr/>
        </p:nvSpPr>
        <p:spPr>
          <a:xfrm>
            <a:off x="10300426" y="1748213"/>
            <a:ext cx="429545" cy="425846"/>
          </a:xfrm>
          <a:prstGeom prst="ellipse">
            <a:avLst/>
          </a:prstGeom>
          <a:solidFill>
            <a:srgbClr val="1B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3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93" name="Oval 31">
            <a:extLst>
              <a:ext uri="{FF2B5EF4-FFF2-40B4-BE49-F238E27FC236}">
                <a16:creationId xmlns:a16="http://schemas.microsoft.com/office/drawing/2014/main" id="{40D782DE-5AC7-38FD-9FCD-6DECEA995DB9}"/>
              </a:ext>
            </a:extLst>
          </p:cNvPr>
          <p:cNvSpPr/>
          <p:nvPr/>
        </p:nvSpPr>
        <p:spPr>
          <a:xfrm>
            <a:off x="9383690" y="2418270"/>
            <a:ext cx="429545" cy="425009"/>
          </a:xfrm>
          <a:prstGeom prst="ellipse">
            <a:avLst/>
          </a:prstGeom>
          <a:solidFill>
            <a:srgbClr val="CC5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3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94" name="Oval 31">
            <a:extLst>
              <a:ext uri="{FF2B5EF4-FFF2-40B4-BE49-F238E27FC236}">
                <a16:creationId xmlns:a16="http://schemas.microsoft.com/office/drawing/2014/main" id="{C21EE111-4A4F-FC6F-CCBB-117F5AB56F4B}"/>
              </a:ext>
            </a:extLst>
          </p:cNvPr>
          <p:cNvSpPr/>
          <p:nvPr/>
        </p:nvSpPr>
        <p:spPr>
          <a:xfrm>
            <a:off x="10492395" y="4429646"/>
            <a:ext cx="429546" cy="425009"/>
          </a:xfrm>
          <a:prstGeom prst="ellipse">
            <a:avLst/>
          </a:prstGeom>
          <a:solidFill>
            <a:srgbClr val="917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3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95" name="Oval 31">
            <a:extLst>
              <a:ext uri="{FF2B5EF4-FFF2-40B4-BE49-F238E27FC236}">
                <a16:creationId xmlns:a16="http://schemas.microsoft.com/office/drawing/2014/main" id="{5342452C-FD38-B79E-1A04-546077C47702}"/>
              </a:ext>
            </a:extLst>
          </p:cNvPr>
          <p:cNvSpPr/>
          <p:nvPr/>
        </p:nvSpPr>
        <p:spPr>
          <a:xfrm>
            <a:off x="6384492" y="2401471"/>
            <a:ext cx="429546" cy="425009"/>
          </a:xfrm>
          <a:prstGeom prst="ellipse">
            <a:avLst/>
          </a:prstGeom>
          <a:solidFill>
            <a:srgbClr val="093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3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96" name="Retângulo 95">
            <a:extLst>
              <a:ext uri="{FF2B5EF4-FFF2-40B4-BE49-F238E27FC236}">
                <a16:creationId xmlns:a16="http://schemas.microsoft.com/office/drawing/2014/main" id="{6B12FBA0-7F1E-CE51-FD14-C1ACE664CD07}"/>
              </a:ext>
            </a:extLst>
          </p:cNvPr>
          <p:cNvSpPr/>
          <p:nvPr/>
        </p:nvSpPr>
        <p:spPr>
          <a:xfrm>
            <a:off x="1156154" y="2503595"/>
            <a:ext cx="276330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Criar dashboard integrando os dados para ganhar visibilidade</a:t>
            </a:r>
          </a:p>
        </p:txBody>
      </p:sp>
      <p:sp>
        <p:nvSpPr>
          <p:cNvPr id="97" name="Retângulo 96">
            <a:extLst>
              <a:ext uri="{FF2B5EF4-FFF2-40B4-BE49-F238E27FC236}">
                <a16:creationId xmlns:a16="http://schemas.microsoft.com/office/drawing/2014/main" id="{9C1F304A-84E9-DF7F-171A-101B8BF89A75}"/>
              </a:ext>
            </a:extLst>
          </p:cNvPr>
          <p:cNvSpPr/>
          <p:nvPr/>
        </p:nvSpPr>
        <p:spPr>
          <a:xfrm>
            <a:off x="1156155" y="3096081"/>
            <a:ext cx="279144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Contratar parceiro com expertise na solução no mercado</a:t>
            </a:r>
          </a:p>
        </p:txBody>
      </p:sp>
      <p:sp>
        <p:nvSpPr>
          <p:cNvPr id="98" name="Retângulo 97">
            <a:extLst>
              <a:ext uri="{FF2B5EF4-FFF2-40B4-BE49-F238E27FC236}">
                <a16:creationId xmlns:a16="http://schemas.microsoft.com/office/drawing/2014/main" id="{88D5CBE9-1500-5F20-F532-6BF143B44DAE}"/>
              </a:ext>
            </a:extLst>
          </p:cNvPr>
          <p:cNvSpPr/>
          <p:nvPr/>
        </p:nvSpPr>
        <p:spPr>
          <a:xfrm>
            <a:off x="1165071" y="3781360"/>
            <a:ext cx="3188406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Desenvolvimento interno da plataforma</a:t>
            </a:r>
          </a:p>
        </p:txBody>
      </p:sp>
      <p:sp>
        <p:nvSpPr>
          <p:cNvPr id="125" name="Retângulo 124">
            <a:extLst>
              <a:ext uri="{FF2B5EF4-FFF2-40B4-BE49-F238E27FC236}">
                <a16:creationId xmlns:a16="http://schemas.microsoft.com/office/drawing/2014/main" id="{DB5AEDB2-41A0-FBD8-13B7-8507FF6B22CF}"/>
              </a:ext>
            </a:extLst>
          </p:cNvPr>
          <p:cNvSpPr/>
          <p:nvPr/>
        </p:nvSpPr>
        <p:spPr>
          <a:xfrm>
            <a:off x="1165071" y="4363298"/>
            <a:ext cx="4245700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Padronizar ferramentas atuais no fluxo do processo</a:t>
            </a: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81206937-1926-EB8E-D4D3-87BE83673B3E}"/>
              </a:ext>
            </a:extLst>
          </p:cNvPr>
          <p:cNvSpPr txBox="1"/>
          <p:nvPr/>
        </p:nvSpPr>
        <p:spPr>
          <a:xfrm>
            <a:off x="612955" y="1328950"/>
            <a:ext cx="450771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Atualmente, o processo de avaliação de fornecedores </a:t>
            </a:r>
            <a:b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</a:b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é descentralizado em diferentes ferramentas, usando principalmente Excel. A área de suprimentos precisa integrar o processo de avaliação das propostas dos fornecedores </a:t>
            </a:r>
            <a:b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</a:b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para ganhar agilidade e transparência no processo.</a:t>
            </a:r>
          </a:p>
        </p:txBody>
      </p:sp>
    </p:spTree>
    <p:extLst>
      <p:ext uri="{BB962C8B-B14F-4D97-AF65-F5344CB8AC3E}">
        <p14:creationId xmlns:p14="http://schemas.microsoft.com/office/powerpoint/2010/main" val="1866782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Props1.xml><?xml version="1.0" encoding="utf-8"?>
<ds:datastoreItem xmlns:ds="http://schemas.openxmlformats.org/officeDocument/2006/customXml" ds:itemID="{B69F8AF0-1421-4168-8385-BAC57AD678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40BD5E-C240-44AF-9310-514AD53EAD5E}">
  <ds:schemaRefs>
    <ds:schemaRef ds:uri="ca24610a-89d8-41ed-9d17-0839b3811cc0"/>
    <ds:schemaRef ds:uri="aee5329c-066a-4f26-a2c8-b375c9a21a0b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99</Words>
  <Application>Microsoft Office PowerPoint</Application>
  <PresentationFormat>Widescreen</PresentationFormat>
  <Paragraphs>27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Calibri Light</vt:lpstr>
      <vt:lpstr>Century Gothic</vt:lpstr>
      <vt:lpstr>Montserrat</vt:lpstr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18</cp:revision>
  <dcterms:created xsi:type="dcterms:W3CDTF">2023-01-17T17:16:10Z</dcterms:created>
  <dcterms:modified xsi:type="dcterms:W3CDTF">2025-05-12T14:23:11Z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