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2402A-CA70-44CC-9B00-67B967E0511A}" v="1" dt="2025-05-12T14:51:18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E4153CA6-8839-4F46-A0D2-4A562E52672B}"/>
    <pc:docChg chg="custSel addSld delSld modSld modSection">
      <pc:chgData name="Naiara Torres" userId="4ed3b23a-722a-43c2-bf58-16a12e524c9f" providerId="ADAL" clId="{E4153CA6-8839-4F46-A0D2-4A562E52672B}" dt="2025-03-16T00:20:09.731" v="6" actId="1076"/>
      <pc:docMkLst>
        <pc:docMk/>
      </pc:docMkLst>
      <pc:sldChg chg="modSp mod">
        <pc:chgData name="Naiara Torres" userId="4ed3b23a-722a-43c2-bf58-16a12e524c9f" providerId="ADAL" clId="{E4153CA6-8839-4F46-A0D2-4A562E52672B}" dt="2025-03-16T00:19:11.902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E4153CA6-8839-4F46-A0D2-4A562E52672B}" dt="2025-03-16T00:19:54.357" v="1" actId="47"/>
        <pc:sldMkLst>
          <pc:docMk/>
          <pc:sldMk cId="1207061872" sldId="2147376699"/>
        </pc:sldMkLst>
      </pc:sldChg>
      <pc:sldChg chg="del">
        <pc:chgData name="Naiara Torres" userId="4ed3b23a-722a-43c2-bf58-16a12e524c9f" providerId="ADAL" clId="{E4153CA6-8839-4F46-A0D2-4A562E52672B}" dt="2025-03-16T00:19:59.473" v="3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E4153CA6-8839-4F46-A0D2-4A562E52672B}" dt="2025-03-16T00:20:09.731" v="6" actId="1076"/>
        <pc:sldMkLst>
          <pc:docMk/>
          <pc:sldMk cId="3180987480" sldId="2147376701"/>
        </pc:sldMkLst>
      </pc:sldChg>
    </pc:docChg>
  </pc:docChgLst>
  <pc:docChgLst>
    <pc:chgData name="Ândria Kaminski" userId="353dd59b-79f5-4f4a-adf8-a66dbee6ec45" providerId="ADAL" clId="{BF12402A-CA70-44CC-9B00-67B967E0511A}"/>
    <pc:docChg chg="modSld">
      <pc:chgData name="Ândria Kaminski" userId="353dd59b-79f5-4f4a-adf8-a66dbee6ec45" providerId="ADAL" clId="{BF12402A-CA70-44CC-9B00-67B967E0511A}" dt="2025-05-12T14:51:19.856" v="1" actId="167"/>
      <pc:docMkLst>
        <pc:docMk/>
      </pc:docMkLst>
      <pc:sldChg chg="addSp modSp mod">
        <pc:chgData name="Ândria Kaminski" userId="353dd59b-79f5-4f4a-adf8-a66dbee6ec45" providerId="ADAL" clId="{BF12402A-CA70-44CC-9B00-67B967E0511A}" dt="2025-05-12T14:51:19.856" v="1" actId="167"/>
        <pc:sldMkLst>
          <pc:docMk/>
          <pc:sldMk cId="4027156937" sldId="2147376704"/>
        </pc:sldMkLst>
        <pc:picChg chg="add mod ord">
          <ac:chgData name="Ândria Kaminski" userId="353dd59b-79f5-4f4a-adf8-a66dbee6ec45" providerId="ADAL" clId="{BF12402A-CA70-44CC-9B00-67B967E0511A}" dt="2025-05-12T14:51:19.856" v="1" actId="167"/>
          <ac:picMkLst>
            <pc:docMk/>
            <pc:sldMk cId="4027156937" sldId="2147376704"/>
            <ac:picMk id="2" creationId="{0983DF20-6683-CD8D-F513-762254C24D1A}"/>
          </ac:picMkLst>
        </pc:picChg>
        <pc:picChg chg="add mod ord">
          <ac:chgData name="Ândria Kaminski" userId="353dd59b-79f5-4f4a-adf8-a66dbee6ec45" providerId="ADAL" clId="{BF12402A-CA70-44CC-9B00-67B967E0511A}" dt="2025-05-12T14:51:19.856" v="1" actId="167"/>
          <ac:picMkLst>
            <pc:docMk/>
            <pc:sldMk cId="4027156937" sldId="2147376704"/>
            <ac:picMk id="3" creationId="{7F802BA0-5846-C404-AFDA-8AFFF64B83C1}"/>
          </ac:picMkLst>
        </pc:picChg>
        <pc:picChg chg="add mod ord">
          <ac:chgData name="Ândria Kaminski" userId="353dd59b-79f5-4f4a-adf8-a66dbee6ec45" providerId="ADAL" clId="{BF12402A-CA70-44CC-9B00-67B967E0511A}" dt="2025-05-12T14:51:19.856" v="1" actId="167"/>
          <ac:picMkLst>
            <pc:docMk/>
            <pc:sldMk cId="4027156937" sldId="2147376704"/>
            <ac:picMk id="4" creationId="{42A49F58-E3BD-8D1B-85A0-4D79176B8B82}"/>
          </ac:picMkLst>
        </pc:picChg>
        <pc:picChg chg="add mod ord">
          <ac:chgData name="Ândria Kaminski" userId="353dd59b-79f5-4f4a-adf8-a66dbee6ec45" providerId="ADAL" clId="{BF12402A-CA70-44CC-9B00-67B967E0511A}" dt="2025-05-12T14:51:19.856" v="1" actId="167"/>
          <ac:picMkLst>
            <pc:docMk/>
            <pc:sldMk cId="4027156937" sldId="2147376704"/>
            <ac:picMk id="8" creationId="{EB7BEEEB-90E0-8A41-0753-D5F185C4E403}"/>
          </ac:picMkLst>
        </pc:picChg>
      </pc:sldChg>
    </pc:docChg>
  </pc:docChgLst>
  <pc:docChgLst>
    <pc:chgData name="Naiara Torres" userId="4ed3b23a-722a-43c2-bf58-16a12e524c9f" providerId="ADAL" clId="{0A12CD33-CC2B-449B-92F6-B6F511BD2D2B}"/>
    <pc:docChg chg="custSel addSld delSld modSld modSection">
      <pc:chgData name="Naiara Torres" userId="4ed3b23a-722a-43c2-bf58-16a12e524c9f" providerId="ADAL" clId="{0A12CD33-CC2B-449B-92F6-B6F511BD2D2B}" dt="2025-03-16T00:27:51.249" v="5" actId="1076"/>
      <pc:docMkLst>
        <pc:docMk/>
      </pc:docMkLst>
      <pc:sldChg chg="modSp mod">
        <pc:chgData name="Naiara Torres" userId="4ed3b23a-722a-43c2-bf58-16a12e524c9f" providerId="ADAL" clId="{0A12CD33-CC2B-449B-92F6-B6F511BD2D2B}" dt="2025-03-16T00:26:51.174" v="0"/>
        <pc:sldMkLst>
          <pc:docMk/>
          <pc:sldMk cId="1032915011" sldId="272"/>
        </pc:sldMkLst>
      </pc:sldChg>
      <pc:sldChg chg="addSp delSp modSp add mod">
        <pc:chgData name="Naiara Torres" userId="4ed3b23a-722a-43c2-bf58-16a12e524c9f" providerId="ADAL" clId="{0A12CD33-CC2B-449B-92F6-B6F511BD2D2B}" dt="2025-03-16T00:27:51.249" v="5" actId="1076"/>
        <pc:sldMkLst>
          <pc:docMk/>
          <pc:sldMk cId="300426804" sldId="2147376700"/>
        </pc:sldMkLst>
      </pc:sldChg>
      <pc:sldChg chg="del">
        <pc:chgData name="Naiara Torres" userId="4ed3b23a-722a-43c2-bf58-16a12e524c9f" providerId="ADAL" clId="{0A12CD33-CC2B-449B-92F6-B6F511BD2D2B}" dt="2025-03-16T00:27:28.042" v="1" actId="47"/>
        <pc:sldMkLst>
          <pc:docMk/>
          <pc:sldMk cId="3180987480" sldId="2147376701"/>
        </pc:sldMkLst>
      </pc:sldChg>
    </pc:docChg>
  </pc:docChgLst>
  <pc:docChgLst>
    <pc:chgData name="Ândria Kaminski" userId="353dd59b-79f5-4f4a-adf8-a66dbee6ec45" providerId="ADAL" clId="{B6FD82C9-876F-478D-B63B-BA1D046CE7C7}"/>
    <pc:docChg chg="addSld delSld modSld modSection">
      <pc:chgData name="Ândria Kaminski" userId="353dd59b-79f5-4f4a-adf8-a66dbee6ec45" providerId="ADAL" clId="{B6FD82C9-876F-478D-B63B-BA1D046CE7C7}" dt="2025-04-15T12:02:06.877" v="10" actId="165"/>
      <pc:docMkLst>
        <pc:docMk/>
      </pc:docMkLst>
      <pc:sldChg chg="del">
        <pc:chgData name="Ândria Kaminski" userId="353dd59b-79f5-4f4a-adf8-a66dbee6ec45" providerId="ADAL" clId="{B6FD82C9-876F-478D-B63B-BA1D046CE7C7}" dt="2025-04-15T12:01:41.056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B6FD82C9-876F-478D-B63B-BA1D046CE7C7}" dt="2025-04-15T12:01:47.018" v="9" actId="47"/>
        <pc:sldMkLst>
          <pc:docMk/>
          <pc:sldMk cId="300426804" sldId="2147376700"/>
        </pc:sldMkLst>
      </pc:sldChg>
      <pc:sldChg chg="modSp add mod">
        <pc:chgData name="Ândria Kaminski" userId="353dd59b-79f5-4f4a-adf8-a66dbee6ec45" providerId="ADAL" clId="{B6FD82C9-876F-478D-B63B-BA1D046CE7C7}" dt="2025-04-15T12:01:45.229" v="8" actId="20577"/>
        <pc:sldMkLst>
          <pc:docMk/>
          <pc:sldMk cId="766056323" sldId="2147376702"/>
        </pc:sldMkLst>
        <pc:spChg chg="mod">
          <ac:chgData name="Ândria Kaminski" userId="353dd59b-79f5-4f4a-adf8-a66dbee6ec45" providerId="ADAL" clId="{B6FD82C9-876F-478D-B63B-BA1D046CE7C7}" dt="2025-04-15T12:01:45.229" v="8" actId="20577"/>
          <ac:spMkLst>
            <pc:docMk/>
            <pc:sldMk cId="766056323" sldId="2147376702"/>
            <ac:spMk id="13" creationId="{C3297EE4-98E9-D7A7-3E21-0D6AE6985775}"/>
          </ac:spMkLst>
        </pc:spChg>
      </pc:sldChg>
      <pc:sldChg chg="delSp modSp add">
        <pc:chgData name="Ândria Kaminski" userId="353dd59b-79f5-4f4a-adf8-a66dbee6ec45" providerId="ADAL" clId="{B6FD82C9-876F-478D-B63B-BA1D046CE7C7}" dt="2025-04-15T12:02:06.877" v="10" actId="165"/>
        <pc:sldMkLst>
          <pc:docMk/>
          <pc:sldMk cId="4027156937" sldId="2147376704"/>
        </pc:sldMkLst>
        <pc:spChg chg="mod topLvl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17" creationId="{DF730C4E-8A3E-98D5-B94D-FD1D1601F8B3}"/>
          </ac:spMkLst>
        </pc:spChg>
        <pc:spChg chg="mod topLvl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54" creationId="{4F257229-46CD-A1C4-D79A-6A55FDF88F4B}"/>
          </ac:spMkLst>
        </pc:spChg>
        <pc:spChg chg="mod topLvl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56" creationId="{AD5473C3-45D4-F2D7-38B8-AB037260E102}"/>
          </ac:spMkLst>
        </pc:spChg>
        <pc:spChg chg="mod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58" creationId="{E0F466F4-E140-1068-DC46-C06C8C3AE3DB}"/>
          </ac:spMkLst>
        </pc:spChg>
        <pc:spChg chg="mod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61" creationId="{87497C70-446B-9126-9CB7-ED69B797952A}"/>
          </ac:spMkLst>
        </pc:spChg>
        <pc:spChg chg="mod topLvl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67" creationId="{151AA8BA-D835-F1D0-31A4-286B23724675}"/>
          </ac:spMkLst>
        </pc:spChg>
        <pc:spChg chg="mod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68" creationId="{FA18C94E-34B9-443B-A8EE-25A425B462E4}"/>
          </ac:spMkLst>
        </pc:spChg>
        <pc:spChg chg="mod topLvl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69" creationId="{EFAF8EB1-22A3-A0AD-A32F-3FDE71630123}"/>
          </ac:spMkLst>
        </pc:spChg>
        <pc:spChg chg="mod topLvl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72" creationId="{18AB75E5-35F4-AC8A-97BD-00B6E88DCBAD}"/>
          </ac:spMkLst>
        </pc:spChg>
        <pc:spChg chg="mod topLvl">
          <ac:chgData name="Ândria Kaminski" userId="353dd59b-79f5-4f4a-adf8-a66dbee6ec45" providerId="ADAL" clId="{B6FD82C9-876F-478D-B63B-BA1D046CE7C7}" dt="2025-04-15T12:02:06.877" v="10" actId="165"/>
          <ac:spMkLst>
            <pc:docMk/>
            <pc:sldMk cId="4027156937" sldId="2147376704"/>
            <ac:spMk id="75" creationId="{D8D57A4E-2309-2BB9-F16E-20D72B2A5D07}"/>
          </ac:spMkLst>
        </pc:spChg>
      </pc:sldChg>
    </pc:docChg>
  </pc:docChgLst>
  <pc:docChgLst>
    <pc:chgData name="Naiara Torres" userId="4ed3b23a-722a-43c2-bf58-16a12e524c9f" providerId="ADAL" clId="{B5F4D804-AEFE-4DC3-B8B8-171E101DD3F0}"/>
    <pc:docChg chg="undo custSel addSld modSld modSection">
      <pc:chgData name="Naiara Torres" userId="4ed3b23a-722a-43c2-bf58-16a12e524c9f" providerId="ADAL" clId="{B5F4D804-AEFE-4DC3-B8B8-171E101DD3F0}" dt="2025-03-16T00:11:17.040" v="49"/>
      <pc:docMkLst>
        <pc:docMk/>
      </pc:docMkLst>
      <pc:sldChg chg="modSp mod">
        <pc:chgData name="Naiara Torres" userId="4ed3b23a-722a-43c2-bf58-16a12e524c9f" providerId="ADAL" clId="{B5F4D804-AEFE-4DC3-B8B8-171E101DD3F0}" dt="2025-03-16T00:07:09.430" v="4" actId="1076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B5F4D804-AEFE-4DC3-B8B8-171E101DD3F0}" dt="2025-03-16T00:11:17.040" v="49"/>
        <pc:sldMkLst>
          <pc:docMk/>
          <pc:sldMk cId="1207061872" sldId="2147376699"/>
        </pc:sldMkLst>
      </pc:sldChg>
      <pc:sldChg chg="addSp delSp modSp add mod">
        <pc:chgData name="Naiara Torres" userId="4ed3b23a-722a-43c2-bf58-16a12e524c9f" providerId="ADAL" clId="{B5F4D804-AEFE-4DC3-B8B8-171E101DD3F0}" dt="2025-03-16T00:10:35.460" v="39" actId="1076"/>
        <pc:sldMkLst>
          <pc:docMk/>
          <pc:sldMk cId="300426804" sldId="21473767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280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1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093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743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94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112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54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5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25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2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Perfil do usuário final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96D39D-CFE1-B991-6F3A-A4FE70C60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1382" y="1416311"/>
            <a:ext cx="3715285" cy="46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0983DF20-6683-CD8D-F513-762254C2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F802BA0-5846-C404-AFDA-8AFFF64B8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2A49F58-E3BD-8D1B-85A0-4D79176B8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EB7BEEEB-90E0-8A41-0753-D5F185C4E40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Perfil do usuário final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730C4E-8A3E-98D5-B94D-FD1D1601F8B3}"/>
              </a:ext>
            </a:extLst>
          </p:cNvPr>
          <p:cNvSpPr/>
          <p:nvPr/>
        </p:nvSpPr>
        <p:spPr>
          <a:xfrm>
            <a:off x="3389746" y="1002435"/>
            <a:ext cx="2625152" cy="4636366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54" name="Google Shape;79;p12">
            <a:extLst>
              <a:ext uri="{FF2B5EF4-FFF2-40B4-BE49-F238E27FC236}">
                <a16:creationId xmlns:a16="http://schemas.microsoft.com/office/drawing/2014/main" id="{4F257229-46CD-A1C4-D79A-6A55FDF88F4B}"/>
              </a:ext>
            </a:extLst>
          </p:cNvPr>
          <p:cNvSpPr txBox="1"/>
          <p:nvPr/>
        </p:nvSpPr>
        <p:spPr>
          <a:xfrm>
            <a:off x="3389745" y="1651110"/>
            <a:ext cx="2625152" cy="360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Este não é o primeiro emprego deles na indústria, então eles têm alguma experiência. No entanto, isso é também não é seu trabalho final. Isso é algo que eles farão, desde que seja interessante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satisfatório. A indústria é difícil e eles percebem que podem ser demitidos se as coisas não derem certo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bem. Isso também leva a uma falta de forte apego ao trabalho; portanto, se outro emprego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surgir, eles seguirão em frente sem reservas.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D5473C3-45D4-F2D7-38B8-AB037260E102}"/>
              </a:ext>
            </a:extLst>
          </p:cNvPr>
          <p:cNvSpPr/>
          <p:nvPr/>
        </p:nvSpPr>
        <p:spPr>
          <a:xfrm>
            <a:off x="6186944" y="1002435"/>
            <a:ext cx="2625152" cy="4636366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57" name="Google Shape;79;p12">
            <a:extLst>
              <a:ext uri="{FF2B5EF4-FFF2-40B4-BE49-F238E27FC236}">
                <a16:creationId xmlns:a16="http://schemas.microsoft.com/office/drawing/2014/main" id="{B86A381D-A8BE-3AA8-D2DD-ACB45F55568F}"/>
              </a:ext>
            </a:extLst>
          </p:cNvPr>
          <p:cNvSpPr txBox="1"/>
          <p:nvPr/>
        </p:nvSpPr>
        <p:spPr>
          <a:xfrm>
            <a:off x="6186943" y="1651110"/>
            <a:ext cx="2625152" cy="321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Os designers se veem como artistas, não como empresários. Embora eles possam querer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estar fazendo grande arte fora do mundo comercial, eles perceberam que precisam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um salário para sobreviver e fizeram esse compromisso. As novas ferramentas são ferramentas de engenharia que foram modificadas para designers, mas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tornam muito difícil transmitir a intenção do projeto.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Poppins"/>
            </a:endParaRP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4C926784-48BD-BB5B-8DA0-E9A8F93A619B}"/>
              </a:ext>
            </a:extLst>
          </p:cNvPr>
          <p:cNvSpPr/>
          <p:nvPr/>
        </p:nvSpPr>
        <p:spPr>
          <a:xfrm>
            <a:off x="8984142" y="1002435"/>
            <a:ext cx="2625152" cy="4636366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60" name="Google Shape;79;p12">
            <a:extLst>
              <a:ext uri="{FF2B5EF4-FFF2-40B4-BE49-F238E27FC236}">
                <a16:creationId xmlns:a16="http://schemas.microsoft.com/office/drawing/2014/main" id="{0B037EFA-45D0-8E02-0944-929E54BA4E56}"/>
              </a:ext>
            </a:extLst>
          </p:cNvPr>
          <p:cNvSpPr txBox="1"/>
          <p:nvPr/>
        </p:nvSpPr>
        <p:spPr>
          <a:xfrm>
            <a:off x="8984141" y="1651110"/>
            <a:ext cx="2625152" cy="379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Os designers gostam de socializar, mas nunca seriam confundidos com garotos de fraternidade. Eles fazem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não tem muito dinheiro e toma cuidado para não desperdiçá-lo. Eles gostam de sentar e ouvir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technopop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música (como Thomas Dolby) e falar sobre as artes. Eles geralmente usam preto e um bom número deles tem piercings no corpo e talvez até tatuagens artísticas. Enquanto eles gostam de se socializar, eles também podem ser quietos e introvertidos a maior parte do tempo.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Poppins"/>
            </a:endParaRP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FB65F09F-F2E6-2D48-F5E0-BA5FD7F3DD88}"/>
              </a:ext>
            </a:extLst>
          </p:cNvPr>
          <p:cNvSpPr/>
          <p:nvPr/>
        </p:nvSpPr>
        <p:spPr>
          <a:xfrm>
            <a:off x="592547" y="1388773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64" name="Google Shape;79;p12">
            <a:extLst>
              <a:ext uri="{FF2B5EF4-FFF2-40B4-BE49-F238E27FC236}">
                <a16:creationId xmlns:a16="http://schemas.microsoft.com/office/drawing/2014/main" id="{18301D66-2CFF-75CE-B21B-6F5A65A7C35F}"/>
              </a:ext>
            </a:extLst>
          </p:cNvPr>
          <p:cNvSpPr txBox="1"/>
          <p:nvPr/>
        </p:nvSpPr>
        <p:spPr>
          <a:xfrm>
            <a:off x="592546" y="1442895"/>
            <a:ext cx="2625152" cy="32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Homem (90%) e Mulher (10%)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Poppins"/>
            </a:endParaRP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F108D7D2-88C5-A8C8-7CBF-3E54F4E786EA}"/>
              </a:ext>
            </a:extLst>
          </p:cNvPr>
          <p:cNvSpPr/>
          <p:nvPr/>
        </p:nvSpPr>
        <p:spPr>
          <a:xfrm>
            <a:off x="592547" y="2345878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67" name="Google Shape;79;p12">
            <a:extLst>
              <a:ext uri="{FF2B5EF4-FFF2-40B4-BE49-F238E27FC236}">
                <a16:creationId xmlns:a16="http://schemas.microsoft.com/office/drawing/2014/main" id="{151AA8BA-D835-F1D0-31A4-286B23724675}"/>
              </a:ext>
            </a:extLst>
          </p:cNvPr>
          <p:cNvSpPr txBox="1"/>
          <p:nvPr/>
        </p:nvSpPr>
        <p:spPr>
          <a:xfrm>
            <a:off x="592546" y="2400000"/>
            <a:ext cx="2625152" cy="32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24 à 35 anos (média 31)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Poppins"/>
            </a:endParaRP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EFAF8EB1-22A3-A0AD-A32F-3FDE71630123}"/>
              </a:ext>
            </a:extLst>
          </p:cNvPr>
          <p:cNvSpPr/>
          <p:nvPr/>
        </p:nvSpPr>
        <p:spPr>
          <a:xfrm>
            <a:off x="592546" y="3282843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70" name="Google Shape;79;p12">
            <a:extLst>
              <a:ext uri="{FF2B5EF4-FFF2-40B4-BE49-F238E27FC236}">
                <a16:creationId xmlns:a16="http://schemas.microsoft.com/office/drawing/2014/main" id="{5A9EAB79-B31D-9486-4A00-8B0BBAF0EFA5}"/>
              </a:ext>
            </a:extLst>
          </p:cNvPr>
          <p:cNvSpPr txBox="1"/>
          <p:nvPr/>
        </p:nvSpPr>
        <p:spPr>
          <a:xfrm>
            <a:off x="592545" y="3336965"/>
            <a:ext cx="2625152" cy="32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Trabalhador individual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Poppins"/>
            </a:endParaRPr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18AB75E5-35F4-AC8A-97BD-00B6E88DCBAD}"/>
              </a:ext>
            </a:extLst>
          </p:cNvPr>
          <p:cNvSpPr/>
          <p:nvPr/>
        </p:nvSpPr>
        <p:spPr>
          <a:xfrm>
            <a:off x="592546" y="4200204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73" name="Google Shape;79;p12">
            <a:extLst>
              <a:ext uri="{FF2B5EF4-FFF2-40B4-BE49-F238E27FC236}">
                <a16:creationId xmlns:a16="http://schemas.microsoft.com/office/drawing/2014/main" id="{B317B133-57F3-C26F-C6FD-3EFD1E068DED}"/>
              </a:ext>
            </a:extLst>
          </p:cNvPr>
          <p:cNvSpPr txBox="1"/>
          <p:nvPr/>
        </p:nvSpPr>
        <p:spPr>
          <a:xfrm>
            <a:off x="592545" y="4254325"/>
            <a:ext cx="2625152" cy="32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$50 mil - $ 60 mil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Poppins"/>
            </a:endParaRPr>
          </a:p>
        </p:txBody>
      </p: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557B9DDF-634B-A31C-B4EA-7A712E543F3E}"/>
              </a:ext>
            </a:extLst>
          </p:cNvPr>
          <p:cNvGrpSpPr/>
          <p:nvPr/>
        </p:nvGrpSpPr>
        <p:grpSpPr>
          <a:xfrm>
            <a:off x="592545" y="1022935"/>
            <a:ext cx="11016749" cy="4118464"/>
            <a:chOff x="1004922" y="1090153"/>
            <a:chExt cx="10246720" cy="3937163"/>
          </a:xfrm>
          <a:gradFill>
            <a:gsLst>
              <a:gs pos="0">
                <a:srgbClr val="8800CC"/>
              </a:gs>
              <a:gs pos="99000">
                <a:srgbClr val="1BBFFF"/>
              </a:gs>
            </a:gsLst>
            <a:lin ang="0" scaled="1"/>
          </a:gradFill>
        </p:grpSpPr>
        <p:sp>
          <p:nvSpPr>
            <p:cNvPr id="55" name="Retângulo: Cantos Arredondados 54">
              <a:extLst>
                <a:ext uri="{FF2B5EF4-FFF2-40B4-BE49-F238E27FC236}">
                  <a16:creationId xmlns:a16="http://schemas.microsoft.com/office/drawing/2014/main" id="{FD22A444-DB72-E05E-2215-CDFAC667E6F3}"/>
                </a:ext>
              </a:extLst>
            </p:cNvPr>
            <p:cNvSpPr/>
            <p:nvPr/>
          </p:nvSpPr>
          <p:spPr>
            <a:xfrm>
              <a:off x="3606609" y="1099348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HISTÓRIA</a:t>
              </a:r>
            </a:p>
          </p:txBody>
        </p:sp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E0F466F4-E140-1068-DC46-C06C8C3AE3DB}"/>
                </a:ext>
              </a:extLst>
            </p:cNvPr>
            <p:cNvSpPr/>
            <p:nvPr/>
          </p:nvSpPr>
          <p:spPr>
            <a:xfrm>
              <a:off x="6208294" y="1099348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CONTEXTO</a:t>
              </a:r>
            </a:p>
          </p:txBody>
        </p:sp>
        <p:sp>
          <p:nvSpPr>
            <p:cNvPr id="61" name="Retângulo: Cantos Arredondados 60">
              <a:extLst>
                <a:ext uri="{FF2B5EF4-FFF2-40B4-BE49-F238E27FC236}">
                  <a16:creationId xmlns:a16="http://schemas.microsoft.com/office/drawing/2014/main" id="{87497C70-446B-9126-9CB7-ED69B797952A}"/>
                </a:ext>
              </a:extLst>
            </p:cNvPr>
            <p:cNvSpPr/>
            <p:nvPr/>
          </p:nvSpPr>
          <p:spPr>
            <a:xfrm>
              <a:off x="8809978" y="1099348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PERSONALIDADE</a:t>
              </a:r>
            </a:p>
          </p:txBody>
        </p:sp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4D73E012-0148-1D19-87EB-4149A20FE1BB}"/>
                </a:ext>
              </a:extLst>
            </p:cNvPr>
            <p:cNvSpPr/>
            <p:nvPr/>
          </p:nvSpPr>
          <p:spPr>
            <a:xfrm>
              <a:off x="1004924" y="1090153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SEXO</a:t>
              </a:r>
            </a:p>
          </p:txBody>
        </p:sp>
        <p:sp>
          <p:nvSpPr>
            <p:cNvPr id="65" name="Retângulo: Cantos Arredondados 64">
              <a:extLst>
                <a:ext uri="{FF2B5EF4-FFF2-40B4-BE49-F238E27FC236}">
                  <a16:creationId xmlns:a16="http://schemas.microsoft.com/office/drawing/2014/main" id="{F529B5D9-8994-90F5-BD57-5CEFAB77C9AA}"/>
                </a:ext>
              </a:extLst>
            </p:cNvPr>
            <p:cNvSpPr/>
            <p:nvPr/>
          </p:nvSpPr>
          <p:spPr>
            <a:xfrm>
              <a:off x="1004924" y="2005125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IDADE</a:t>
              </a:r>
            </a:p>
          </p:txBody>
        </p:sp>
        <p:sp>
          <p:nvSpPr>
            <p:cNvPr id="68" name="Retângulo: Cantos Arredondados 67">
              <a:extLst>
                <a:ext uri="{FF2B5EF4-FFF2-40B4-BE49-F238E27FC236}">
                  <a16:creationId xmlns:a16="http://schemas.microsoft.com/office/drawing/2014/main" id="{FA18C94E-34B9-443B-A8EE-25A425B462E4}"/>
                </a:ext>
              </a:extLst>
            </p:cNvPr>
            <p:cNvSpPr/>
            <p:nvPr/>
          </p:nvSpPr>
          <p:spPr>
            <a:xfrm>
              <a:off x="1004923" y="2900843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NÍVEL DE EMPRESA</a:t>
              </a:r>
            </a:p>
          </p:txBody>
        </p:sp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id="{8D087A9B-E4A2-EAC4-D327-EA7A75EB56DD}"/>
                </a:ext>
              </a:extLst>
            </p:cNvPr>
            <p:cNvSpPr/>
            <p:nvPr/>
          </p:nvSpPr>
          <p:spPr>
            <a:xfrm>
              <a:off x="1004923" y="3777820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RENDA</a:t>
              </a:r>
            </a:p>
          </p:txBody>
        </p:sp>
        <p:sp>
          <p:nvSpPr>
            <p:cNvPr id="74" name="Retângulo: Cantos Arredondados 73">
              <a:extLst>
                <a:ext uri="{FF2B5EF4-FFF2-40B4-BE49-F238E27FC236}">
                  <a16:creationId xmlns:a16="http://schemas.microsoft.com/office/drawing/2014/main" id="{F713706E-CC64-62B3-E3E1-094CA0F23CB5}"/>
                </a:ext>
              </a:extLst>
            </p:cNvPr>
            <p:cNvSpPr/>
            <p:nvPr/>
          </p:nvSpPr>
          <p:spPr>
            <a:xfrm>
              <a:off x="1004922" y="4674463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EDUCAÇÃO</a:t>
              </a:r>
            </a:p>
          </p:txBody>
        </p:sp>
      </p:grp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8D57A4E-2309-2BB9-F16E-20D72B2A5D07}"/>
              </a:ext>
            </a:extLst>
          </p:cNvPr>
          <p:cNvSpPr/>
          <p:nvPr/>
        </p:nvSpPr>
        <p:spPr>
          <a:xfrm>
            <a:off x="592545" y="5138136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76" name="Google Shape;79;p12">
            <a:extLst>
              <a:ext uri="{FF2B5EF4-FFF2-40B4-BE49-F238E27FC236}">
                <a16:creationId xmlns:a16="http://schemas.microsoft.com/office/drawing/2014/main" id="{0A8D5D6C-7918-04B3-1910-3D85B0DE7DA5}"/>
              </a:ext>
            </a:extLst>
          </p:cNvPr>
          <p:cNvSpPr txBox="1"/>
          <p:nvPr/>
        </p:nvSpPr>
        <p:spPr>
          <a:xfrm>
            <a:off x="592544" y="5192257"/>
            <a:ext cx="2625152" cy="32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Poppins"/>
                <a:sym typeface="Poppins"/>
              </a:rPr>
              <a:t>Alto nível das escola de artes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schemas.microsoft.com/office/2006/metadata/properties"/>
    <ds:schemaRef ds:uri="aee5329c-066a-4f26-a2c8-b375c9a21a0b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a24610a-89d8-41ed-9d17-0839b3811cc0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D520D-864A-4A73-9227-652AEEF84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285</Words>
  <Application>Microsoft Office PowerPoint</Application>
  <PresentationFormat>Widescreen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Poppins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2025-05-12T14:51:28Z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