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CC"/>
    <a:srgbClr val="1BBFFF"/>
    <a:srgbClr val="CC59D5"/>
    <a:srgbClr val="033C73"/>
    <a:srgbClr val="917BE4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B9DE3-AA59-4BF4-A627-AF75CC67443B}" v="1" dt="2025-05-12T14:47:01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E4153CA6-8839-4F46-A0D2-4A562E52672B}"/>
    <pc:docChg chg="custSel addSld delSld modSld modSection">
      <pc:chgData name="Naiara Torres" userId="4ed3b23a-722a-43c2-bf58-16a12e524c9f" providerId="ADAL" clId="{E4153CA6-8839-4F46-A0D2-4A562E52672B}" dt="2025-03-16T00:20:09.731" v="6" actId="1076"/>
      <pc:docMkLst>
        <pc:docMk/>
      </pc:docMkLst>
      <pc:sldChg chg="modSp mod">
        <pc:chgData name="Naiara Torres" userId="4ed3b23a-722a-43c2-bf58-16a12e524c9f" providerId="ADAL" clId="{E4153CA6-8839-4F46-A0D2-4A562E52672B}" dt="2025-03-16T00:19:11.902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E4153CA6-8839-4F46-A0D2-4A562E52672B}" dt="2025-03-16T00:19:54.357" v="1" actId="47"/>
        <pc:sldMkLst>
          <pc:docMk/>
          <pc:sldMk cId="1207061872" sldId="2147376699"/>
        </pc:sldMkLst>
      </pc:sldChg>
      <pc:sldChg chg="del">
        <pc:chgData name="Naiara Torres" userId="4ed3b23a-722a-43c2-bf58-16a12e524c9f" providerId="ADAL" clId="{E4153CA6-8839-4F46-A0D2-4A562E52672B}" dt="2025-03-16T00:19:59.473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E4153CA6-8839-4F46-A0D2-4A562E52672B}" dt="2025-03-16T00:20:09.731" v="6" actId="1076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BE3732CF-33CB-49E5-AE22-58E2CE899F39}"/>
    <pc:docChg chg="custSel addSld delSld modSld modSection">
      <pc:chgData name="Ândria Kaminski" userId="353dd59b-79f5-4f4a-adf8-a66dbee6ec45" providerId="ADAL" clId="{BE3732CF-33CB-49E5-AE22-58E2CE899F39}" dt="2025-04-15T11:57:20.103" v="34" actId="47"/>
      <pc:docMkLst>
        <pc:docMk/>
      </pc:docMkLst>
      <pc:sldChg chg="del">
        <pc:chgData name="Ândria Kaminski" userId="353dd59b-79f5-4f4a-adf8-a66dbee6ec45" providerId="ADAL" clId="{BE3732CF-33CB-49E5-AE22-58E2CE899F39}" dt="2025-04-15T11:56:00.105" v="18" actId="47"/>
        <pc:sldMkLst>
          <pc:docMk/>
          <pc:sldMk cId="1032915011" sldId="272"/>
        </pc:sldMkLst>
      </pc:sldChg>
      <pc:sldChg chg="addSp modSp del mod">
        <pc:chgData name="Ândria Kaminski" userId="353dd59b-79f5-4f4a-adf8-a66dbee6ec45" providerId="ADAL" clId="{BE3732CF-33CB-49E5-AE22-58E2CE899F39}" dt="2025-04-15T11:57:20.103" v="34" actId="47"/>
        <pc:sldMkLst>
          <pc:docMk/>
          <pc:sldMk cId="3180987480" sldId="2147376701"/>
        </pc:sldMkLst>
      </pc:sldChg>
      <pc:sldChg chg="modSp add mod">
        <pc:chgData name="Ândria Kaminski" userId="353dd59b-79f5-4f4a-adf8-a66dbee6ec45" providerId="ADAL" clId="{BE3732CF-33CB-49E5-AE22-58E2CE899F39}" dt="2025-04-15T11:55:56.832" v="17" actId="14826"/>
        <pc:sldMkLst>
          <pc:docMk/>
          <pc:sldMk cId="766056323" sldId="2147376702"/>
        </pc:sldMkLst>
        <pc:spChg chg="mod">
          <ac:chgData name="Ândria Kaminski" userId="353dd59b-79f5-4f4a-adf8-a66dbee6ec45" providerId="ADAL" clId="{BE3732CF-33CB-49E5-AE22-58E2CE899F39}" dt="2025-04-15T11:55:31.018" v="16" actId="20577"/>
          <ac:spMkLst>
            <pc:docMk/>
            <pc:sldMk cId="766056323" sldId="2147376702"/>
            <ac:spMk id="2" creationId="{A6016464-8CE1-9CEB-D53D-24D42B866F67}"/>
          </ac:spMkLst>
        </pc:spChg>
        <pc:picChg chg="mod">
          <ac:chgData name="Ândria Kaminski" userId="353dd59b-79f5-4f4a-adf8-a66dbee6ec45" providerId="ADAL" clId="{BE3732CF-33CB-49E5-AE22-58E2CE899F39}" dt="2025-04-15T11:55:56.832" v="17" actId="14826"/>
          <ac:picMkLst>
            <pc:docMk/>
            <pc:sldMk cId="766056323" sldId="2147376702"/>
            <ac:picMk id="7" creationId="{4596D39D-CFE1-B991-6F3A-A4FE70C60F4C}"/>
          </ac:picMkLst>
        </pc:picChg>
      </pc:sldChg>
      <pc:sldChg chg="addSp delSp modSp add mod">
        <pc:chgData name="Ândria Kaminski" userId="353dd59b-79f5-4f4a-adf8-a66dbee6ec45" providerId="ADAL" clId="{BE3732CF-33CB-49E5-AE22-58E2CE899F39}" dt="2025-04-15T11:57:15.234" v="33" actId="1076"/>
        <pc:sldMkLst>
          <pc:docMk/>
          <pc:sldMk cId="4027156937" sldId="2147376704"/>
        </pc:sldMkLst>
        <pc:spChg chg="mod">
          <ac:chgData name="Ândria Kaminski" userId="353dd59b-79f5-4f4a-adf8-a66dbee6ec45" providerId="ADAL" clId="{BE3732CF-33CB-49E5-AE22-58E2CE899F39}" dt="2025-04-15T11:56:06.723" v="19"/>
          <ac:spMkLst>
            <pc:docMk/>
            <pc:sldMk cId="4027156937" sldId="2147376704"/>
            <ac:spMk id="7" creationId="{58EED994-AA33-3AC0-E19C-E1F0EC85E6D4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11" creationId="{4456CFEE-A2E7-55F9-E634-3F3D2917E959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12" creationId="{4D84E637-9CCF-3612-351A-886000466B03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21" creationId="{5667D8CC-745C-6103-D166-59D0C0809083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26" creationId="{174309EB-A8FB-9C42-0E4A-678D96A273B9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27" creationId="{94CB7679-CAE7-A41C-ACB0-9ECFB54F0EEF}"/>
          </ac:spMkLst>
        </pc:spChg>
        <pc:spChg chg="mod">
          <ac:chgData name="Ândria Kaminski" userId="353dd59b-79f5-4f4a-adf8-a66dbee6ec45" providerId="ADAL" clId="{BE3732CF-33CB-49E5-AE22-58E2CE899F39}" dt="2025-04-15T11:57:15.234" v="33" actId="1076"/>
          <ac:spMkLst>
            <pc:docMk/>
            <pc:sldMk cId="4027156937" sldId="2147376704"/>
            <ac:spMk id="31" creationId="{89BE360E-C327-DA19-07B6-7CDB1DE1538F}"/>
          </ac:spMkLst>
        </pc:spChg>
        <pc:spChg chg="add mod">
          <ac:chgData name="Ândria Kaminski" userId="353dd59b-79f5-4f4a-adf8-a66dbee6ec45" providerId="ADAL" clId="{BE3732CF-33CB-49E5-AE22-58E2CE899F39}" dt="2025-04-15T11:57:04.515" v="30" actId="14100"/>
          <ac:spMkLst>
            <pc:docMk/>
            <pc:sldMk cId="4027156937" sldId="2147376704"/>
            <ac:spMk id="32" creationId="{96C0204E-301D-BB96-1194-351641141887}"/>
          </ac:spMkLst>
        </pc:spChg>
        <pc:spChg chg="mod">
          <ac:chgData name="Ândria Kaminski" userId="353dd59b-79f5-4f4a-adf8-a66dbee6ec45" providerId="ADAL" clId="{BE3732CF-33CB-49E5-AE22-58E2CE899F39}" dt="2025-04-15T11:57:06.773" v="32" actId="1035"/>
          <ac:spMkLst>
            <pc:docMk/>
            <pc:sldMk cId="4027156937" sldId="2147376704"/>
            <ac:spMk id="33" creationId="{025F290C-1F02-842C-179B-DF7996055F75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35" creationId="{FCA3488A-B8FD-513C-C9C2-2F2A26FF6480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36" creationId="{C5C844AB-5601-E574-7BF3-AB47826C3111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38" creationId="{0F1077F8-3901-09DC-104A-A7FC359C8B7B}"/>
          </ac:spMkLst>
        </pc:spChg>
        <pc:spChg chg="add mod">
          <ac:chgData name="Ândria Kaminski" userId="353dd59b-79f5-4f4a-adf8-a66dbee6ec45" providerId="ADAL" clId="{BE3732CF-33CB-49E5-AE22-58E2CE899F39}" dt="2025-04-15T11:56:41.685" v="26"/>
          <ac:spMkLst>
            <pc:docMk/>
            <pc:sldMk cId="4027156937" sldId="2147376704"/>
            <ac:spMk id="43" creationId="{8359B0E7-1A41-9041-D19B-FFA0A3434EB6}"/>
          </ac:spMkLst>
        </pc:spChg>
      </pc:sldChg>
    </pc:docChg>
  </pc:docChgLst>
  <pc:docChgLst>
    <pc:chgData name="Naiara Torres" userId="4ed3b23a-722a-43c2-bf58-16a12e524c9f" providerId="ADAL" clId="{B5F4D804-AEFE-4DC3-B8B8-171E101DD3F0}"/>
    <pc:docChg chg="undo custSel addSld modSld modSection">
      <pc:chgData name="Naiara Torres" userId="4ed3b23a-722a-43c2-bf58-16a12e524c9f" providerId="ADAL" clId="{B5F4D804-AEFE-4DC3-B8B8-171E101DD3F0}" dt="2025-03-16T00:11:17.040" v="49"/>
      <pc:docMkLst>
        <pc:docMk/>
      </pc:docMkLst>
      <pc:sldChg chg="modSp mod">
        <pc:chgData name="Naiara Torres" userId="4ed3b23a-722a-43c2-bf58-16a12e524c9f" providerId="ADAL" clId="{B5F4D804-AEFE-4DC3-B8B8-171E101DD3F0}" dt="2025-03-16T00:07:09.430" v="4" actId="1076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5F4D804-AEFE-4DC3-B8B8-171E101DD3F0}" dt="2025-03-16T00:11:17.040" v="49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B5F4D804-AEFE-4DC3-B8B8-171E101DD3F0}" dt="2025-03-16T00:10:35.460" v="39" actId="1076"/>
        <pc:sldMkLst>
          <pc:docMk/>
          <pc:sldMk cId="300426804" sldId="2147376700"/>
        </pc:sldMkLst>
      </pc:sldChg>
    </pc:docChg>
  </pc:docChgLst>
  <pc:docChgLst>
    <pc:chgData name="Ândria Kaminski" userId="353dd59b-79f5-4f4a-adf8-a66dbee6ec45" providerId="ADAL" clId="{7AEB9DE3-AA59-4BF4-A627-AF75CC67443B}"/>
    <pc:docChg chg="modSld">
      <pc:chgData name="Ândria Kaminski" userId="353dd59b-79f5-4f4a-adf8-a66dbee6ec45" providerId="ADAL" clId="{7AEB9DE3-AA59-4BF4-A627-AF75CC67443B}" dt="2025-05-12T14:47:03.072" v="1" actId="167"/>
      <pc:docMkLst>
        <pc:docMk/>
      </pc:docMkLst>
      <pc:sldChg chg="addSp modSp mod">
        <pc:chgData name="Ândria Kaminski" userId="353dd59b-79f5-4f4a-adf8-a66dbee6ec45" providerId="ADAL" clId="{7AEB9DE3-AA59-4BF4-A627-AF75CC67443B}" dt="2025-05-12T14:47:03.072" v="1" actId="167"/>
        <pc:sldMkLst>
          <pc:docMk/>
          <pc:sldMk cId="4027156937" sldId="2147376704"/>
        </pc:sldMkLst>
        <pc:picChg chg="add mod ord">
          <ac:chgData name="Ândria Kaminski" userId="353dd59b-79f5-4f4a-adf8-a66dbee6ec45" providerId="ADAL" clId="{7AEB9DE3-AA59-4BF4-A627-AF75CC67443B}" dt="2025-05-12T14:47:03.072" v="1" actId="167"/>
          <ac:picMkLst>
            <pc:docMk/>
            <pc:sldMk cId="4027156937" sldId="2147376704"/>
            <ac:picMk id="17" creationId="{DFF54DCC-419C-582A-9B89-B83F3C0D9230}"/>
          </ac:picMkLst>
        </pc:picChg>
        <pc:picChg chg="add mod ord">
          <ac:chgData name="Ândria Kaminski" userId="353dd59b-79f5-4f4a-adf8-a66dbee6ec45" providerId="ADAL" clId="{7AEB9DE3-AA59-4BF4-A627-AF75CC67443B}" dt="2025-05-12T14:47:03.072" v="1" actId="167"/>
          <ac:picMkLst>
            <pc:docMk/>
            <pc:sldMk cId="4027156937" sldId="2147376704"/>
            <ac:picMk id="54" creationId="{8916D1B8-ACB5-ADF7-289E-74E3A211A6CC}"/>
          </ac:picMkLst>
        </pc:picChg>
        <pc:picChg chg="add mod ord">
          <ac:chgData name="Ândria Kaminski" userId="353dd59b-79f5-4f4a-adf8-a66dbee6ec45" providerId="ADAL" clId="{7AEB9DE3-AA59-4BF4-A627-AF75CC67443B}" dt="2025-05-12T14:47:03.072" v="1" actId="167"/>
          <ac:picMkLst>
            <pc:docMk/>
            <pc:sldMk cId="4027156937" sldId="2147376704"/>
            <ac:picMk id="55" creationId="{BD50EAA1-D396-6B38-55DF-0C16B5F8D650}"/>
          </ac:picMkLst>
        </pc:picChg>
        <pc:picChg chg="add mod ord">
          <ac:chgData name="Ândria Kaminski" userId="353dd59b-79f5-4f4a-adf8-a66dbee6ec45" providerId="ADAL" clId="{7AEB9DE3-AA59-4BF4-A627-AF75CC67443B}" dt="2025-05-12T14:47:03.072" v="1" actId="167"/>
          <ac:picMkLst>
            <pc:docMk/>
            <pc:sldMk cId="4027156937" sldId="2147376704"/>
            <ac:picMk id="56" creationId="{29C37D46-6D1D-CA64-B42F-B1D701A3B8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7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4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736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648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27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414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11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21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7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2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Nicho de mercado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416311"/>
            <a:ext cx="5186049" cy="46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DFF54DCC-419C-582A-9B89-B83F3C0D9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8916D1B8-ACB5-ADF7-289E-74E3A211A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55" name="Imagem 54" descr="Uma imagem contendo Texto&#10;&#10;Descrição gerada automaticamente">
            <a:extLst>
              <a:ext uri="{FF2B5EF4-FFF2-40B4-BE49-F238E27FC236}">
                <a16:creationId xmlns:a16="http://schemas.microsoft.com/office/drawing/2014/main" id="{BD50EAA1-D396-6B38-55DF-0C16B5F8D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56" name="Imagem 55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29C37D46-6D1D-CA64-B42F-B1D701A3B8A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Nicho de mercado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FD10C5A-4A47-361E-F43D-C074A909AAB6}"/>
              </a:ext>
            </a:extLst>
          </p:cNvPr>
          <p:cNvGrpSpPr/>
          <p:nvPr/>
        </p:nvGrpSpPr>
        <p:grpSpPr>
          <a:xfrm>
            <a:off x="844669" y="1059687"/>
            <a:ext cx="8042108" cy="756000"/>
            <a:chOff x="844669" y="1059687"/>
            <a:chExt cx="8042108" cy="756000"/>
          </a:xfrm>
          <a:gradFill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</a:gra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DDBBA331-F4BA-F88D-9EBC-0E52E18E9873}"/>
                </a:ext>
              </a:extLst>
            </p:cNvPr>
            <p:cNvSpPr/>
            <p:nvPr/>
          </p:nvSpPr>
          <p:spPr>
            <a:xfrm>
              <a:off x="844669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5FE329AC-CFCC-9C52-8E5D-B8646D3283F6}"/>
                </a:ext>
              </a:extLst>
            </p:cNvPr>
            <p:cNvSpPr/>
            <p:nvPr/>
          </p:nvSpPr>
          <p:spPr>
            <a:xfrm>
              <a:off x="2468196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257FC8F9-05B6-A1A2-7A46-33E163B3CCA1}"/>
                </a:ext>
              </a:extLst>
            </p:cNvPr>
            <p:cNvSpPr/>
            <p:nvPr/>
          </p:nvSpPr>
          <p:spPr>
            <a:xfrm>
              <a:off x="4091723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D6649422-D567-6063-07DD-D16746DF25E5}"/>
                </a:ext>
              </a:extLst>
            </p:cNvPr>
            <p:cNvSpPr/>
            <p:nvPr/>
          </p:nvSpPr>
          <p:spPr>
            <a:xfrm>
              <a:off x="5715250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355DD04-D230-4276-2B8D-A6EF81B4BBDD}"/>
                </a:ext>
              </a:extLst>
            </p:cNvPr>
            <p:cNvSpPr/>
            <p:nvPr/>
          </p:nvSpPr>
          <p:spPr>
            <a:xfrm>
              <a:off x="7338777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56CFEE-A2E7-55F9-E634-3F3D2917E959}"/>
              </a:ext>
            </a:extLst>
          </p:cNvPr>
          <p:cNvSpPr txBox="1"/>
          <p:nvPr/>
        </p:nvSpPr>
        <p:spPr>
          <a:xfrm>
            <a:off x="1026667" y="1290783"/>
            <a:ext cx="118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Critérios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84E637-9CCF-3612-351A-886000466B03}"/>
              </a:ext>
            </a:extLst>
          </p:cNvPr>
          <p:cNvSpPr txBox="1"/>
          <p:nvPr/>
        </p:nvSpPr>
        <p:spPr>
          <a:xfrm>
            <a:off x="2574667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Brinquedos</a:t>
            </a:r>
          </a:p>
        </p:txBody>
      </p:sp>
      <p:cxnSp>
        <p:nvCxnSpPr>
          <p:cNvPr id="13" name="Google Shape;478;p58">
            <a:extLst>
              <a:ext uri="{FF2B5EF4-FFF2-40B4-BE49-F238E27FC236}">
                <a16:creationId xmlns:a16="http://schemas.microsoft.com/office/drawing/2014/main" id="{C4C71AEF-C279-9087-AE2E-7F626E5A0E44}"/>
              </a:ext>
            </a:extLst>
          </p:cNvPr>
          <p:cNvCxnSpPr>
            <a:cxnSpLocks/>
          </p:cNvCxnSpPr>
          <p:nvPr/>
        </p:nvCxnSpPr>
        <p:spPr>
          <a:xfrm flipH="1">
            <a:off x="2428543" y="1747474"/>
            <a:ext cx="748" cy="385961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478;p58">
            <a:extLst>
              <a:ext uri="{FF2B5EF4-FFF2-40B4-BE49-F238E27FC236}">
                <a16:creationId xmlns:a16="http://schemas.microsoft.com/office/drawing/2014/main" id="{15C73897-8794-9330-FB1D-0DDFDA8D60C5}"/>
              </a:ext>
            </a:extLst>
          </p:cNvPr>
          <p:cNvCxnSpPr>
            <a:cxnSpLocks/>
          </p:cNvCxnSpPr>
          <p:nvPr/>
        </p:nvCxnSpPr>
        <p:spPr>
          <a:xfrm flipH="1">
            <a:off x="4051546" y="1747474"/>
            <a:ext cx="2995" cy="3859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478;p58">
            <a:extLst>
              <a:ext uri="{FF2B5EF4-FFF2-40B4-BE49-F238E27FC236}">
                <a16:creationId xmlns:a16="http://schemas.microsoft.com/office/drawing/2014/main" id="{E5DAB52B-1C8B-E6EB-0436-6206BCBE3F7F}"/>
              </a:ext>
            </a:extLst>
          </p:cNvPr>
          <p:cNvCxnSpPr>
            <a:cxnSpLocks/>
          </p:cNvCxnSpPr>
          <p:nvPr/>
        </p:nvCxnSpPr>
        <p:spPr>
          <a:xfrm flipH="1">
            <a:off x="5672078" y="1747473"/>
            <a:ext cx="2995" cy="3859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478;p58">
            <a:extLst>
              <a:ext uri="{FF2B5EF4-FFF2-40B4-BE49-F238E27FC236}">
                <a16:creationId xmlns:a16="http://schemas.microsoft.com/office/drawing/2014/main" id="{E2A30B18-3C26-6FD2-F66F-CDABFB8D50AE}"/>
              </a:ext>
            </a:extLst>
          </p:cNvPr>
          <p:cNvCxnSpPr>
            <a:cxnSpLocks/>
          </p:cNvCxnSpPr>
          <p:nvPr/>
        </p:nvCxnSpPr>
        <p:spPr>
          <a:xfrm flipH="1">
            <a:off x="7290504" y="1768316"/>
            <a:ext cx="2995" cy="3859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478;p58">
            <a:extLst>
              <a:ext uri="{FF2B5EF4-FFF2-40B4-BE49-F238E27FC236}">
                <a16:creationId xmlns:a16="http://schemas.microsoft.com/office/drawing/2014/main" id="{DA31BB8F-0E7E-DE1B-2847-8DB6C8818F5B}"/>
              </a:ext>
            </a:extLst>
          </p:cNvPr>
          <p:cNvCxnSpPr>
            <a:cxnSpLocks/>
          </p:cNvCxnSpPr>
          <p:nvPr/>
        </p:nvCxnSpPr>
        <p:spPr>
          <a:xfrm>
            <a:off x="848881" y="3331349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478;p58">
            <a:extLst>
              <a:ext uri="{FF2B5EF4-FFF2-40B4-BE49-F238E27FC236}">
                <a16:creationId xmlns:a16="http://schemas.microsoft.com/office/drawing/2014/main" id="{AE00B73C-A73C-577B-2742-21D8B9036049}"/>
              </a:ext>
            </a:extLst>
          </p:cNvPr>
          <p:cNvCxnSpPr>
            <a:cxnSpLocks/>
          </p:cNvCxnSpPr>
          <p:nvPr/>
        </p:nvCxnSpPr>
        <p:spPr>
          <a:xfrm>
            <a:off x="848881" y="4164106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678E4C88-C5C3-A8E4-B987-7D08E4F7D056}"/>
              </a:ext>
            </a:extLst>
          </p:cNvPr>
          <p:cNvCxnSpPr>
            <a:cxnSpLocks/>
          </p:cNvCxnSpPr>
          <p:nvPr/>
        </p:nvCxnSpPr>
        <p:spPr>
          <a:xfrm>
            <a:off x="848881" y="2498592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1" name="CaixaDeTexto 10">
            <a:extLst>
              <a:ext uri="{FF2B5EF4-FFF2-40B4-BE49-F238E27FC236}">
                <a16:creationId xmlns:a16="http://schemas.microsoft.com/office/drawing/2014/main" id="{5667D8CC-745C-6103-D166-59D0C0809083}"/>
              </a:ext>
            </a:extLst>
          </p:cNvPr>
          <p:cNvSpPr txBox="1"/>
          <p:nvPr/>
        </p:nvSpPr>
        <p:spPr>
          <a:xfrm>
            <a:off x="796694" y="1964050"/>
            <a:ext cx="151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Economicamente atraente</a:t>
            </a:r>
          </a:p>
        </p:txBody>
      </p:sp>
      <p:sp>
        <p:nvSpPr>
          <p:cNvPr id="22" name="CaixaDeTexto 10">
            <a:extLst>
              <a:ext uri="{FF2B5EF4-FFF2-40B4-BE49-F238E27FC236}">
                <a16:creationId xmlns:a16="http://schemas.microsoft.com/office/drawing/2014/main" id="{ED2F35BB-BB6E-83AC-DA53-4875F1AC7987}"/>
              </a:ext>
            </a:extLst>
          </p:cNvPr>
          <p:cNvSpPr txBox="1"/>
          <p:nvPr/>
        </p:nvSpPr>
        <p:spPr>
          <a:xfrm>
            <a:off x="867008" y="2682641"/>
            <a:ext cx="14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Acessível à sua força de vendas</a:t>
            </a:r>
          </a:p>
        </p:txBody>
      </p:sp>
      <p:sp>
        <p:nvSpPr>
          <p:cNvPr id="23" name="CaixaDeTexto 10">
            <a:extLst>
              <a:ext uri="{FF2B5EF4-FFF2-40B4-BE49-F238E27FC236}">
                <a16:creationId xmlns:a16="http://schemas.microsoft.com/office/drawing/2014/main" id="{944D0807-2E08-E346-2EEA-35A045A7FB14}"/>
              </a:ext>
            </a:extLst>
          </p:cNvPr>
          <p:cNvSpPr txBox="1"/>
          <p:nvPr/>
        </p:nvSpPr>
        <p:spPr>
          <a:xfrm>
            <a:off x="927728" y="3498311"/>
            <a:ext cx="129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Proposta de valor forte</a:t>
            </a:r>
          </a:p>
        </p:txBody>
      </p:sp>
      <p:sp>
        <p:nvSpPr>
          <p:cNvPr id="24" name="CaixaDeTexto 10">
            <a:extLst>
              <a:ext uri="{FF2B5EF4-FFF2-40B4-BE49-F238E27FC236}">
                <a16:creationId xmlns:a16="http://schemas.microsoft.com/office/drawing/2014/main" id="{1702B3A1-B6A7-922F-3DCD-03FE538ED70D}"/>
              </a:ext>
            </a:extLst>
          </p:cNvPr>
          <p:cNvSpPr txBox="1"/>
          <p:nvPr/>
        </p:nvSpPr>
        <p:spPr>
          <a:xfrm>
            <a:off x="872200" y="4331067"/>
            <a:ext cx="140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Valor estratégico</a:t>
            </a:r>
          </a:p>
        </p:txBody>
      </p:sp>
      <p:sp>
        <p:nvSpPr>
          <p:cNvPr id="25" name="CaixaDeTexto 11">
            <a:extLst>
              <a:ext uri="{FF2B5EF4-FFF2-40B4-BE49-F238E27FC236}">
                <a16:creationId xmlns:a16="http://schemas.microsoft.com/office/drawing/2014/main" id="{BCAD4F6B-6025-75C1-665C-14A0715784D7}"/>
              </a:ext>
            </a:extLst>
          </p:cNvPr>
          <p:cNvSpPr txBox="1"/>
          <p:nvPr/>
        </p:nvSpPr>
        <p:spPr>
          <a:xfrm>
            <a:off x="4200745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Animação</a:t>
            </a:r>
          </a:p>
        </p:txBody>
      </p:sp>
      <p:sp>
        <p:nvSpPr>
          <p:cNvPr id="26" name="CaixaDeTexto 11">
            <a:extLst>
              <a:ext uri="{FF2B5EF4-FFF2-40B4-BE49-F238E27FC236}">
                <a16:creationId xmlns:a16="http://schemas.microsoft.com/office/drawing/2014/main" id="{174309EB-A8FB-9C42-0E4A-678D96A273B9}"/>
              </a:ext>
            </a:extLst>
          </p:cNvPr>
          <p:cNvSpPr txBox="1"/>
          <p:nvPr/>
        </p:nvSpPr>
        <p:spPr>
          <a:xfrm>
            <a:off x="5820470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Eletrônicos</a:t>
            </a:r>
          </a:p>
        </p:txBody>
      </p:sp>
      <p:sp>
        <p:nvSpPr>
          <p:cNvPr id="27" name="CaixaDeTexto 11">
            <a:extLst>
              <a:ext uri="{FF2B5EF4-FFF2-40B4-BE49-F238E27FC236}">
                <a16:creationId xmlns:a16="http://schemas.microsoft.com/office/drawing/2014/main" id="{94CB7679-CAE7-A41C-ACB0-9ECFB54F0EEF}"/>
              </a:ext>
            </a:extLst>
          </p:cNvPr>
          <p:cNvSpPr txBox="1"/>
          <p:nvPr/>
        </p:nvSpPr>
        <p:spPr>
          <a:xfrm>
            <a:off x="7428340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Automotivo</a:t>
            </a:r>
          </a:p>
        </p:txBody>
      </p:sp>
      <p:cxnSp>
        <p:nvCxnSpPr>
          <p:cNvPr id="28" name="Google Shape;478;p58">
            <a:extLst>
              <a:ext uri="{FF2B5EF4-FFF2-40B4-BE49-F238E27FC236}">
                <a16:creationId xmlns:a16="http://schemas.microsoft.com/office/drawing/2014/main" id="{889357B9-399E-954F-1800-67DEB0AE91E9}"/>
              </a:ext>
            </a:extLst>
          </p:cNvPr>
          <p:cNvCxnSpPr>
            <a:cxnSpLocks/>
          </p:cNvCxnSpPr>
          <p:nvPr/>
        </p:nvCxnSpPr>
        <p:spPr>
          <a:xfrm>
            <a:off x="856530" y="4996863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" name="CaixaDeTexto 10">
            <a:extLst>
              <a:ext uri="{FF2B5EF4-FFF2-40B4-BE49-F238E27FC236}">
                <a16:creationId xmlns:a16="http://schemas.microsoft.com/office/drawing/2014/main" id="{2F1E485E-BD7E-395C-6888-8F2EC75B9514}"/>
              </a:ext>
            </a:extLst>
          </p:cNvPr>
          <p:cNvSpPr txBox="1"/>
          <p:nvPr/>
        </p:nvSpPr>
        <p:spPr>
          <a:xfrm>
            <a:off x="903985" y="5111029"/>
            <a:ext cx="140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Ranking</a:t>
            </a:r>
          </a:p>
        </p:txBody>
      </p:sp>
      <p:sp>
        <p:nvSpPr>
          <p:cNvPr id="30" name="CaixaDeTexto 10">
            <a:extLst>
              <a:ext uri="{FF2B5EF4-FFF2-40B4-BE49-F238E27FC236}">
                <a16:creationId xmlns:a16="http://schemas.microsoft.com/office/drawing/2014/main" id="{850CF0B3-A129-EE29-ADAA-6081AE5153D8}"/>
              </a:ext>
            </a:extLst>
          </p:cNvPr>
          <p:cNvSpPr txBox="1"/>
          <p:nvPr/>
        </p:nvSpPr>
        <p:spPr>
          <a:xfrm>
            <a:off x="9557600" y="4942534"/>
            <a:ext cx="2014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classificação é: de 1 (mais atraente) a 4 (menos atraente)</a:t>
            </a:r>
          </a:p>
        </p:txBody>
      </p:sp>
      <p:sp>
        <p:nvSpPr>
          <p:cNvPr id="31" name="CaixaDeTexto 10">
            <a:extLst>
              <a:ext uri="{FF2B5EF4-FFF2-40B4-BE49-F238E27FC236}">
                <a16:creationId xmlns:a16="http://schemas.microsoft.com/office/drawing/2014/main" id="{89BE360E-C327-DA19-07B6-7CDB1DE1538F}"/>
              </a:ext>
            </a:extLst>
          </p:cNvPr>
          <p:cNvSpPr txBox="1"/>
          <p:nvPr/>
        </p:nvSpPr>
        <p:spPr>
          <a:xfrm>
            <a:off x="9434496" y="2913473"/>
            <a:ext cx="220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 avaliação é: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Muito Alta (melhor), Alta, Média, Baixa, Muito Baixa (pior).</a:t>
            </a:r>
          </a:p>
        </p:txBody>
      </p:sp>
      <p:sp>
        <p:nvSpPr>
          <p:cNvPr id="32" name="Chave Direita 31">
            <a:extLst>
              <a:ext uri="{FF2B5EF4-FFF2-40B4-BE49-F238E27FC236}">
                <a16:creationId xmlns:a16="http://schemas.microsoft.com/office/drawing/2014/main" id="{96C0204E-301D-BB96-1194-351641141887}"/>
              </a:ext>
            </a:extLst>
          </p:cNvPr>
          <p:cNvSpPr/>
          <p:nvPr/>
        </p:nvSpPr>
        <p:spPr>
          <a:xfrm>
            <a:off x="9042691" y="1747473"/>
            <a:ext cx="274558" cy="3249389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1B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have Direita 32">
            <a:extLst>
              <a:ext uri="{FF2B5EF4-FFF2-40B4-BE49-F238E27FC236}">
                <a16:creationId xmlns:a16="http://schemas.microsoft.com/office/drawing/2014/main" id="{025F290C-1F02-842C-179B-DF7996055F75}"/>
              </a:ext>
            </a:extLst>
          </p:cNvPr>
          <p:cNvSpPr/>
          <p:nvPr/>
        </p:nvSpPr>
        <p:spPr>
          <a:xfrm>
            <a:off x="9045764" y="4999129"/>
            <a:ext cx="274558" cy="58961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88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4A77D31-00A0-A453-C709-72BF0BCB509E}"/>
              </a:ext>
            </a:extLst>
          </p:cNvPr>
          <p:cNvSpPr txBox="1"/>
          <p:nvPr/>
        </p:nvSpPr>
        <p:spPr>
          <a:xfrm>
            <a:off x="2633946" y="51508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CA3488A-B8FD-513C-C9C2-2F2A26FF6480}"/>
              </a:ext>
            </a:extLst>
          </p:cNvPr>
          <p:cNvSpPr txBox="1"/>
          <p:nvPr/>
        </p:nvSpPr>
        <p:spPr>
          <a:xfrm>
            <a:off x="4214374" y="512257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5C844AB-5601-E574-7BF3-AB47826C3111}"/>
              </a:ext>
            </a:extLst>
          </p:cNvPr>
          <p:cNvSpPr txBox="1"/>
          <p:nvPr/>
        </p:nvSpPr>
        <p:spPr>
          <a:xfrm>
            <a:off x="5891012" y="513403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B0A2D82-B50A-9580-3D52-BDF20C66F4D6}"/>
              </a:ext>
            </a:extLst>
          </p:cNvPr>
          <p:cNvSpPr txBox="1"/>
          <p:nvPr/>
        </p:nvSpPr>
        <p:spPr>
          <a:xfrm>
            <a:off x="7526202" y="513403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F1077F8-3901-09DC-104A-A7FC359C8B7B}"/>
              </a:ext>
            </a:extLst>
          </p:cNvPr>
          <p:cNvSpPr txBox="1"/>
          <p:nvPr/>
        </p:nvSpPr>
        <p:spPr>
          <a:xfrm>
            <a:off x="2652055" y="202534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Muito alta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1B4C799-F771-81FE-F32B-3C6CBCD9C5BE}"/>
              </a:ext>
            </a:extLst>
          </p:cNvPr>
          <p:cNvSpPr txBox="1"/>
          <p:nvPr/>
        </p:nvSpPr>
        <p:spPr>
          <a:xfrm>
            <a:off x="2633946" y="278801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Alta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6E8EFB0-3F3A-6115-0387-86F913118CFE}"/>
              </a:ext>
            </a:extLst>
          </p:cNvPr>
          <p:cNvSpPr txBox="1"/>
          <p:nvPr/>
        </p:nvSpPr>
        <p:spPr>
          <a:xfrm>
            <a:off x="2633946" y="367707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Alta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AB8BB0D-8C06-15DB-B9A8-7F16CD7E0D2E}"/>
              </a:ext>
            </a:extLst>
          </p:cNvPr>
          <p:cNvSpPr txBox="1"/>
          <p:nvPr/>
        </p:nvSpPr>
        <p:spPr>
          <a:xfrm>
            <a:off x="2675972" y="4453527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Muito alta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1945108-F9FE-1DFC-C922-5FD929F81752}"/>
              </a:ext>
            </a:extLst>
          </p:cNvPr>
          <p:cNvSpPr txBox="1"/>
          <p:nvPr/>
        </p:nvSpPr>
        <p:spPr>
          <a:xfrm>
            <a:off x="5888018" y="203745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Alta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359B0E7-1A41-9041-D19B-FFA0A3434EB6}"/>
              </a:ext>
            </a:extLst>
          </p:cNvPr>
          <p:cNvSpPr txBox="1"/>
          <p:nvPr/>
        </p:nvSpPr>
        <p:spPr>
          <a:xfrm>
            <a:off x="5888781" y="362944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Alta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BA0DF0-E855-D4BD-79C6-286F67A47349}"/>
              </a:ext>
            </a:extLst>
          </p:cNvPr>
          <p:cNvSpPr txBox="1"/>
          <p:nvPr/>
        </p:nvSpPr>
        <p:spPr>
          <a:xfrm>
            <a:off x="5899221" y="2827889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Média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D0D47EC-F2F7-0E50-C3A9-F67AEB0BD5FB}"/>
              </a:ext>
            </a:extLst>
          </p:cNvPr>
          <p:cNvSpPr txBox="1"/>
          <p:nvPr/>
        </p:nvSpPr>
        <p:spPr>
          <a:xfrm>
            <a:off x="5888018" y="449340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Média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F569540-3D84-FD57-8D95-370131991E2F}"/>
              </a:ext>
            </a:extLst>
          </p:cNvPr>
          <p:cNvSpPr txBox="1"/>
          <p:nvPr/>
        </p:nvSpPr>
        <p:spPr>
          <a:xfrm>
            <a:off x="4255823" y="36828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Média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4CD5CA2-450B-4762-0CEF-922880A990AF}"/>
              </a:ext>
            </a:extLst>
          </p:cNvPr>
          <p:cNvSpPr txBox="1"/>
          <p:nvPr/>
        </p:nvSpPr>
        <p:spPr>
          <a:xfrm>
            <a:off x="4287244" y="203050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Baixa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A70C4F7-39EF-A960-F679-76B203DB5F3B}"/>
              </a:ext>
            </a:extLst>
          </p:cNvPr>
          <p:cNvSpPr txBox="1"/>
          <p:nvPr/>
        </p:nvSpPr>
        <p:spPr>
          <a:xfrm>
            <a:off x="4264378" y="281819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Baixa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8F37208-4FBE-1919-8BAB-FDBC61DA6CA2}"/>
              </a:ext>
            </a:extLst>
          </p:cNvPr>
          <p:cNvSpPr txBox="1"/>
          <p:nvPr/>
        </p:nvSpPr>
        <p:spPr>
          <a:xfrm>
            <a:off x="4287244" y="445440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Média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2A9E272-6C3D-956A-4E7F-B12BB9D17DCB}"/>
              </a:ext>
            </a:extLst>
          </p:cNvPr>
          <p:cNvSpPr txBox="1"/>
          <p:nvPr/>
        </p:nvSpPr>
        <p:spPr>
          <a:xfrm>
            <a:off x="7509093" y="201742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Muito baixa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46F35DD4-640A-8BEF-6237-F9A2BA58E1F7}"/>
              </a:ext>
            </a:extLst>
          </p:cNvPr>
          <p:cNvSpPr txBox="1"/>
          <p:nvPr/>
        </p:nvSpPr>
        <p:spPr>
          <a:xfrm>
            <a:off x="7501230" y="284841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Muito baixa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1B91C1B-2D76-1E02-D412-0E1048FF4110}"/>
              </a:ext>
            </a:extLst>
          </p:cNvPr>
          <p:cNvSpPr txBox="1"/>
          <p:nvPr/>
        </p:nvSpPr>
        <p:spPr>
          <a:xfrm>
            <a:off x="7519452" y="362944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Média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9E8738E-68D4-DE53-7F2A-8E2373D952CF}"/>
              </a:ext>
            </a:extLst>
          </p:cNvPr>
          <p:cNvSpPr txBox="1"/>
          <p:nvPr/>
        </p:nvSpPr>
        <p:spPr>
          <a:xfrm>
            <a:off x="7519452" y="4490177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purl.org/dc/dcmitype/"/>
    <ds:schemaRef ds:uri="aee5329c-066a-4f26-a2c8-b375c9a21a0b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a24610a-89d8-41ed-9d17-0839b3811cc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09B03F-71D3-4271-B6D2-2DADC1117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88</Words>
  <Application>Microsoft Office PowerPoint</Application>
  <PresentationFormat>Widescreen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2025-05-12T14:47:12Z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