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4B972-13D1-4304-A514-0A9CA690E20A}" v="1" dt="2025-05-12T14:53:1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E4153CA6-8839-4F46-A0D2-4A562E52672B}"/>
    <pc:docChg chg="custSel addSld delSld modSld modSection">
      <pc:chgData name="Naiara Torres" userId="4ed3b23a-722a-43c2-bf58-16a12e524c9f" providerId="ADAL" clId="{E4153CA6-8839-4F46-A0D2-4A562E52672B}" dt="2025-03-16T00:20:09.731" v="6" actId="1076"/>
      <pc:docMkLst>
        <pc:docMk/>
      </pc:docMkLst>
      <pc:sldChg chg="modSp mod">
        <pc:chgData name="Naiara Torres" userId="4ed3b23a-722a-43c2-bf58-16a12e524c9f" providerId="ADAL" clId="{E4153CA6-8839-4F46-A0D2-4A562E52672B}" dt="2025-03-16T00:19:11.902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E4153CA6-8839-4F46-A0D2-4A562E52672B}" dt="2025-03-16T00:19:54.357" v="1" actId="47"/>
        <pc:sldMkLst>
          <pc:docMk/>
          <pc:sldMk cId="1207061872" sldId="2147376699"/>
        </pc:sldMkLst>
      </pc:sldChg>
      <pc:sldChg chg="del">
        <pc:chgData name="Naiara Torres" userId="4ed3b23a-722a-43c2-bf58-16a12e524c9f" providerId="ADAL" clId="{E4153CA6-8839-4F46-A0D2-4A562E52672B}" dt="2025-03-16T00:19:59.473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E4153CA6-8839-4F46-A0D2-4A562E52672B}" dt="2025-03-16T00:20:09.731" v="6" actId="1076"/>
        <pc:sldMkLst>
          <pc:docMk/>
          <pc:sldMk cId="3180987480" sldId="2147376701"/>
        </pc:sldMkLst>
      </pc:sldChg>
    </pc:docChg>
  </pc:docChgLst>
  <pc:docChgLst>
    <pc:chgData name="Naiara Torres" userId="4ed3b23a-722a-43c2-bf58-16a12e524c9f" providerId="ADAL" clId="{0A12CD33-CC2B-449B-92F6-B6F511BD2D2B}"/>
    <pc:docChg chg="custSel addSld delSld modSld modSection">
      <pc:chgData name="Naiara Torres" userId="4ed3b23a-722a-43c2-bf58-16a12e524c9f" providerId="ADAL" clId="{0A12CD33-CC2B-449B-92F6-B6F511BD2D2B}" dt="2025-03-16T00:27:51.249" v="5" actId="1076"/>
      <pc:docMkLst>
        <pc:docMk/>
      </pc:docMkLst>
      <pc:sldChg chg="modSp mod">
        <pc:chgData name="Naiara Torres" userId="4ed3b23a-722a-43c2-bf58-16a12e524c9f" providerId="ADAL" clId="{0A12CD33-CC2B-449B-92F6-B6F511BD2D2B}" dt="2025-03-16T00:26:51.174" v="0"/>
        <pc:sldMkLst>
          <pc:docMk/>
          <pc:sldMk cId="1032915011" sldId="272"/>
        </pc:sldMkLst>
      </pc:sldChg>
      <pc:sldChg chg="addSp delSp modSp add mod">
        <pc:chgData name="Naiara Torres" userId="4ed3b23a-722a-43c2-bf58-16a12e524c9f" providerId="ADAL" clId="{0A12CD33-CC2B-449B-92F6-B6F511BD2D2B}" dt="2025-03-16T00:27:51.249" v="5" actId="1076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0A12CD33-CC2B-449B-92F6-B6F511BD2D2B}" dt="2025-03-16T00:27:28.042" v="1" actId="47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7F0608D1-D374-4A20-9463-7413AFAF0403}"/>
    <pc:docChg chg="undo custSel addSld delSld modSld modSection">
      <pc:chgData name="Ândria Kaminski" userId="353dd59b-79f5-4f4a-adf8-a66dbee6ec45" providerId="ADAL" clId="{7F0608D1-D374-4A20-9463-7413AFAF0403}" dt="2025-04-15T12:23:01.776" v="100"/>
      <pc:docMkLst>
        <pc:docMk/>
      </pc:docMkLst>
      <pc:sldChg chg="del">
        <pc:chgData name="Ândria Kaminski" userId="353dd59b-79f5-4f4a-adf8-a66dbee6ec45" providerId="ADAL" clId="{7F0608D1-D374-4A20-9463-7413AFAF0403}" dt="2025-04-15T12:17:04.379" v="8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7F0608D1-D374-4A20-9463-7413AFAF0403}" dt="2025-04-15T12:17:43.620" v="14" actId="47"/>
        <pc:sldMkLst>
          <pc:docMk/>
          <pc:sldMk cId="300426804" sldId="2147376700"/>
        </pc:sldMkLst>
      </pc:sldChg>
      <pc:sldChg chg="modSp add mod">
        <pc:chgData name="Ândria Kaminski" userId="353dd59b-79f5-4f4a-adf8-a66dbee6ec45" providerId="ADAL" clId="{7F0608D1-D374-4A20-9463-7413AFAF0403}" dt="2025-04-15T12:17:02.602" v="7" actId="20577"/>
        <pc:sldMkLst>
          <pc:docMk/>
          <pc:sldMk cId="766056323" sldId="2147376702"/>
        </pc:sldMkLst>
        <pc:spChg chg="mod">
          <ac:chgData name="Ândria Kaminski" userId="353dd59b-79f5-4f4a-adf8-a66dbee6ec45" providerId="ADAL" clId="{7F0608D1-D374-4A20-9463-7413AFAF0403}" dt="2025-04-15T12:17:02.602" v="7" actId="20577"/>
          <ac:spMkLst>
            <pc:docMk/>
            <pc:sldMk cId="766056323" sldId="2147376702"/>
            <ac:spMk id="13" creationId="{C3297EE4-98E9-D7A7-3E21-0D6AE6985775}"/>
          </ac:spMkLst>
        </pc:spChg>
      </pc:sldChg>
      <pc:sldChg chg="addSp delSp modSp add mod">
        <pc:chgData name="Ândria Kaminski" userId="353dd59b-79f5-4f4a-adf8-a66dbee6ec45" providerId="ADAL" clId="{7F0608D1-D374-4A20-9463-7413AFAF0403}" dt="2025-04-15T12:23:01.776" v="100"/>
        <pc:sldMkLst>
          <pc:docMk/>
          <pc:sldMk cId="4027156937" sldId="2147376704"/>
        </pc:sldMkLst>
        <pc:spChg chg="mod">
          <ac:chgData name="Ândria Kaminski" userId="353dd59b-79f5-4f4a-adf8-a66dbee6ec45" providerId="ADAL" clId="{7F0608D1-D374-4A20-9463-7413AFAF0403}" dt="2025-04-15T12:17:25.293" v="10"/>
          <ac:spMkLst>
            <pc:docMk/>
            <pc:sldMk cId="4027156937" sldId="2147376704"/>
            <ac:spMk id="7" creationId="{58EED994-AA33-3AC0-E19C-E1F0EC85E6D4}"/>
          </ac:spMkLst>
        </pc:spChg>
        <pc:spChg chg="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81" creationId="{BDA36C63-09F8-5985-C3DD-8799339787FD}"/>
          </ac:spMkLst>
        </pc:spChg>
        <pc:spChg chg="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82" creationId="{32DF4F90-91FE-BB31-21CB-CCF7468B7774}"/>
          </ac:spMkLst>
        </pc:spChg>
        <pc:spChg chg="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85" creationId="{B19FD326-35CD-2543-2434-C8D0904B8632}"/>
          </ac:spMkLst>
        </pc:spChg>
        <pc:spChg chg="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86" creationId="{15AAEECB-F79D-DB23-8F41-03B658E0A12F}"/>
          </ac:spMkLst>
        </pc:spChg>
        <pc:spChg chg="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88" creationId="{FC00B9A6-AD66-94A1-3D53-4382D11118F0}"/>
          </ac:spMkLst>
        </pc:spChg>
        <pc:spChg chg="add 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91" creationId="{21B0CAAC-2B1F-28F5-60AA-DA00859A4A24}"/>
          </ac:spMkLst>
        </pc:spChg>
        <pc:spChg chg="add 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95" creationId="{3C65159C-2615-B21D-B515-A3092F013272}"/>
          </ac:spMkLst>
        </pc:spChg>
        <pc:spChg chg="add 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104" creationId="{85A76059-A9CD-9A55-A108-CB0BF46BE2E3}"/>
          </ac:spMkLst>
        </pc:spChg>
        <pc:spChg chg="add 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112" creationId="{4788F595-4F82-554D-55D1-9E9FA7F0F6CB}"/>
          </ac:spMkLst>
        </pc:spChg>
        <pc:spChg chg="add mod">
          <ac:chgData name="Ândria Kaminski" userId="353dd59b-79f5-4f4a-adf8-a66dbee6ec45" providerId="ADAL" clId="{7F0608D1-D374-4A20-9463-7413AFAF0403}" dt="2025-04-15T12:23:01.776" v="100"/>
          <ac:spMkLst>
            <pc:docMk/>
            <pc:sldMk cId="4027156937" sldId="2147376704"/>
            <ac:spMk id="114" creationId="{CCE9B85B-8CBB-CD93-4EEA-AD795862B1F1}"/>
          </ac:spMkLst>
        </pc:spChg>
      </pc:sldChg>
    </pc:docChg>
  </pc:docChgLst>
  <pc:docChgLst>
    <pc:chgData name="Naiara Torres" userId="4ed3b23a-722a-43c2-bf58-16a12e524c9f" providerId="ADAL" clId="{5CA71DA3-4211-49E5-9D90-665C1BDDBE31}"/>
    <pc:docChg chg="custSel modSld">
      <pc:chgData name="Naiara Torres" userId="4ed3b23a-722a-43c2-bf58-16a12e524c9f" providerId="ADAL" clId="{5CA71DA3-4211-49E5-9D90-665C1BDDBE31}" dt="2025-03-16T00:34:41.573" v="8" actId="404"/>
      <pc:docMkLst>
        <pc:docMk/>
      </pc:docMkLst>
      <pc:sldChg chg="modSp mod">
        <pc:chgData name="Naiara Torres" userId="4ed3b23a-722a-43c2-bf58-16a12e524c9f" providerId="ADAL" clId="{5CA71DA3-4211-49E5-9D90-665C1BDDBE31}" dt="2025-03-16T00:32:55.140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5CA71DA3-4211-49E5-9D90-665C1BDDBE31}" dt="2025-03-16T00:34:41.573" v="8" actId="404"/>
        <pc:sldMkLst>
          <pc:docMk/>
          <pc:sldMk cId="300426804" sldId="2147376700"/>
        </pc:sldMkLst>
      </pc:sldChg>
    </pc:docChg>
  </pc:docChgLst>
  <pc:docChgLst>
    <pc:chgData name="Ândria Kaminski" userId="353dd59b-79f5-4f4a-adf8-a66dbee6ec45" providerId="ADAL" clId="{4B24B972-13D1-4304-A514-0A9CA690E20A}"/>
    <pc:docChg chg="modSld">
      <pc:chgData name="Ândria Kaminski" userId="353dd59b-79f5-4f4a-adf8-a66dbee6ec45" providerId="ADAL" clId="{4B24B972-13D1-4304-A514-0A9CA690E20A}" dt="2025-05-12T14:53:18.157" v="1" actId="167"/>
      <pc:docMkLst>
        <pc:docMk/>
      </pc:docMkLst>
      <pc:sldChg chg="addSp modSp mod">
        <pc:chgData name="Ândria Kaminski" userId="353dd59b-79f5-4f4a-adf8-a66dbee6ec45" providerId="ADAL" clId="{4B24B972-13D1-4304-A514-0A9CA690E20A}" dt="2025-05-12T14:53:18.157" v="1" actId="167"/>
        <pc:sldMkLst>
          <pc:docMk/>
          <pc:sldMk cId="4027156937" sldId="2147376704"/>
        </pc:sldMkLst>
        <pc:picChg chg="add mod ord">
          <ac:chgData name="Ândria Kaminski" userId="353dd59b-79f5-4f4a-adf8-a66dbee6ec45" providerId="ADAL" clId="{4B24B972-13D1-4304-A514-0A9CA690E20A}" dt="2025-05-12T14:53:18.157" v="1" actId="167"/>
          <ac:picMkLst>
            <pc:docMk/>
            <pc:sldMk cId="4027156937" sldId="2147376704"/>
            <ac:picMk id="2" creationId="{55AC967C-1A66-3393-A45C-C0DD26BAF930}"/>
          </ac:picMkLst>
        </pc:picChg>
        <pc:picChg chg="add mod ord">
          <ac:chgData name="Ândria Kaminski" userId="353dd59b-79f5-4f4a-adf8-a66dbee6ec45" providerId="ADAL" clId="{4B24B972-13D1-4304-A514-0A9CA690E20A}" dt="2025-05-12T14:53:18.157" v="1" actId="167"/>
          <ac:picMkLst>
            <pc:docMk/>
            <pc:sldMk cId="4027156937" sldId="2147376704"/>
            <ac:picMk id="3" creationId="{864FAA47-0B0C-0CD9-07DC-30EA0B1BAA9F}"/>
          </ac:picMkLst>
        </pc:picChg>
        <pc:picChg chg="add mod ord">
          <ac:chgData name="Ândria Kaminski" userId="353dd59b-79f5-4f4a-adf8-a66dbee6ec45" providerId="ADAL" clId="{4B24B972-13D1-4304-A514-0A9CA690E20A}" dt="2025-05-12T14:53:18.157" v="1" actId="167"/>
          <ac:picMkLst>
            <pc:docMk/>
            <pc:sldMk cId="4027156937" sldId="2147376704"/>
            <ac:picMk id="4" creationId="{22D144D7-0C2E-60C9-C5E6-F8459A385452}"/>
          </ac:picMkLst>
        </pc:picChg>
        <pc:picChg chg="add mod ord">
          <ac:chgData name="Ândria Kaminski" userId="353dd59b-79f5-4f4a-adf8-a66dbee6ec45" providerId="ADAL" clId="{4B24B972-13D1-4304-A514-0A9CA690E20A}" dt="2025-05-12T14:53:18.157" v="1" actId="167"/>
          <ac:picMkLst>
            <pc:docMk/>
            <pc:sldMk cId="4027156937" sldId="2147376704"/>
            <ac:picMk id="8" creationId="{2E417FB0-C4BF-B885-03B5-2D80DF5EA48F}"/>
          </ac:picMkLst>
        </pc:picChg>
      </pc:sldChg>
    </pc:docChg>
  </pc:docChgLst>
  <pc:docChgLst>
    <pc:chgData name="Naiara Torres" userId="4ed3b23a-722a-43c2-bf58-16a12e524c9f" providerId="ADAL" clId="{B5F4D804-AEFE-4DC3-B8B8-171E101DD3F0}"/>
    <pc:docChg chg="undo custSel addSld modSld modSection">
      <pc:chgData name="Naiara Torres" userId="4ed3b23a-722a-43c2-bf58-16a12e524c9f" providerId="ADAL" clId="{B5F4D804-AEFE-4DC3-B8B8-171E101DD3F0}" dt="2025-03-16T00:11:17.040" v="49"/>
      <pc:docMkLst>
        <pc:docMk/>
      </pc:docMkLst>
      <pc:sldChg chg="modSp mod">
        <pc:chgData name="Naiara Torres" userId="4ed3b23a-722a-43c2-bf58-16a12e524c9f" providerId="ADAL" clId="{B5F4D804-AEFE-4DC3-B8B8-171E101DD3F0}" dt="2025-03-16T00:07:09.430" v="4" actId="1076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5F4D804-AEFE-4DC3-B8B8-171E101DD3F0}" dt="2025-03-16T00:11:17.040" v="49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B5F4D804-AEFE-4DC3-B8B8-171E101DD3F0}" dt="2025-03-16T00:10:35.460" v="39" actId="1076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098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9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76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283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26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982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018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86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2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9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Jornada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 cliente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Tela de computador com imagem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0DBDADF-58C5-09F6-728A-5A82B8B34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297419"/>
            <a:ext cx="4867212" cy="45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55AC967C-1A66-3393-A45C-C0DD26BAF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64FAA47-0B0C-0CD9-07DC-30EA0B1B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22D144D7-0C2E-60C9-C5E6-F8459A385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2E417FB0-C4BF-B885-03B5-2D80DF5EA48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Jornada do cliente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D2CCAC75-4CD4-2F93-57AE-E1C50B41A673}"/>
              </a:ext>
            </a:extLst>
          </p:cNvPr>
          <p:cNvCxnSpPr>
            <a:cxnSpLocks/>
          </p:cNvCxnSpPr>
          <p:nvPr/>
        </p:nvCxnSpPr>
        <p:spPr>
          <a:xfrm>
            <a:off x="1896240" y="2333094"/>
            <a:ext cx="8312742" cy="0"/>
          </a:xfrm>
          <a:prstGeom prst="line">
            <a:avLst/>
          </a:prstGeom>
          <a:ln w="19050">
            <a:solidFill>
              <a:srgbClr val="3485FE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m 78">
            <a:extLst>
              <a:ext uri="{FF2B5EF4-FFF2-40B4-BE49-F238E27FC236}">
                <a16:creationId xmlns:a16="http://schemas.microsoft.com/office/drawing/2014/main" id="{ECC28465-2FCE-0E26-7C4A-D5FD11537A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545" r="81392" b="81727"/>
          <a:stretch/>
        </p:blipFill>
        <p:spPr>
          <a:xfrm>
            <a:off x="1604059" y="1498431"/>
            <a:ext cx="1233784" cy="738479"/>
          </a:xfrm>
          <a:prstGeom prst="rect">
            <a:avLst/>
          </a:prstGeom>
        </p:spPr>
      </p:pic>
      <p:grpSp>
        <p:nvGrpSpPr>
          <p:cNvPr id="80" name="Agrupar 79">
            <a:extLst>
              <a:ext uri="{FF2B5EF4-FFF2-40B4-BE49-F238E27FC236}">
                <a16:creationId xmlns:a16="http://schemas.microsoft.com/office/drawing/2014/main" id="{3D9F04ED-21B1-DF6C-8880-DCB0BB0BE3FE}"/>
              </a:ext>
            </a:extLst>
          </p:cNvPr>
          <p:cNvGrpSpPr/>
          <p:nvPr/>
        </p:nvGrpSpPr>
        <p:grpSpPr>
          <a:xfrm>
            <a:off x="1902208" y="2439248"/>
            <a:ext cx="8202454" cy="610914"/>
            <a:chOff x="1902208" y="2439248"/>
            <a:chExt cx="8202454" cy="610914"/>
          </a:xfrm>
          <a:gradFill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</a:gradFill>
        </p:grpSpPr>
        <p:sp>
          <p:nvSpPr>
            <p:cNvPr id="81" name="Retângulo 31">
              <a:extLst>
                <a:ext uri="{FF2B5EF4-FFF2-40B4-BE49-F238E27FC236}">
                  <a16:creationId xmlns:a16="http://schemas.microsoft.com/office/drawing/2014/main" id="{BDA36C63-09F8-5985-C3DD-8799339787FD}"/>
                </a:ext>
              </a:extLst>
            </p:cNvPr>
            <p:cNvSpPr/>
            <p:nvPr/>
          </p:nvSpPr>
          <p:spPr>
            <a:xfrm>
              <a:off x="2931656" y="2439256"/>
              <a:ext cx="897650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Check</a:t>
              </a:r>
              <a:r>
                <a:rPr kumimoji="0" lang="pt-B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</a:t>
              </a:r>
            </a:p>
          </p:txBody>
        </p:sp>
        <p:sp>
          <p:nvSpPr>
            <p:cNvPr id="82" name="Retângulo 32">
              <a:extLst>
                <a:ext uri="{FF2B5EF4-FFF2-40B4-BE49-F238E27FC236}">
                  <a16:creationId xmlns:a16="http://schemas.microsoft.com/office/drawing/2014/main" id="{32DF4F90-91FE-BB31-21CB-CCF7468B7774}"/>
                </a:ext>
              </a:extLst>
            </p:cNvPr>
            <p:cNvSpPr/>
            <p:nvPr/>
          </p:nvSpPr>
          <p:spPr>
            <a:xfrm>
              <a:off x="1902208" y="2439256"/>
              <a:ext cx="897650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Estaciona o carro</a:t>
              </a:r>
            </a:p>
          </p:txBody>
        </p:sp>
        <p:sp>
          <p:nvSpPr>
            <p:cNvPr id="83" name="Retângulo 33">
              <a:extLst>
                <a:ext uri="{FF2B5EF4-FFF2-40B4-BE49-F238E27FC236}">
                  <a16:creationId xmlns:a16="http://schemas.microsoft.com/office/drawing/2014/main" id="{FB6466DE-F0AD-2270-9004-A6C9B020F940}"/>
                </a:ext>
              </a:extLst>
            </p:cNvPr>
            <p:cNvSpPr/>
            <p:nvPr/>
          </p:nvSpPr>
          <p:spPr>
            <a:xfrm>
              <a:off x="3980693" y="2439248"/>
              <a:ext cx="897650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Passa a noite no quarto</a:t>
              </a:r>
            </a:p>
          </p:txBody>
        </p:sp>
        <p:sp>
          <p:nvSpPr>
            <p:cNvPr id="84" name="Retângulo 34">
              <a:extLst>
                <a:ext uri="{FF2B5EF4-FFF2-40B4-BE49-F238E27FC236}">
                  <a16:creationId xmlns:a16="http://schemas.microsoft.com/office/drawing/2014/main" id="{F335C57D-058F-69D9-BC50-9AAE76AD1A01}"/>
                </a:ext>
              </a:extLst>
            </p:cNvPr>
            <p:cNvSpPr/>
            <p:nvPr/>
          </p:nvSpPr>
          <p:spPr>
            <a:xfrm>
              <a:off x="7049446" y="2439261"/>
              <a:ext cx="897650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Toma café da manhã</a:t>
              </a:r>
            </a:p>
          </p:txBody>
        </p:sp>
        <p:sp>
          <p:nvSpPr>
            <p:cNvPr id="85" name="Retângulo 35">
              <a:extLst>
                <a:ext uri="{FF2B5EF4-FFF2-40B4-BE49-F238E27FC236}">
                  <a16:creationId xmlns:a16="http://schemas.microsoft.com/office/drawing/2014/main" id="{B19FD326-35CD-2543-2434-C8D0904B8632}"/>
                </a:ext>
              </a:extLst>
            </p:cNvPr>
            <p:cNvSpPr/>
            <p:nvPr/>
          </p:nvSpPr>
          <p:spPr>
            <a:xfrm>
              <a:off x="8078894" y="2439256"/>
              <a:ext cx="897650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Check</a:t>
              </a:r>
              <a:r>
                <a:rPr kumimoji="0" lang="pt-B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Out</a:t>
              </a:r>
            </a:p>
          </p:txBody>
        </p:sp>
        <p:sp>
          <p:nvSpPr>
            <p:cNvPr id="86" name="Retângulo 36">
              <a:extLst>
                <a:ext uri="{FF2B5EF4-FFF2-40B4-BE49-F238E27FC236}">
                  <a16:creationId xmlns:a16="http://schemas.microsoft.com/office/drawing/2014/main" id="{15AAEECB-F79D-DB23-8F41-03B658E0A12F}"/>
                </a:ext>
              </a:extLst>
            </p:cNvPr>
            <p:cNvSpPr/>
            <p:nvPr/>
          </p:nvSpPr>
          <p:spPr>
            <a:xfrm>
              <a:off x="5020833" y="2439255"/>
              <a:ext cx="897650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Pede serviço de quarto</a:t>
              </a:r>
            </a:p>
          </p:txBody>
        </p:sp>
        <p:sp>
          <p:nvSpPr>
            <p:cNvPr id="87" name="Retângulo 37">
              <a:extLst>
                <a:ext uri="{FF2B5EF4-FFF2-40B4-BE49-F238E27FC236}">
                  <a16:creationId xmlns:a16="http://schemas.microsoft.com/office/drawing/2014/main" id="{7D249277-9009-33AE-93C6-D6C04A130672}"/>
                </a:ext>
              </a:extLst>
            </p:cNvPr>
            <p:cNvSpPr/>
            <p:nvPr/>
          </p:nvSpPr>
          <p:spPr>
            <a:xfrm>
              <a:off x="6037813" y="2439260"/>
              <a:ext cx="897650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Recebe serviço de quarto</a:t>
              </a:r>
            </a:p>
          </p:txBody>
        </p:sp>
        <p:sp>
          <p:nvSpPr>
            <p:cNvPr id="88" name="Retângulo 38">
              <a:extLst>
                <a:ext uri="{FF2B5EF4-FFF2-40B4-BE49-F238E27FC236}">
                  <a16:creationId xmlns:a16="http://schemas.microsoft.com/office/drawing/2014/main" id="{FC00B9A6-AD66-94A1-3D53-4382D11118F0}"/>
                </a:ext>
              </a:extLst>
            </p:cNvPr>
            <p:cNvSpPr/>
            <p:nvPr/>
          </p:nvSpPr>
          <p:spPr>
            <a:xfrm>
              <a:off x="9117247" y="2439255"/>
              <a:ext cx="987415" cy="61090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Retira o carro e vai embora</a:t>
              </a:r>
            </a:p>
          </p:txBody>
        </p:sp>
      </p:grpSp>
      <p:sp>
        <p:nvSpPr>
          <p:cNvPr id="89" name="Retângulo: Cantos Arredondados 88">
            <a:extLst>
              <a:ext uri="{FF2B5EF4-FFF2-40B4-BE49-F238E27FC236}">
                <a16:creationId xmlns:a16="http://schemas.microsoft.com/office/drawing/2014/main" id="{A924686D-C057-EC67-A924-380C6CB55372}"/>
              </a:ext>
            </a:extLst>
          </p:cNvPr>
          <p:cNvSpPr/>
          <p:nvPr/>
        </p:nvSpPr>
        <p:spPr>
          <a:xfrm>
            <a:off x="2931655" y="3243575"/>
            <a:ext cx="897650" cy="591349"/>
          </a:xfrm>
          <a:prstGeom prst="roundRect">
            <a:avLst/>
          </a:prstGeom>
          <a:solidFill>
            <a:srgbClr val="0939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Check</a:t>
            </a: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</a:t>
            </a:r>
          </a:p>
        </p:txBody>
      </p:sp>
      <p:sp>
        <p:nvSpPr>
          <p:cNvPr id="90" name="Retângulo: Cantos Arredondados 89">
            <a:extLst>
              <a:ext uri="{FF2B5EF4-FFF2-40B4-BE49-F238E27FC236}">
                <a16:creationId xmlns:a16="http://schemas.microsoft.com/office/drawing/2014/main" id="{C3B5AF66-1201-A641-31AE-D8D15E380A62}"/>
              </a:ext>
            </a:extLst>
          </p:cNvPr>
          <p:cNvSpPr/>
          <p:nvPr/>
        </p:nvSpPr>
        <p:spPr>
          <a:xfrm>
            <a:off x="2886772" y="4783783"/>
            <a:ext cx="987415" cy="5875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Sistema de Registro</a:t>
            </a:r>
          </a:p>
        </p:txBody>
      </p:sp>
      <p:sp>
        <p:nvSpPr>
          <p:cNvPr id="91" name="Retângulo: Cantos Arredondados 90">
            <a:extLst>
              <a:ext uri="{FF2B5EF4-FFF2-40B4-BE49-F238E27FC236}">
                <a16:creationId xmlns:a16="http://schemas.microsoft.com/office/drawing/2014/main" id="{21B0CAAC-2B1F-28F5-60AA-DA00859A4A24}"/>
              </a:ext>
            </a:extLst>
          </p:cNvPr>
          <p:cNvSpPr/>
          <p:nvPr/>
        </p:nvSpPr>
        <p:spPr>
          <a:xfrm>
            <a:off x="3961103" y="3991957"/>
            <a:ext cx="897650" cy="6462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Limpeza do quarto</a:t>
            </a:r>
          </a:p>
        </p:txBody>
      </p:sp>
      <p:sp>
        <p:nvSpPr>
          <p:cNvPr id="92" name="Retângulo: Cantos Arredondados 91">
            <a:extLst>
              <a:ext uri="{FF2B5EF4-FFF2-40B4-BE49-F238E27FC236}">
                <a16:creationId xmlns:a16="http://schemas.microsoft.com/office/drawing/2014/main" id="{2AEED248-B02D-5120-2DD6-8777B9812D7C}"/>
              </a:ext>
            </a:extLst>
          </p:cNvPr>
          <p:cNvSpPr/>
          <p:nvPr/>
        </p:nvSpPr>
        <p:spPr>
          <a:xfrm>
            <a:off x="7033418" y="3991957"/>
            <a:ext cx="897650" cy="6462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Preparar café da manhã</a:t>
            </a:r>
          </a:p>
        </p:txBody>
      </p: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id="{FEF7472E-22E6-D693-5F08-02C51B5B5A57}"/>
              </a:ext>
            </a:extLst>
          </p:cNvPr>
          <p:cNvSpPr/>
          <p:nvPr/>
        </p:nvSpPr>
        <p:spPr>
          <a:xfrm>
            <a:off x="5020832" y="3991956"/>
            <a:ext cx="897650" cy="6462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Recebe o pedido</a:t>
            </a:r>
          </a:p>
        </p:txBody>
      </p:sp>
      <p:sp>
        <p:nvSpPr>
          <p:cNvPr id="94" name="Retângulo: Cantos Arredondados 93">
            <a:extLst>
              <a:ext uri="{FF2B5EF4-FFF2-40B4-BE49-F238E27FC236}">
                <a16:creationId xmlns:a16="http://schemas.microsoft.com/office/drawing/2014/main" id="{16C2E2F1-F4DF-05CB-0055-77DF26A7EE1F}"/>
              </a:ext>
            </a:extLst>
          </p:cNvPr>
          <p:cNvSpPr/>
          <p:nvPr/>
        </p:nvSpPr>
        <p:spPr>
          <a:xfrm>
            <a:off x="4975950" y="4783783"/>
            <a:ext cx="987415" cy="5875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Preparo da comida</a:t>
            </a: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3C65159C-2615-B21D-B515-A3092F013272}"/>
              </a:ext>
            </a:extLst>
          </p:cNvPr>
          <p:cNvSpPr/>
          <p:nvPr/>
        </p:nvSpPr>
        <p:spPr>
          <a:xfrm>
            <a:off x="6037812" y="3243574"/>
            <a:ext cx="897650" cy="591349"/>
          </a:xfrm>
          <a:prstGeom prst="roundRect">
            <a:avLst/>
          </a:prstGeom>
          <a:solidFill>
            <a:srgbClr val="0939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Entrega a Comida</a:t>
            </a:r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id="{63FD4EC5-4F17-CFBA-F0CD-221AC3D24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7" t="-3118" r="63785" b="82300"/>
          <a:stretch/>
        </p:blipFill>
        <p:spPr>
          <a:xfrm>
            <a:off x="2701898" y="1424386"/>
            <a:ext cx="1357162" cy="812327"/>
          </a:xfrm>
          <a:prstGeom prst="rect">
            <a:avLst/>
          </a:prstGeom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AF8CA044-7FE0-B0DA-9DE4-39F517737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30" t="-2955" r="32662" b="82137"/>
          <a:stretch/>
        </p:blipFill>
        <p:spPr>
          <a:xfrm>
            <a:off x="6906317" y="1482063"/>
            <a:ext cx="1233784" cy="738479"/>
          </a:xfrm>
          <a:prstGeom prst="rect">
            <a:avLst/>
          </a:prstGeom>
        </p:spPr>
      </p:pic>
      <p:pic>
        <p:nvPicPr>
          <p:cNvPr id="98" name="Imagem 97">
            <a:extLst>
              <a:ext uri="{FF2B5EF4-FFF2-40B4-BE49-F238E27FC236}">
                <a16:creationId xmlns:a16="http://schemas.microsoft.com/office/drawing/2014/main" id="{33588791-193F-EDF2-4792-23B57058A6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21" t="4403" r="22862" b="81728"/>
          <a:stretch/>
        </p:blipFill>
        <p:spPr>
          <a:xfrm>
            <a:off x="8201790" y="1699458"/>
            <a:ext cx="584718" cy="541211"/>
          </a:xfrm>
          <a:prstGeom prst="rect">
            <a:avLst/>
          </a:prstGeom>
        </p:spPr>
      </p:pic>
      <p:pic>
        <p:nvPicPr>
          <p:cNvPr id="99" name="Imagem 98">
            <a:extLst>
              <a:ext uri="{FF2B5EF4-FFF2-40B4-BE49-F238E27FC236}">
                <a16:creationId xmlns:a16="http://schemas.microsoft.com/office/drawing/2014/main" id="{D26BD4A8-1248-A9B4-5960-6D1A384462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290" t="5856" r="6693" b="82669"/>
          <a:stretch/>
        </p:blipFill>
        <p:spPr>
          <a:xfrm>
            <a:off x="9330248" y="1758123"/>
            <a:ext cx="584718" cy="447776"/>
          </a:xfrm>
          <a:prstGeom prst="rect">
            <a:avLst/>
          </a:prstGeom>
        </p:spPr>
      </p:pic>
      <p:pic>
        <p:nvPicPr>
          <p:cNvPr id="100" name="Imagem 99">
            <a:extLst>
              <a:ext uri="{FF2B5EF4-FFF2-40B4-BE49-F238E27FC236}">
                <a16:creationId xmlns:a16="http://schemas.microsoft.com/office/drawing/2014/main" id="{0E9E804E-93FF-E119-B2EC-DAE6D7441D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60" y="1653580"/>
            <a:ext cx="555365" cy="555365"/>
          </a:xfrm>
          <a:prstGeom prst="rect">
            <a:avLst/>
          </a:prstGeom>
        </p:spPr>
      </p:pic>
      <p:pic>
        <p:nvPicPr>
          <p:cNvPr id="101" name="Imagem 100">
            <a:extLst>
              <a:ext uri="{FF2B5EF4-FFF2-40B4-BE49-F238E27FC236}">
                <a16:creationId xmlns:a16="http://schemas.microsoft.com/office/drawing/2014/main" id="{E34FBD5C-5AE7-627A-6580-6AB7BED033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75" y="1683548"/>
            <a:ext cx="555365" cy="555365"/>
          </a:xfrm>
          <a:prstGeom prst="rect">
            <a:avLst/>
          </a:prstGeom>
        </p:spPr>
      </p:pic>
      <p:pic>
        <p:nvPicPr>
          <p:cNvPr id="102" name="Imagem 101">
            <a:extLst>
              <a:ext uri="{FF2B5EF4-FFF2-40B4-BE49-F238E27FC236}">
                <a16:creationId xmlns:a16="http://schemas.microsoft.com/office/drawing/2014/main" id="{5291AD1B-A519-5674-86CA-42D55B2062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99" t="6548" r="53233" b="82986"/>
          <a:stretch/>
        </p:blipFill>
        <p:spPr>
          <a:xfrm>
            <a:off x="4115782" y="1797506"/>
            <a:ext cx="675948" cy="408394"/>
          </a:xfrm>
          <a:prstGeom prst="rect">
            <a:avLst/>
          </a:prstGeom>
          <a:effectLst/>
        </p:spPr>
      </p:pic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6F54A80A-F7C9-A287-9D29-5DC9A30773C8}"/>
              </a:ext>
            </a:extLst>
          </p:cNvPr>
          <p:cNvSpPr txBox="1"/>
          <p:nvPr/>
        </p:nvSpPr>
        <p:spPr>
          <a:xfrm>
            <a:off x="10140463" y="1778933"/>
            <a:ext cx="688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Fases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85A76059-A9CD-9A55-A108-CB0BF46BE2E3}"/>
              </a:ext>
            </a:extLst>
          </p:cNvPr>
          <p:cNvSpPr txBox="1"/>
          <p:nvPr/>
        </p:nvSpPr>
        <p:spPr>
          <a:xfrm>
            <a:off x="10140463" y="2492610"/>
            <a:ext cx="89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Jornada do Cliente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A2FF90B3-269F-EB14-C131-F3B899C5FCD1}"/>
              </a:ext>
            </a:extLst>
          </p:cNvPr>
          <p:cNvSpPr txBox="1"/>
          <p:nvPr/>
        </p:nvSpPr>
        <p:spPr>
          <a:xfrm>
            <a:off x="516103" y="2492610"/>
            <a:ext cx="135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Ações dos Clientes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16723465-7E1A-BFE1-4CF6-B39433D1563E}"/>
              </a:ext>
            </a:extLst>
          </p:cNvPr>
          <p:cNvSpPr txBox="1"/>
          <p:nvPr/>
        </p:nvSpPr>
        <p:spPr>
          <a:xfrm>
            <a:off x="674214" y="3293418"/>
            <a:ext cx="119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93982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Interação com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93982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Clientes</a:t>
            </a:r>
          </a:p>
        </p:txBody>
      </p: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17208EF3-10B1-61F5-8525-EE24D24EA8FD}"/>
              </a:ext>
            </a:extLst>
          </p:cNvPr>
          <p:cNvCxnSpPr>
            <a:cxnSpLocks/>
          </p:cNvCxnSpPr>
          <p:nvPr/>
        </p:nvCxnSpPr>
        <p:spPr>
          <a:xfrm flipV="1">
            <a:off x="1983603" y="3124641"/>
            <a:ext cx="8194345" cy="21881"/>
          </a:xfrm>
          <a:prstGeom prst="line">
            <a:avLst/>
          </a:prstGeom>
          <a:ln w="12700">
            <a:solidFill>
              <a:srgbClr val="093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231338AE-8FD1-8731-4F6D-4B25E0A7638A}"/>
              </a:ext>
            </a:extLst>
          </p:cNvPr>
          <p:cNvSpPr txBox="1"/>
          <p:nvPr/>
        </p:nvSpPr>
        <p:spPr>
          <a:xfrm>
            <a:off x="10140463" y="3293418"/>
            <a:ext cx="1269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093982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Linha de Interação</a:t>
            </a:r>
          </a:p>
        </p:txBody>
      </p: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EBC9703A-9474-9C1D-2A1B-67ED2C4794C4}"/>
              </a:ext>
            </a:extLst>
          </p:cNvPr>
          <p:cNvCxnSpPr>
            <a:cxnSpLocks/>
          </p:cNvCxnSpPr>
          <p:nvPr/>
        </p:nvCxnSpPr>
        <p:spPr>
          <a:xfrm>
            <a:off x="1885954" y="3903324"/>
            <a:ext cx="823401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E85801D5-2455-0A2F-398A-AE2662959CCA}"/>
              </a:ext>
            </a:extLst>
          </p:cNvPr>
          <p:cNvSpPr txBox="1"/>
          <p:nvPr/>
        </p:nvSpPr>
        <p:spPr>
          <a:xfrm>
            <a:off x="674213" y="4042857"/>
            <a:ext cx="1199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Interações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Internas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08A4B240-B0CA-DE39-2141-3B76B8D3651B}"/>
              </a:ext>
            </a:extLst>
          </p:cNvPr>
          <p:cNvSpPr txBox="1"/>
          <p:nvPr/>
        </p:nvSpPr>
        <p:spPr>
          <a:xfrm>
            <a:off x="10140463" y="4092647"/>
            <a:ext cx="1056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Linha de Visibilidade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788F595-4F82-554D-55D1-9E9FA7F0F6CB}"/>
              </a:ext>
            </a:extLst>
          </p:cNvPr>
          <p:cNvSpPr txBox="1"/>
          <p:nvPr/>
        </p:nvSpPr>
        <p:spPr>
          <a:xfrm>
            <a:off x="668132" y="4792296"/>
            <a:ext cx="1205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Processos de Suporte</a:t>
            </a:r>
          </a:p>
        </p:txBody>
      </p: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06C5337F-8240-20B5-589F-DB61C547CAF3}"/>
              </a:ext>
            </a:extLst>
          </p:cNvPr>
          <p:cNvCxnSpPr>
            <a:cxnSpLocks/>
          </p:cNvCxnSpPr>
          <p:nvPr/>
        </p:nvCxnSpPr>
        <p:spPr>
          <a:xfrm flipV="1">
            <a:off x="1843872" y="4729641"/>
            <a:ext cx="828638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CCE9B85B-8CBB-CD93-4EEA-AD795862B1F1}"/>
              </a:ext>
            </a:extLst>
          </p:cNvPr>
          <p:cNvSpPr txBox="1"/>
          <p:nvPr/>
        </p:nvSpPr>
        <p:spPr>
          <a:xfrm>
            <a:off x="10140463" y="4739718"/>
            <a:ext cx="13687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Linha de Interações Internas</a:t>
            </a:r>
          </a:p>
        </p:txBody>
      </p:sp>
      <p:pic>
        <p:nvPicPr>
          <p:cNvPr id="115" name="Picture 2" descr="Premium Vector | Smile face collection">
            <a:extLst>
              <a:ext uri="{FF2B5EF4-FFF2-40B4-BE49-F238E27FC236}">
                <a16:creationId xmlns:a16="http://schemas.microsoft.com/office/drawing/2014/main" id="{F8F10A71-2F47-7E2E-63C3-CB323623F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8630" r="73674" b="29764"/>
          <a:stretch/>
        </p:blipFill>
        <p:spPr bwMode="auto">
          <a:xfrm>
            <a:off x="2125024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Premium Vector | Smile face collection">
            <a:extLst>
              <a:ext uri="{FF2B5EF4-FFF2-40B4-BE49-F238E27FC236}">
                <a16:creationId xmlns:a16="http://schemas.microsoft.com/office/drawing/2014/main" id="{732C097B-8E4A-D29A-74E3-7B41E9A89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t="28608" r="51397" b="29786"/>
          <a:stretch/>
        </p:blipFill>
        <p:spPr bwMode="auto">
          <a:xfrm>
            <a:off x="5289661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Premium Vector | Smile face collection">
            <a:extLst>
              <a:ext uri="{FF2B5EF4-FFF2-40B4-BE49-F238E27FC236}">
                <a16:creationId xmlns:a16="http://schemas.microsoft.com/office/drawing/2014/main" id="{DAF59338-569A-9364-9585-62BB94FC3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28625" r="25333" b="29769"/>
          <a:stretch/>
        </p:blipFill>
        <p:spPr bwMode="auto">
          <a:xfrm>
            <a:off x="6290756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Premium Vector | Smile face collection">
            <a:extLst>
              <a:ext uri="{FF2B5EF4-FFF2-40B4-BE49-F238E27FC236}">
                <a16:creationId xmlns:a16="http://schemas.microsoft.com/office/drawing/2014/main" id="{4AB29F7C-A5F2-D493-03D3-DF9F10616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3" t="26719" r="1869" b="31675"/>
          <a:stretch/>
        </p:blipFill>
        <p:spPr bwMode="auto">
          <a:xfrm>
            <a:off x="7267946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Premium Vector | Smile face collection">
            <a:extLst>
              <a:ext uri="{FF2B5EF4-FFF2-40B4-BE49-F238E27FC236}">
                <a16:creationId xmlns:a16="http://schemas.microsoft.com/office/drawing/2014/main" id="{63A2F351-49AF-8FC2-DC1D-BAC9BD448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8630" r="73674" b="29764"/>
          <a:stretch/>
        </p:blipFill>
        <p:spPr bwMode="auto">
          <a:xfrm>
            <a:off x="3139214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Premium Vector | Smile face collection">
            <a:extLst>
              <a:ext uri="{FF2B5EF4-FFF2-40B4-BE49-F238E27FC236}">
                <a16:creationId xmlns:a16="http://schemas.microsoft.com/office/drawing/2014/main" id="{AF588402-813F-A7C1-A735-1D18E02DD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8630" r="73674" b="29764"/>
          <a:stretch/>
        </p:blipFill>
        <p:spPr bwMode="auto">
          <a:xfrm>
            <a:off x="4223009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Premium Vector | Smile face collection">
            <a:extLst>
              <a:ext uri="{FF2B5EF4-FFF2-40B4-BE49-F238E27FC236}">
                <a16:creationId xmlns:a16="http://schemas.microsoft.com/office/drawing/2014/main" id="{333C7430-71B1-6D0E-070E-6501FCA01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8630" r="73674" b="29764"/>
          <a:stretch/>
        </p:blipFill>
        <p:spPr bwMode="auto">
          <a:xfrm>
            <a:off x="9401001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Premium Vector | Smile face collection">
            <a:extLst>
              <a:ext uri="{FF2B5EF4-FFF2-40B4-BE49-F238E27FC236}">
                <a16:creationId xmlns:a16="http://schemas.microsoft.com/office/drawing/2014/main" id="{728E526D-74E9-C7AD-67A9-B6BD6B9E5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8630" r="73674" b="29764"/>
          <a:stretch/>
        </p:blipFill>
        <p:spPr bwMode="auto">
          <a:xfrm>
            <a:off x="8315084" y="1199223"/>
            <a:ext cx="426509" cy="4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ca24610a-89d8-41ed-9d17-0839b3811cc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ee5329c-066a-4f26-a2c8-b375c9a21a0b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46E213-FA23-46C1-B4E5-D0AD96286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86</Words>
  <Application>Microsoft Office PowerPoint</Application>
  <PresentationFormat>Widescreen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2025-05-12T14:53:25Z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