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34C0F-D915-404D-AE49-ED86BE4CF7C5}" v="1" dt="2025-04-15T11:41:13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96" d="100"/>
          <a:sy n="96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33E34C0F-D915-404D-AE49-ED86BE4CF7C5}"/>
    <pc:docChg chg="addSld delSld modSld modSection">
      <pc:chgData name="Ândria Kaminski" userId="353dd59b-79f5-4f4a-adf8-a66dbee6ec45" providerId="ADAL" clId="{33E34C0F-D915-404D-AE49-ED86BE4CF7C5}" dt="2025-04-15T11:41:17.147" v="1" actId="47"/>
      <pc:docMkLst>
        <pc:docMk/>
      </pc:docMkLst>
      <pc:sldChg chg="del">
        <pc:chgData name="Ândria Kaminski" userId="353dd59b-79f5-4f4a-adf8-a66dbee6ec45" providerId="ADAL" clId="{33E34C0F-D915-404D-AE49-ED86BE4CF7C5}" dt="2025-04-15T11:41:17.147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33E34C0F-D915-404D-AE49-ED86BE4CF7C5}" dt="2025-04-15T11:41:17.147" v="1" actId="47"/>
        <pc:sldMkLst>
          <pc:docMk/>
          <pc:sldMk cId="1207061872" sldId="2147376699"/>
        </pc:sldMkLst>
      </pc:sldChg>
      <pc:sldChg chg="add">
        <pc:chgData name="Ândria Kaminski" userId="353dd59b-79f5-4f4a-adf8-a66dbee6ec45" providerId="ADAL" clId="{33E34C0F-D915-404D-AE49-ED86BE4CF7C5}" dt="2025-04-15T11:41:13.732" v="0"/>
        <pc:sldMkLst>
          <pc:docMk/>
          <pc:sldMk cId="476254137" sldId="2147376701"/>
        </pc:sldMkLst>
      </pc:sldChg>
      <pc:sldChg chg="add">
        <pc:chgData name="Ândria Kaminski" userId="353dd59b-79f5-4f4a-adf8-a66dbee6ec45" providerId="ADAL" clId="{33E34C0F-D915-404D-AE49-ED86BE4CF7C5}" dt="2025-04-15T11:41:13.732" v="0"/>
        <pc:sldMkLst>
          <pc:docMk/>
          <pc:sldMk cId="1866782555" sldId="21473767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531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15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419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254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68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148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423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32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29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97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48111" b="5851"/>
          <a:stretch/>
        </p:blipFill>
        <p:spPr>
          <a:xfrm>
            <a:off x="4657326" y="0"/>
            <a:ext cx="7534674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221420"/>
            <a:ext cx="5089849" cy="15069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Job</a:t>
            </a: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 </a:t>
            </a:r>
            <a:r>
              <a:rPr kumimoji="0" lang="pt-BR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to</a:t>
            </a:r>
            <a:b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be</a:t>
            </a: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 </a:t>
            </a:r>
            <a:r>
              <a:rPr kumimoji="0" lang="pt-BR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Done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0AF624-D185-EF7A-D02F-6695156E1D82}"/>
              </a:ext>
            </a:extLst>
          </p:cNvPr>
          <p:cNvSpPr txBox="1"/>
          <p:nvPr/>
        </p:nvSpPr>
        <p:spPr>
          <a:xfrm>
            <a:off x="867589" y="247731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EXEMPLO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10" name="Imagem 9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3835D34E-2539-96E8-55D6-BEAA8E6B74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84" y="1427837"/>
            <a:ext cx="5244373" cy="42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5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747482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C0C2AF42-6041-B37A-0FC8-586AE4256D8F}"/>
              </a:ext>
            </a:extLst>
          </p:cNvPr>
          <p:cNvGrpSpPr/>
          <p:nvPr/>
        </p:nvGrpSpPr>
        <p:grpSpPr>
          <a:xfrm>
            <a:off x="612458" y="1087120"/>
            <a:ext cx="10906251" cy="450925"/>
            <a:chOff x="1240149" y="1033749"/>
            <a:chExt cx="7694760" cy="455531"/>
          </a:xfr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</p:grpSpPr>
        <p:sp>
          <p:nvSpPr>
            <p:cNvPr id="14" name="Retângulo: Cantos Superiores Arredondados 13">
              <a:extLst>
                <a:ext uri="{FF2B5EF4-FFF2-40B4-BE49-F238E27FC236}">
                  <a16:creationId xmlns:a16="http://schemas.microsoft.com/office/drawing/2014/main" id="{08896AC3-7D8D-03C3-0980-7AF041D092ED}"/>
                </a:ext>
              </a:extLst>
            </p:cNvPr>
            <p:cNvSpPr/>
            <p:nvPr/>
          </p:nvSpPr>
          <p:spPr>
            <a:xfrm>
              <a:off x="1240149" y="1033749"/>
              <a:ext cx="2539301" cy="455531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SITUAÇÃO</a:t>
              </a:r>
            </a:p>
          </p:txBody>
        </p:sp>
        <p:sp>
          <p:nvSpPr>
            <p:cNvPr id="15" name="Retângulo: Cantos Superiores Arredondados 14">
              <a:extLst>
                <a:ext uri="{FF2B5EF4-FFF2-40B4-BE49-F238E27FC236}">
                  <a16:creationId xmlns:a16="http://schemas.microsoft.com/office/drawing/2014/main" id="{99C4B721-0D8A-AC3D-CE71-B4369BED1FFF}"/>
                </a:ext>
              </a:extLst>
            </p:cNvPr>
            <p:cNvSpPr/>
            <p:nvPr/>
          </p:nvSpPr>
          <p:spPr>
            <a:xfrm>
              <a:off x="3811688" y="1033749"/>
              <a:ext cx="2533106" cy="455531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MOTIVAÇÃO</a:t>
              </a:r>
            </a:p>
          </p:txBody>
        </p:sp>
        <p:sp>
          <p:nvSpPr>
            <p:cNvPr id="16" name="Retângulo: Cantos Superiores Arredondados 15">
              <a:extLst>
                <a:ext uri="{FF2B5EF4-FFF2-40B4-BE49-F238E27FC236}">
                  <a16:creationId xmlns:a16="http://schemas.microsoft.com/office/drawing/2014/main" id="{E728FA61-84E6-FCF3-2591-B474744BF2AA}"/>
                </a:ext>
              </a:extLst>
            </p:cNvPr>
            <p:cNvSpPr/>
            <p:nvPr/>
          </p:nvSpPr>
          <p:spPr>
            <a:xfrm>
              <a:off x="6369262" y="1033749"/>
              <a:ext cx="2565647" cy="455531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RESULTADO ESPERADO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5A25FA3-271E-5D2C-DC8E-315092CE09DF}"/>
              </a:ext>
            </a:extLst>
          </p:cNvPr>
          <p:cNvGrpSpPr/>
          <p:nvPr/>
        </p:nvGrpSpPr>
        <p:grpSpPr>
          <a:xfrm>
            <a:off x="607326" y="1539802"/>
            <a:ext cx="10893829" cy="4150504"/>
            <a:chOff x="2650807" y="2108739"/>
            <a:chExt cx="6940628" cy="371563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5788CA8D-F5E3-AF19-0201-38A08637CDFC}"/>
                </a:ext>
              </a:extLst>
            </p:cNvPr>
            <p:cNvSpPr/>
            <p:nvPr/>
          </p:nvSpPr>
          <p:spPr>
            <a:xfrm>
              <a:off x="2650807" y="2108740"/>
              <a:ext cx="2316564" cy="37156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7B58EA5A-67CC-C456-5CE4-C3976797F363}"/>
                </a:ext>
              </a:extLst>
            </p:cNvPr>
            <p:cNvSpPr/>
            <p:nvPr/>
          </p:nvSpPr>
          <p:spPr>
            <a:xfrm>
              <a:off x="4960579" y="2108740"/>
              <a:ext cx="2316564" cy="37156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70D037B-7694-311A-07F2-760B84922928}"/>
                </a:ext>
              </a:extLst>
            </p:cNvPr>
            <p:cNvSpPr/>
            <p:nvPr/>
          </p:nvSpPr>
          <p:spPr>
            <a:xfrm>
              <a:off x="7274871" y="2108739"/>
              <a:ext cx="2316564" cy="37156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7B372F21-BDF7-7190-9985-FBF1BAB5AA4A}"/>
              </a:ext>
            </a:extLst>
          </p:cNvPr>
          <p:cNvSpPr/>
          <p:nvPr/>
        </p:nvSpPr>
        <p:spPr>
          <a:xfrm>
            <a:off x="607326" y="2011878"/>
            <a:ext cx="10890264" cy="3678428"/>
          </a:xfrm>
          <a:prstGeom prst="rect">
            <a:avLst/>
          </a:prstGeom>
          <a:gradFill flip="none" rotWithShape="1">
            <a:gsLst>
              <a:gs pos="0">
                <a:srgbClr val="1BBFFF">
                  <a:alpha val="22000"/>
                </a:srgbClr>
              </a:gs>
              <a:gs pos="100000">
                <a:srgbClr val="917BE4">
                  <a:alpha val="2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BE7B1A1-ECE1-C547-5984-00A9A3F41F05}"/>
              </a:ext>
            </a:extLst>
          </p:cNvPr>
          <p:cNvSpPr txBox="1"/>
          <p:nvPr/>
        </p:nvSpPr>
        <p:spPr>
          <a:xfrm>
            <a:off x="795316" y="1621952"/>
            <a:ext cx="31792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Quando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7B3DB7E-F694-B257-AD92-D8D7EB924DFD}"/>
              </a:ext>
            </a:extLst>
          </p:cNvPr>
          <p:cNvSpPr txBox="1"/>
          <p:nvPr/>
        </p:nvSpPr>
        <p:spPr>
          <a:xfrm>
            <a:off x="8273231" y="1621952"/>
            <a:ext cx="2823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Assim posso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0AEDACE-A0FD-8D02-408C-E09A151C77C6}"/>
              </a:ext>
            </a:extLst>
          </p:cNvPr>
          <p:cNvSpPr txBox="1"/>
          <p:nvPr/>
        </p:nvSpPr>
        <p:spPr>
          <a:xfrm>
            <a:off x="757196" y="3925404"/>
            <a:ext cx="3492614" cy="25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74D6D02-7257-02A1-CD00-0D714AF0903C}"/>
              </a:ext>
            </a:extLst>
          </p:cNvPr>
          <p:cNvSpPr txBox="1"/>
          <p:nvPr/>
        </p:nvSpPr>
        <p:spPr>
          <a:xfrm>
            <a:off x="4613037" y="1621952"/>
            <a:ext cx="2823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Eu quero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D7F1568E-AF04-78F8-D365-7482796C1AE8}"/>
              </a:ext>
            </a:extLst>
          </p:cNvPr>
          <p:cNvSpPr/>
          <p:nvPr/>
        </p:nvSpPr>
        <p:spPr>
          <a:xfrm>
            <a:off x="1105459" y="2327163"/>
            <a:ext cx="25873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Quando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Luisa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precisa comprar maquiagem para seu tom de pele, mas tem dificuldade em encontrar a cor certa e sente ansiedade ao esperar a entrega de compras feitas online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BFEC6236-9DE7-79AB-7104-AE1ACBD47824}"/>
              </a:ext>
            </a:extLst>
          </p:cNvPr>
          <p:cNvSpPr/>
          <p:nvPr/>
        </p:nvSpPr>
        <p:spPr>
          <a:xfrm>
            <a:off x="4879742" y="2327163"/>
            <a:ext cx="22827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Ela quer encontrar um produto de beleza que combine perfeitamente com seu tom de pele, seja de fácil acesso e tenha um processo de compra conveniente, sem precisar esperar muito tempo pela entrega.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51AD5C17-AB84-A404-64E4-11198F4EB65C}"/>
              </a:ext>
            </a:extLst>
          </p:cNvPr>
          <p:cNvSpPr/>
          <p:nvPr/>
        </p:nvSpPr>
        <p:spPr>
          <a:xfrm>
            <a:off x="8367683" y="2327163"/>
            <a:ext cx="26956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Assim, ela pode economizar tempo, evitar frustrações com produtos inadequados e se sentir mais confiante no seu dia a dia, conciliando a vaidade com sua rotina agitada de trabalho e família.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4582891B-C8E8-7A7D-45DA-9A193B363F77}"/>
              </a:ext>
            </a:extLst>
          </p:cNvPr>
          <p:cNvSpPr/>
          <p:nvPr/>
        </p:nvSpPr>
        <p:spPr>
          <a:xfrm>
            <a:off x="718141" y="5335476"/>
            <a:ext cx="352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*Com base na persona da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Luisa</a:t>
            </a:r>
            <a:endParaRPr kumimoji="0" lang="pt-BR" sz="1200" b="0" i="1" u="none" strike="noStrike" kern="1200" cap="none" spc="0" normalizeH="0" baseline="0" noProof="0" dirty="0">
              <a:ln>
                <a:noFill/>
              </a:ln>
              <a:solidFill>
                <a:srgbClr val="1E478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4A8338-05EC-4B03-87AC-6291459A48E6}"/>
</file>

<file path=customXml/itemProps2.xml><?xml version="1.0" encoding="utf-8"?>
<ds:datastoreItem xmlns:ds="http://schemas.openxmlformats.org/officeDocument/2006/customXml" ds:itemID="{AC40BD5E-C240-44AF-9310-514AD53EAD5E}">
  <ds:schemaRefs>
    <ds:schemaRef ds:uri="ca24610a-89d8-41ed-9d17-0839b3811cc0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aee5329c-066a-4f26-a2c8-b375c9a21a0b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126</Words>
  <Application>Microsoft Office PowerPoint</Application>
  <PresentationFormat>Widescreen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21</cp:revision>
  <dcterms:created xsi:type="dcterms:W3CDTF">2023-01-17T17:16:10Z</dcterms:created>
  <dcterms:modified xsi:type="dcterms:W3CDTF">2025-04-15T11:41:19Z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