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3" r:id="rId8"/>
    <p:sldId id="2147376704" r:id="rId9"/>
    <p:sldId id="214737670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3"/>
            <p14:sldId id="2147376704"/>
            <p14:sldId id="21473767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FD2E6-63A8-4837-A2EC-8AA57341EE0F}" v="3" dt="2025-05-12T14:58:26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44ED3641-2BAA-4C34-BE37-2E30B1A7BD24}"/>
    <pc:docChg chg="addSld delSld modSld sldOrd modSection">
      <pc:chgData name="Ândria Kaminski" userId="353dd59b-79f5-4f4a-adf8-a66dbee6ec45" providerId="ADAL" clId="{44ED3641-2BAA-4C34-BE37-2E30B1A7BD24}" dt="2025-04-15T13:19:25.771" v="17"/>
      <pc:docMkLst>
        <pc:docMk/>
      </pc:docMkLst>
      <pc:sldChg chg="del">
        <pc:chgData name="Ândria Kaminski" userId="353dd59b-79f5-4f4a-adf8-a66dbee6ec45" providerId="ADAL" clId="{44ED3641-2BAA-4C34-BE37-2E30B1A7BD24}" dt="2025-04-15T13:11:07.077" v="8" actId="47"/>
        <pc:sldMkLst>
          <pc:docMk/>
          <pc:sldMk cId="1032915011" sldId="272"/>
        </pc:sldMkLst>
      </pc:sldChg>
      <pc:sldChg chg="del ord">
        <pc:chgData name="Ândria Kaminski" userId="353dd59b-79f5-4f4a-adf8-a66dbee6ec45" providerId="ADAL" clId="{44ED3641-2BAA-4C34-BE37-2E30B1A7BD24}" dt="2025-04-15T13:11:13.542" v="11" actId="47"/>
        <pc:sldMkLst>
          <pc:docMk/>
          <pc:sldMk cId="300426804" sldId="2147376700"/>
        </pc:sldMkLst>
      </pc:sldChg>
      <pc:sldChg chg="del">
        <pc:chgData name="Ândria Kaminski" userId="353dd59b-79f5-4f4a-adf8-a66dbee6ec45" providerId="ADAL" clId="{44ED3641-2BAA-4C34-BE37-2E30B1A7BD24}" dt="2025-04-15T13:19:15.209" v="16" actId="47"/>
        <pc:sldMkLst>
          <pc:docMk/>
          <pc:sldMk cId="1371745012" sldId="2147376702"/>
        </pc:sldMkLst>
      </pc:sldChg>
      <pc:sldChg chg="modSp add mod">
        <pc:chgData name="Ândria Kaminski" userId="353dd59b-79f5-4f4a-adf8-a66dbee6ec45" providerId="ADAL" clId="{44ED3641-2BAA-4C34-BE37-2E30B1A7BD24}" dt="2025-04-15T13:11:02.354" v="7" actId="20577"/>
        <pc:sldMkLst>
          <pc:docMk/>
          <pc:sldMk cId="766056323" sldId="2147376703"/>
        </pc:sldMkLst>
        <pc:spChg chg="mod">
          <ac:chgData name="Ândria Kaminski" userId="353dd59b-79f5-4f4a-adf8-a66dbee6ec45" providerId="ADAL" clId="{44ED3641-2BAA-4C34-BE37-2E30B1A7BD24}" dt="2025-04-15T13:11:02.354" v="7" actId="20577"/>
          <ac:spMkLst>
            <pc:docMk/>
            <pc:sldMk cId="766056323" sldId="2147376703"/>
            <ac:spMk id="13" creationId="{C3297EE4-98E9-D7A7-3E21-0D6AE6985775}"/>
          </ac:spMkLst>
        </pc:spChg>
      </pc:sldChg>
      <pc:sldChg chg="add">
        <pc:chgData name="Ândria Kaminski" userId="353dd59b-79f5-4f4a-adf8-a66dbee6ec45" providerId="ADAL" clId="{44ED3641-2BAA-4C34-BE37-2E30B1A7BD24}" dt="2025-04-15T13:10:57.754" v="0"/>
        <pc:sldMkLst>
          <pc:docMk/>
          <pc:sldMk cId="4027156937" sldId="2147376704"/>
        </pc:sldMkLst>
      </pc:sldChg>
      <pc:sldChg chg="addSp modSp add">
        <pc:chgData name="Ândria Kaminski" userId="353dd59b-79f5-4f4a-adf8-a66dbee6ec45" providerId="ADAL" clId="{44ED3641-2BAA-4C34-BE37-2E30B1A7BD24}" dt="2025-04-15T13:19:25.771" v="17"/>
        <pc:sldMkLst>
          <pc:docMk/>
          <pc:sldMk cId="3667833683" sldId="2147376705"/>
        </pc:sldMkLst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3" creationId="{4B004765-DEF5-AE80-2E2A-6E888D3083E4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8" creationId="{B5C0E5EC-07E8-7E18-DBF1-AF16E023B8CD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27" creationId="{315CBD6A-B428-5A68-89C0-34E44C4C7C57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28" creationId="{C087C7AA-C6A2-C7F2-0084-5D5EAFA0E550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29" creationId="{811650F2-AF54-A838-4201-83918CA49190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30" creationId="{42B580BA-4FEA-89F4-51A7-193B1D0A1F96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31" creationId="{90F57378-CC0F-F7CA-D131-9C8D9D2832C7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32" creationId="{8E1F5BA4-1F63-3D92-07A6-89C5005BE4BC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33" creationId="{5BF077E5-097E-6948-5634-B1E60A831532}"/>
          </ac:spMkLst>
        </pc:spChg>
        <pc:spChg chg="add mod">
          <ac:chgData name="Ândria Kaminski" userId="353dd59b-79f5-4f4a-adf8-a66dbee6ec45" providerId="ADAL" clId="{44ED3641-2BAA-4C34-BE37-2E30B1A7BD24}" dt="2025-04-15T13:19:25.771" v="17"/>
          <ac:spMkLst>
            <pc:docMk/>
            <pc:sldMk cId="3667833683" sldId="2147376705"/>
            <ac:spMk id="34" creationId="{E7D050AA-BDC4-95BA-55B0-7A2259E2BA0D}"/>
          </ac:spMkLst>
        </pc:spChg>
        <pc:picChg chg="add mod">
          <ac:chgData name="Ândria Kaminski" userId="353dd59b-79f5-4f4a-adf8-a66dbee6ec45" providerId="ADAL" clId="{44ED3641-2BAA-4C34-BE37-2E30B1A7BD24}" dt="2025-04-15T13:12:33.264" v="15" actId="1076"/>
          <ac:picMkLst>
            <pc:docMk/>
            <pc:sldMk cId="3667833683" sldId="2147376705"/>
            <ac:picMk id="2" creationId="{CB045611-8135-7EC2-2D5D-5E6207F5E9F0}"/>
          </ac:picMkLst>
        </pc:picChg>
      </pc:sldChg>
    </pc:docChg>
  </pc:docChgLst>
  <pc:docChgLst>
    <pc:chgData name="Naiara Torres" userId="4ed3b23a-722a-43c2-bf58-16a12e524c9f" providerId="ADAL" clId="{A59272B6-4E80-4DCC-84EC-48E05DFAE992}"/>
    <pc:docChg chg="undo custSel addSld delSld modSld modSection">
      <pc:chgData name="Naiara Torres" userId="4ed3b23a-722a-43c2-bf58-16a12e524c9f" providerId="ADAL" clId="{A59272B6-4E80-4DCC-84EC-48E05DFAE992}" dt="2025-03-16T00:43:09.424" v="13"/>
      <pc:docMkLst>
        <pc:docMk/>
      </pc:docMkLst>
      <pc:sldChg chg="addSp delSp modSp mod">
        <pc:chgData name="Naiara Torres" userId="4ed3b23a-722a-43c2-bf58-16a12e524c9f" providerId="ADAL" clId="{A59272B6-4E80-4DCC-84EC-48E05DFAE992}" dt="2025-03-16T00:41:18.005" v="6" actId="1076"/>
        <pc:sldMkLst>
          <pc:docMk/>
          <pc:sldMk cId="1032915011" sldId="272"/>
        </pc:sldMkLst>
      </pc:sldChg>
      <pc:sldChg chg="add">
        <pc:chgData name="Naiara Torres" userId="4ed3b23a-722a-43c2-bf58-16a12e524c9f" providerId="ADAL" clId="{A59272B6-4E80-4DCC-84EC-48E05DFAE992}" dt="2025-03-16T00:42:50.126" v="7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A59272B6-4E80-4DCC-84EC-48E05DFAE992}" dt="2025-03-16T00:42:51.635" v="8" actId="47"/>
        <pc:sldMkLst>
          <pc:docMk/>
          <pc:sldMk cId="574454044" sldId="2147376701"/>
        </pc:sldMkLst>
      </pc:sldChg>
      <pc:sldChg chg="addSp delSp modSp add mod">
        <pc:chgData name="Naiara Torres" userId="4ed3b23a-722a-43c2-bf58-16a12e524c9f" providerId="ADAL" clId="{A59272B6-4E80-4DCC-84EC-48E05DFAE992}" dt="2025-03-16T00:43:09.424" v="13"/>
        <pc:sldMkLst>
          <pc:docMk/>
          <pc:sldMk cId="1371745012" sldId="2147376702"/>
        </pc:sldMkLst>
      </pc:sldChg>
    </pc:docChg>
  </pc:docChgLst>
  <pc:docChgLst>
    <pc:chgData name="Naiara Torres" userId="4ed3b23a-722a-43c2-bf58-16a12e524c9f" providerId="ADAL" clId="{E4153CA6-8839-4F46-A0D2-4A562E52672B}"/>
    <pc:docChg chg="custSel addSld delSld modSld modSection">
      <pc:chgData name="Naiara Torres" userId="4ed3b23a-722a-43c2-bf58-16a12e524c9f" providerId="ADAL" clId="{E4153CA6-8839-4F46-A0D2-4A562E52672B}" dt="2025-03-16T00:20:09.731" v="6" actId="1076"/>
      <pc:docMkLst>
        <pc:docMk/>
      </pc:docMkLst>
      <pc:sldChg chg="modSp mod">
        <pc:chgData name="Naiara Torres" userId="4ed3b23a-722a-43c2-bf58-16a12e524c9f" providerId="ADAL" clId="{E4153CA6-8839-4F46-A0D2-4A562E52672B}" dt="2025-03-16T00:19:11.902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E4153CA6-8839-4F46-A0D2-4A562E52672B}" dt="2025-03-16T00:19:54.357" v="1" actId="47"/>
        <pc:sldMkLst>
          <pc:docMk/>
          <pc:sldMk cId="1207061872" sldId="2147376699"/>
        </pc:sldMkLst>
      </pc:sldChg>
      <pc:sldChg chg="del">
        <pc:chgData name="Naiara Torres" userId="4ed3b23a-722a-43c2-bf58-16a12e524c9f" providerId="ADAL" clId="{E4153CA6-8839-4F46-A0D2-4A562E52672B}" dt="2025-03-16T00:19:59.473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E4153CA6-8839-4F46-A0D2-4A562E52672B}" dt="2025-03-16T00:20:09.731" v="6" actId="1076"/>
        <pc:sldMkLst>
          <pc:docMk/>
          <pc:sldMk cId="3180987480" sldId="2147376701"/>
        </pc:sldMkLst>
      </pc:sldChg>
    </pc:docChg>
  </pc:docChgLst>
  <pc:docChgLst>
    <pc:chgData name="Naiara Torres" userId="4ed3b23a-722a-43c2-bf58-16a12e524c9f" providerId="ADAL" clId="{0A12CD33-CC2B-449B-92F6-B6F511BD2D2B}"/>
    <pc:docChg chg="custSel addSld delSld modSld modSection">
      <pc:chgData name="Naiara Torres" userId="4ed3b23a-722a-43c2-bf58-16a12e524c9f" providerId="ADAL" clId="{0A12CD33-CC2B-449B-92F6-B6F511BD2D2B}" dt="2025-03-16T00:27:51.249" v="5" actId="1076"/>
      <pc:docMkLst>
        <pc:docMk/>
      </pc:docMkLst>
      <pc:sldChg chg="modSp mod">
        <pc:chgData name="Naiara Torres" userId="4ed3b23a-722a-43c2-bf58-16a12e524c9f" providerId="ADAL" clId="{0A12CD33-CC2B-449B-92F6-B6F511BD2D2B}" dt="2025-03-16T00:26:51.174" v="0"/>
        <pc:sldMkLst>
          <pc:docMk/>
          <pc:sldMk cId="1032915011" sldId="272"/>
        </pc:sldMkLst>
      </pc:sldChg>
      <pc:sldChg chg="addSp delSp modSp add mod">
        <pc:chgData name="Naiara Torres" userId="4ed3b23a-722a-43c2-bf58-16a12e524c9f" providerId="ADAL" clId="{0A12CD33-CC2B-449B-92F6-B6F511BD2D2B}" dt="2025-03-16T00:27:51.249" v="5" actId="1076"/>
        <pc:sldMkLst>
          <pc:docMk/>
          <pc:sldMk cId="300426804" sldId="2147376700"/>
        </pc:sldMkLst>
      </pc:sldChg>
      <pc:sldChg chg="del">
        <pc:chgData name="Naiara Torres" userId="4ed3b23a-722a-43c2-bf58-16a12e524c9f" providerId="ADAL" clId="{0A12CD33-CC2B-449B-92F6-B6F511BD2D2B}" dt="2025-03-16T00:27:28.042" v="1" actId="47"/>
        <pc:sldMkLst>
          <pc:docMk/>
          <pc:sldMk cId="3180987480" sldId="2147376701"/>
        </pc:sldMkLst>
      </pc:sldChg>
    </pc:docChg>
  </pc:docChgLst>
  <pc:docChgLst>
    <pc:chgData name="Ândria Kaminski" userId="353dd59b-79f5-4f4a-adf8-a66dbee6ec45" providerId="ADAL" clId="{B2EFD2E6-63A8-4837-A2EC-8AA57341EE0F}"/>
    <pc:docChg chg="modSld">
      <pc:chgData name="Ândria Kaminski" userId="353dd59b-79f5-4f4a-adf8-a66dbee6ec45" providerId="ADAL" clId="{B2EFD2E6-63A8-4837-A2EC-8AA57341EE0F}" dt="2025-05-12T14:58:28.424" v="2" actId="167"/>
      <pc:docMkLst>
        <pc:docMk/>
      </pc:docMkLst>
      <pc:sldChg chg="addSp modSp">
        <pc:chgData name="Ândria Kaminski" userId="353dd59b-79f5-4f4a-adf8-a66dbee6ec45" providerId="ADAL" clId="{B2EFD2E6-63A8-4837-A2EC-8AA57341EE0F}" dt="2025-05-12T14:57:53.136" v="0"/>
        <pc:sldMkLst>
          <pc:docMk/>
          <pc:sldMk cId="766056323" sldId="2147376703"/>
        </pc:sldMkLst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14" creationId="{33897052-8944-E8C1-F2DD-E5A24EDEE670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15" creationId="{675C3803-FDB8-3BA3-0A53-391063B248D0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16" creationId="{71733B8F-CA99-E75A-009A-6AA7FAB92C91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17" creationId="{DB5E431D-DAFB-FA87-1CDC-040E277F4D1C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18" creationId="{C934BD56-0013-F33E-3B49-BFBC5C166E73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22" creationId="{2FE21812-3E12-97E9-F611-80566B47D9E6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23" creationId="{DAC28953-EED5-5172-502F-EDD7E7D58A76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24" creationId="{F9ACA3CD-BFE0-266C-720B-AF022148AB62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25" creationId="{12D8B51D-32BE-4091-5DC4-CBCF0A70192B}"/>
          </ac:spMkLst>
        </pc:spChg>
        <pc:spChg chg="add mod">
          <ac:chgData name="Ândria Kaminski" userId="353dd59b-79f5-4f4a-adf8-a66dbee6ec45" providerId="ADAL" clId="{B2EFD2E6-63A8-4837-A2EC-8AA57341EE0F}" dt="2025-05-12T14:57:53.136" v="0"/>
          <ac:spMkLst>
            <pc:docMk/>
            <pc:sldMk cId="766056323" sldId="2147376703"/>
            <ac:spMk id="26" creationId="{22218FCB-ACE4-AB49-A80B-2BB7BC941599}"/>
          </ac:spMkLst>
        </pc:spChg>
      </pc:sldChg>
      <pc:sldChg chg="addSp modSp mod">
        <pc:chgData name="Ândria Kaminski" userId="353dd59b-79f5-4f4a-adf8-a66dbee6ec45" providerId="ADAL" clId="{B2EFD2E6-63A8-4837-A2EC-8AA57341EE0F}" dt="2025-05-12T14:58:28.424" v="2" actId="167"/>
        <pc:sldMkLst>
          <pc:docMk/>
          <pc:sldMk cId="3667833683" sldId="2147376705"/>
        </pc:sldMkLst>
        <pc:picChg chg="add mod ord">
          <ac:chgData name="Ândria Kaminski" userId="353dd59b-79f5-4f4a-adf8-a66dbee6ec45" providerId="ADAL" clId="{B2EFD2E6-63A8-4837-A2EC-8AA57341EE0F}" dt="2025-05-12T14:58:28.424" v="2" actId="167"/>
          <ac:picMkLst>
            <pc:docMk/>
            <pc:sldMk cId="3667833683" sldId="2147376705"/>
            <ac:picMk id="35" creationId="{1784D7CE-EEE2-875C-80D7-BCADD1DE4375}"/>
          </ac:picMkLst>
        </pc:picChg>
        <pc:picChg chg="add mod ord">
          <ac:chgData name="Ândria Kaminski" userId="353dd59b-79f5-4f4a-adf8-a66dbee6ec45" providerId="ADAL" clId="{B2EFD2E6-63A8-4837-A2EC-8AA57341EE0F}" dt="2025-05-12T14:58:28.424" v="2" actId="167"/>
          <ac:picMkLst>
            <pc:docMk/>
            <pc:sldMk cId="3667833683" sldId="2147376705"/>
            <ac:picMk id="36" creationId="{7EA5E8E6-6DAF-E304-68F6-87CA2B43369B}"/>
          </ac:picMkLst>
        </pc:picChg>
        <pc:picChg chg="add mod ord">
          <ac:chgData name="Ândria Kaminski" userId="353dd59b-79f5-4f4a-adf8-a66dbee6ec45" providerId="ADAL" clId="{B2EFD2E6-63A8-4837-A2EC-8AA57341EE0F}" dt="2025-05-12T14:58:28.424" v="2" actId="167"/>
          <ac:picMkLst>
            <pc:docMk/>
            <pc:sldMk cId="3667833683" sldId="2147376705"/>
            <ac:picMk id="37" creationId="{05DB4790-C46B-EB4B-8717-75F45CD0DF33}"/>
          </ac:picMkLst>
        </pc:picChg>
        <pc:picChg chg="add mod ord">
          <ac:chgData name="Ândria Kaminski" userId="353dd59b-79f5-4f4a-adf8-a66dbee6ec45" providerId="ADAL" clId="{B2EFD2E6-63A8-4837-A2EC-8AA57341EE0F}" dt="2025-05-12T14:58:28.424" v="2" actId="167"/>
          <ac:picMkLst>
            <pc:docMk/>
            <pc:sldMk cId="3667833683" sldId="2147376705"/>
            <ac:picMk id="38" creationId="{5BBAE510-046A-E278-21E7-9B3011A8AFCD}"/>
          </ac:picMkLst>
        </pc:picChg>
      </pc:sldChg>
    </pc:docChg>
  </pc:docChgLst>
  <pc:docChgLst>
    <pc:chgData name="Naiara Torres" userId="4ed3b23a-722a-43c2-bf58-16a12e524c9f" providerId="ADAL" clId="{5CD7B99C-4961-44F1-888F-3B2CBE1B3FF9}"/>
    <pc:docChg chg="custSel addSld delSld modSld modSection">
      <pc:chgData name="Naiara Torres" userId="4ed3b23a-722a-43c2-bf58-16a12e524c9f" providerId="ADAL" clId="{5CD7B99C-4961-44F1-888F-3B2CBE1B3FF9}" dt="2025-03-16T00:39:24.318" v="6" actId="1076"/>
      <pc:docMkLst>
        <pc:docMk/>
      </pc:docMkLst>
      <pc:sldChg chg="modSp mod">
        <pc:chgData name="Naiara Torres" userId="4ed3b23a-722a-43c2-bf58-16a12e524c9f" providerId="ADAL" clId="{5CD7B99C-4961-44F1-888F-3B2CBE1B3FF9}" dt="2025-03-16T00:37:13.503" v="1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5CD7B99C-4961-44F1-888F-3B2CBE1B3FF9}" dt="2025-03-16T00:39:10.036" v="3" actId="47"/>
        <pc:sldMkLst>
          <pc:docMk/>
          <pc:sldMk cId="300426804" sldId="2147376700"/>
        </pc:sldMkLst>
      </pc:sldChg>
      <pc:sldChg chg="addSp delSp modSp add mod">
        <pc:chgData name="Naiara Torres" userId="4ed3b23a-722a-43c2-bf58-16a12e524c9f" providerId="ADAL" clId="{5CD7B99C-4961-44F1-888F-3B2CBE1B3FF9}" dt="2025-03-16T00:39:24.318" v="6" actId="1076"/>
        <pc:sldMkLst>
          <pc:docMk/>
          <pc:sldMk cId="574454044" sldId="2147376701"/>
        </pc:sldMkLst>
      </pc:sldChg>
    </pc:docChg>
  </pc:docChgLst>
  <pc:docChgLst>
    <pc:chgData name="Naiara Torres" userId="4ed3b23a-722a-43c2-bf58-16a12e524c9f" providerId="ADAL" clId="{5CA71DA3-4211-49E5-9D90-665C1BDDBE31}"/>
    <pc:docChg chg="custSel modSld">
      <pc:chgData name="Naiara Torres" userId="4ed3b23a-722a-43c2-bf58-16a12e524c9f" providerId="ADAL" clId="{5CA71DA3-4211-49E5-9D90-665C1BDDBE31}" dt="2025-03-16T00:34:41.573" v="8" actId="404"/>
      <pc:docMkLst>
        <pc:docMk/>
      </pc:docMkLst>
      <pc:sldChg chg="modSp mod">
        <pc:chgData name="Naiara Torres" userId="4ed3b23a-722a-43c2-bf58-16a12e524c9f" providerId="ADAL" clId="{5CA71DA3-4211-49E5-9D90-665C1BDDBE31}" dt="2025-03-16T00:32:55.14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CA71DA3-4211-49E5-9D90-665C1BDDBE31}" dt="2025-03-16T00:34:41.573" v="8" actId="404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B5F4D804-AEFE-4DC3-B8B8-171E101DD3F0}"/>
    <pc:docChg chg="undo custSel addSld modSld modSection">
      <pc:chgData name="Naiara Torres" userId="4ed3b23a-722a-43c2-bf58-16a12e524c9f" providerId="ADAL" clId="{B5F4D804-AEFE-4DC3-B8B8-171E101DD3F0}" dt="2025-03-16T00:11:17.040" v="49"/>
      <pc:docMkLst>
        <pc:docMk/>
      </pc:docMkLst>
      <pc:sldChg chg="modSp mod">
        <pc:chgData name="Naiara Torres" userId="4ed3b23a-722a-43c2-bf58-16a12e524c9f" providerId="ADAL" clId="{B5F4D804-AEFE-4DC3-B8B8-171E101DD3F0}" dt="2025-03-16T00:07:09.430" v="4" actId="1076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B5F4D804-AEFE-4DC3-B8B8-171E101DD3F0}" dt="2025-03-16T00:11:17.040" v="49"/>
        <pc:sldMkLst>
          <pc:docMk/>
          <pc:sldMk cId="1207061872" sldId="2147376699"/>
        </pc:sldMkLst>
      </pc:sldChg>
      <pc:sldChg chg="addSp delSp modSp add mod">
        <pc:chgData name="Naiara Torres" userId="4ed3b23a-722a-43c2-bf58-16a12e524c9f" providerId="ADAL" clId="{B5F4D804-AEFE-4DC3-B8B8-171E101DD3F0}" dt="2025-03-16T00:10:35.460" v="39" actId="1076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3E48F-982C-59E6-3F58-AA5A1648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C1283E-6198-F945-D865-086C85BBE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F6DD50-F370-81CE-C1C2-1A655CB66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D3C3DA-EE2E-9160-DF2B-37A3658A2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0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6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2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790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66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49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573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5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09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3319" b="5851"/>
          <a:stretch/>
        </p:blipFill>
        <p:spPr>
          <a:xfrm>
            <a:off x="5458650" y="0"/>
            <a:ext cx="673335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959312"/>
            <a:ext cx="5089849" cy="22082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Especificação de alto nível do produto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3021403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6DC2059-8073-166E-E016-B464FF3EE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7" t="-1664" r="-1" b="-590"/>
          <a:stretch/>
        </p:blipFill>
        <p:spPr>
          <a:xfrm>
            <a:off x="7341386" y="1084818"/>
            <a:ext cx="3635654" cy="54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Especificação de alto nível do produto</a:t>
            </a:r>
          </a:p>
        </p:txBody>
      </p:sp>
      <p:sp>
        <p:nvSpPr>
          <p:cNvPr id="10" name="TextBox 57">
            <a:extLst>
              <a:ext uri="{FF2B5EF4-FFF2-40B4-BE49-F238E27FC236}">
                <a16:creationId xmlns:a16="http://schemas.microsoft.com/office/drawing/2014/main" id="{3B5E1024-27A0-F658-1B92-24BA889EBA07}"/>
              </a:ext>
            </a:extLst>
          </p:cNvPr>
          <p:cNvSpPr txBox="1"/>
          <p:nvPr/>
        </p:nvSpPr>
        <p:spPr>
          <a:xfrm>
            <a:off x="8739256" y="2163050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Deve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(Must have);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951250-7EC3-7B85-FE09-71CACF2D486B}"/>
              </a:ext>
            </a:extLst>
          </p:cNvPr>
          <p:cNvSpPr/>
          <p:nvPr/>
        </p:nvSpPr>
        <p:spPr>
          <a:xfrm>
            <a:off x="2357619" y="3352197"/>
            <a:ext cx="2798829" cy="2286602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9AC3427-A876-9A4F-2754-72A15BC8B6FB}"/>
              </a:ext>
            </a:extLst>
          </p:cNvPr>
          <p:cNvSpPr/>
          <p:nvPr/>
        </p:nvSpPr>
        <p:spPr>
          <a:xfrm>
            <a:off x="5143942" y="3352197"/>
            <a:ext cx="2798829" cy="2286602"/>
          </a:xfrm>
          <a:prstGeom prst="rect">
            <a:avLst/>
          </a:prstGeom>
          <a:solidFill>
            <a:srgbClr val="1E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B40DD2A-459B-8369-D99F-3FEC27066F6A}"/>
              </a:ext>
            </a:extLst>
          </p:cNvPr>
          <p:cNvSpPr/>
          <p:nvPr/>
        </p:nvSpPr>
        <p:spPr>
          <a:xfrm>
            <a:off x="5143942" y="1065595"/>
            <a:ext cx="2798829" cy="2286602"/>
          </a:xfrm>
          <a:prstGeom prst="rect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F14B28A-DC7F-4708-9AC1-EBB613AA95C2}"/>
              </a:ext>
            </a:extLst>
          </p:cNvPr>
          <p:cNvSpPr/>
          <p:nvPr/>
        </p:nvSpPr>
        <p:spPr>
          <a:xfrm>
            <a:off x="2357619" y="1065595"/>
            <a:ext cx="2798829" cy="2286602"/>
          </a:xfrm>
          <a:prstGeom prst="rect">
            <a:avLst/>
          </a:prstGeom>
          <a:solidFill>
            <a:srgbClr val="348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2007BF40-7BAD-1A72-C9F9-ED4DCFC8F9FB}"/>
              </a:ext>
            </a:extLst>
          </p:cNvPr>
          <p:cNvSpPr/>
          <p:nvPr/>
        </p:nvSpPr>
        <p:spPr>
          <a:xfrm rot="13511783">
            <a:off x="4778813" y="1857280"/>
            <a:ext cx="574917" cy="703232"/>
          </a:xfrm>
          <a:prstGeom prst="rtTriangle">
            <a:avLst/>
          </a:prstGeom>
          <a:solidFill>
            <a:srgbClr val="348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Triângulo Retângulo 12">
            <a:extLst>
              <a:ext uri="{FF2B5EF4-FFF2-40B4-BE49-F238E27FC236}">
                <a16:creationId xmlns:a16="http://schemas.microsoft.com/office/drawing/2014/main" id="{4DDA34D5-EBFE-1B53-3D5A-C1D0791FABA4}"/>
              </a:ext>
            </a:extLst>
          </p:cNvPr>
          <p:cNvSpPr/>
          <p:nvPr/>
        </p:nvSpPr>
        <p:spPr>
          <a:xfrm rot="18943697">
            <a:off x="6191504" y="2985456"/>
            <a:ext cx="703706" cy="574531"/>
          </a:xfrm>
          <a:prstGeom prst="rtTriangle">
            <a:avLst/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Triângulo Retângulo 13">
            <a:extLst>
              <a:ext uri="{FF2B5EF4-FFF2-40B4-BE49-F238E27FC236}">
                <a16:creationId xmlns:a16="http://schemas.microsoft.com/office/drawing/2014/main" id="{7CA6E6F5-71D3-9D04-5DB6-6E2E89BD3230}"/>
              </a:ext>
            </a:extLst>
          </p:cNvPr>
          <p:cNvSpPr/>
          <p:nvPr/>
        </p:nvSpPr>
        <p:spPr>
          <a:xfrm rot="2733176">
            <a:off x="4961293" y="4143882"/>
            <a:ext cx="574917" cy="703232"/>
          </a:xfrm>
          <a:prstGeom prst="rtTriangle">
            <a:avLst/>
          </a:prstGeom>
          <a:solidFill>
            <a:srgbClr val="1E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Triângulo Retângulo 14">
            <a:extLst>
              <a:ext uri="{FF2B5EF4-FFF2-40B4-BE49-F238E27FC236}">
                <a16:creationId xmlns:a16="http://schemas.microsoft.com/office/drawing/2014/main" id="{3BB1D51F-E8D6-46C3-9CCC-8C9C264EEC89}"/>
              </a:ext>
            </a:extLst>
          </p:cNvPr>
          <p:cNvSpPr/>
          <p:nvPr/>
        </p:nvSpPr>
        <p:spPr>
          <a:xfrm rot="8102234">
            <a:off x="3405181" y="3146051"/>
            <a:ext cx="703706" cy="574531"/>
          </a:xfrm>
          <a:prstGeom prst="rtTriangle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CaixaDeTexto 17">
            <a:extLst>
              <a:ext uri="{FF2B5EF4-FFF2-40B4-BE49-F238E27FC236}">
                <a16:creationId xmlns:a16="http://schemas.microsoft.com/office/drawing/2014/main" id="{3DEC79C3-67E1-9BF0-7E79-2D847D94EF1C}"/>
              </a:ext>
            </a:extLst>
          </p:cNvPr>
          <p:cNvSpPr txBox="1"/>
          <p:nvPr/>
        </p:nvSpPr>
        <p:spPr>
          <a:xfrm>
            <a:off x="2475770" y="1470209"/>
            <a:ext cx="241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Requisitos fundamentais;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Subconjunto mínimo utilizável;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Sem eles, a liberação será inútil e carente.</a:t>
            </a:r>
          </a:p>
        </p:txBody>
      </p:sp>
      <p:sp>
        <p:nvSpPr>
          <p:cNvPr id="17" name="CaixaDeTexto 18">
            <a:extLst>
              <a:ext uri="{FF2B5EF4-FFF2-40B4-BE49-F238E27FC236}">
                <a16:creationId xmlns:a16="http://schemas.microsoft.com/office/drawing/2014/main" id="{A3F0BE2D-B46B-0F1D-5620-EF9957469185}"/>
              </a:ext>
            </a:extLst>
          </p:cNvPr>
          <p:cNvSpPr txBox="1"/>
          <p:nvPr/>
        </p:nvSpPr>
        <p:spPr>
          <a:xfrm>
            <a:off x="5531239" y="1470209"/>
            <a:ext cx="2174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Requisitos importantes;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Precisa ter;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Sem eles, a entrega ainda é utilizável;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Necessário, mas não suficiente</a:t>
            </a:r>
          </a:p>
        </p:txBody>
      </p:sp>
      <p:sp>
        <p:nvSpPr>
          <p:cNvPr id="18" name="CaixaDeTexto 19">
            <a:extLst>
              <a:ext uri="{FF2B5EF4-FFF2-40B4-BE49-F238E27FC236}">
                <a16:creationId xmlns:a16="http://schemas.microsoft.com/office/drawing/2014/main" id="{2A9BCC08-75BC-DE7C-3C3D-6D74C2D22950}"/>
              </a:ext>
            </a:extLst>
          </p:cNvPr>
          <p:cNvSpPr txBox="1"/>
          <p:nvPr/>
        </p:nvSpPr>
        <p:spPr>
          <a:xfrm>
            <a:off x="5531239" y="4134886"/>
            <a:ext cx="2174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1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Requisitos negociáveis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Bom 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valor mínimo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Importante, mas</a:t>
            </a:r>
            <a:b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</a:b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não urgente</a:t>
            </a:r>
          </a:p>
        </p:txBody>
      </p:sp>
      <p:sp>
        <p:nvSpPr>
          <p:cNvPr id="19" name="CaixaDeTexto 20">
            <a:extLst>
              <a:ext uri="{FF2B5EF4-FFF2-40B4-BE49-F238E27FC236}">
                <a16:creationId xmlns:a16="http://schemas.microsoft.com/office/drawing/2014/main" id="{5E469DAE-D43A-A34B-B91F-E8D67DB8B383}"/>
              </a:ext>
            </a:extLst>
          </p:cNvPr>
          <p:cNvSpPr txBox="1"/>
          <p:nvPr/>
        </p:nvSpPr>
        <p:spPr>
          <a:xfrm>
            <a:off x="2475770" y="3966669"/>
            <a:ext cx="272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bg1"/>
                </a:solidFill>
                <a:latin typeface="Century Gothic" panose="020B0502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Requisitos que</a:t>
            </a:r>
            <a:b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</a:b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não agregam valor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Não é necessário agora, pode ser mais tarde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Parte inferior da pilha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Não importante, não urgente</a:t>
            </a:r>
          </a:p>
        </p:txBody>
      </p:sp>
      <p:sp>
        <p:nvSpPr>
          <p:cNvPr id="20" name="Triângulo Retângulo 19">
            <a:extLst>
              <a:ext uri="{FF2B5EF4-FFF2-40B4-BE49-F238E27FC236}">
                <a16:creationId xmlns:a16="http://schemas.microsoft.com/office/drawing/2014/main" id="{FB34293A-222E-A565-055B-1FC06642A524}"/>
              </a:ext>
            </a:extLst>
          </p:cNvPr>
          <p:cNvSpPr/>
          <p:nvPr/>
        </p:nvSpPr>
        <p:spPr>
          <a:xfrm rot="16200000">
            <a:off x="4308297" y="2520719"/>
            <a:ext cx="751312" cy="919615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7" name="Triângulo Retângulo 26">
            <a:extLst>
              <a:ext uri="{FF2B5EF4-FFF2-40B4-BE49-F238E27FC236}">
                <a16:creationId xmlns:a16="http://schemas.microsoft.com/office/drawing/2014/main" id="{24DA7EBA-B5E8-926A-CEEA-B98B98367F23}"/>
              </a:ext>
            </a:extLst>
          </p:cNvPr>
          <p:cNvSpPr/>
          <p:nvPr/>
        </p:nvSpPr>
        <p:spPr>
          <a:xfrm>
            <a:off x="5144282" y="2605591"/>
            <a:ext cx="919615" cy="751312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Triângulo Retângulo 27">
            <a:extLst>
              <a:ext uri="{FF2B5EF4-FFF2-40B4-BE49-F238E27FC236}">
                <a16:creationId xmlns:a16="http://schemas.microsoft.com/office/drawing/2014/main" id="{CEB77F92-F01C-49C4-9388-B2777ADF8A5F}"/>
              </a:ext>
            </a:extLst>
          </p:cNvPr>
          <p:cNvSpPr/>
          <p:nvPr/>
        </p:nvSpPr>
        <p:spPr>
          <a:xfrm rot="5400000">
            <a:off x="5235122" y="3265369"/>
            <a:ext cx="751312" cy="919615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Triângulo Retângulo 28">
            <a:extLst>
              <a:ext uri="{FF2B5EF4-FFF2-40B4-BE49-F238E27FC236}">
                <a16:creationId xmlns:a16="http://schemas.microsoft.com/office/drawing/2014/main" id="{A95296C2-6448-9ADF-4DD2-AF6B9EA5BED7}"/>
              </a:ext>
            </a:extLst>
          </p:cNvPr>
          <p:cNvSpPr/>
          <p:nvPr/>
        </p:nvSpPr>
        <p:spPr>
          <a:xfrm rot="10800000">
            <a:off x="4232744" y="3349519"/>
            <a:ext cx="919615" cy="751312"/>
          </a:xfrm>
          <a:prstGeom prst="rtTriangle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" name="Google Shape;1255;p20">
            <a:extLst>
              <a:ext uri="{FF2B5EF4-FFF2-40B4-BE49-F238E27FC236}">
                <a16:creationId xmlns:a16="http://schemas.microsoft.com/office/drawing/2014/main" id="{F4DC131F-A955-BC8B-0838-CAC3AFE41769}"/>
              </a:ext>
            </a:extLst>
          </p:cNvPr>
          <p:cNvSpPr txBox="1"/>
          <p:nvPr/>
        </p:nvSpPr>
        <p:spPr>
          <a:xfrm>
            <a:off x="4498600" y="2980526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Mo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3" name="Google Shape;1255;p20">
            <a:extLst>
              <a:ext uri="{FF2B5EF4-FFF2-40B4-BE49-F238E27FC236}">
                <a16:creationId xmlns:a16="http://schemas.microsoft.com/office/drawing/2014/main" id="{EF6386D3-248C-5C73-7DA8-A368AEA1788C}"/>
              </a:ext>
            </a:extLst>
          </p:cNvPr>
          <p:cNvSpPr txBox="1"/>
          <p:nvPr/>
        </p:nvSpPr>
        <p:spPr>
          <a:xfrm>
            <a:off x="5119663" y="2970446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4" name="Google Shape;1255;p20">
            <a:extLst>
              <a:ext uri="{FF2B5EF4-FFF2-40B4-BE49-F238E27FC236}">
                <a16:creationId xmlns:a16="http://schemas.microsoft.com/office/drawing/2014/main" id="{842D7C99-741F-8104-5914-22B176D20A2D}"/>
              </a:ext>
            </a:extLst>
          </p:cNvPr>
          <p:cNvSpPr txBox="1"/>
          <p:nvPr/>
        </p:nvSpPr>
        <p:spPr>
          <a:xfrm>
            <a:off x="5124064" y="3417384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Co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5" name="Google Shape;1255;p20">
            <a:extLst>
              <a:ext uri="{FF2B5EF4-FFF2-40B4-BE49-F238E27FC236}">
                <a16:creationId xmlns:a16="http://schemas.microsoft.com/office/drawing/2014/main" id="{DF2A0CC7-FF05-16F1-3C69-C5BB7FFB0834}"/>
              </a:ext>
            </a:extLst>
          </p:cNvPr>
          <p:cNvSpPr txBox="1"/>
          <p:nvPr/>
        </p:nvSpPr>
        <p:spPr>
          <a:xfrm>
            <a:off x="4469835" y="3432059"/>
            <a:ext cx="638994" cy="3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W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6" name="bg object 24">
            <a:extLst>
              <a:ext uri="{FF2B5EF4-FFF2-40B4-BE49-F238E27FC236}">
                <a16:creationId xmlns:a16="http://schemas.microsoft.com/office/drawing/2014/main" id="{4E1AEC08-65CA-E4AC-5843-0BE41E0479BA}"/>
              </a:ext>
            </a:extLst>
          </p:cNvPr>
          <p:cNvSpPr/>
          <p:nvPr/>
        </p:nvSpPr>
        <p:spPr>
          <a:xfrm>
            <a:off x="8440608" y="4287156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1E1F48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bg object 24">
            <a:extLst>
              <a:ext uri="{FF2B5EF4-FFF2-40B4-BE49-F238E27FC236}">
                <a16:creationId xmlns:a16="http://schemas.microsoft.com/office/drawing/2014/main" id="{DA0FD439-DDF7-972B-58A6-93F1AFBB4157}"/>
              </a:ext>
            </a:extLst>
          </p:cNvPr>
          <p:cNvSpPr/>
          <p:nvPr/>
        </p:nvSpPr>
        <p:spPr>
          <a:xfrm>
            <a:off x="8434568" y="3561442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012965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g object 24">
            <a:extLst>
              <a:ext uri="{FF2B5EF4-FFF2-40B4-BE49-F238E27FC236}">
                <a16:creationId xmlns:a16="http://schemas.microsoft.com/office/drawing/2014/main" id="{0E566AEA-D718-4F8B-E888-AF63F0AE1E37}"/>
              </a:ext>
            </a:extLst>
          </p:cNvPr>
          <p:cNvSpPr/>
          <p:nvPr/>
        </p:nvSpPr>
        <p:spPr>
          <a:xfrm>
            <a:off x="8428173" y="2835728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8800CC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bg object 24">
            <a:extLst>
              <a:ext uri="{FF2B5EF4-FFF2-40B4-BE49-F238E27FC236}">
                <a16:creationId xmlns:a16="http://schemas.microsoft.com/office/drawing/2014/main" id="{C35B59F9-048C-733B-B364-FF21A5B08206}"/>
              </a:ext>
            </a:extLst>
          </p:cNvPr>
          <p:cNvSpPr/>
          <p:nvPr/>
        </p:nvSpPr>
        <p:spPr>
          <a:xfrm>
            <a:off x="8405438" y="2110014"/>
            <a:ext cx="304688" cy="444626"/>
          </a:xfrm>
          <a:custGeom>
            <a:avLst/>
            <a:gdLst/>
            <a:ahLst/>
            <a:cxnLst/>
            <a:rect l="l" t="t" r="r" b="b"/>
            <a:pathLst>
              <a:path w="384809" h="597535">
                <a:moveTo>
                  <a:pt x="384289" y="298780"/>
                </a:moveTo>
                <a:lnTo>
                  <a:pt x="0" y="0"/>
                </a:lnTo>
                <a:lnTo>
                  <a:pt x="0" y="209219"/>
                </a:lnTo>
                <a:lnTo>
                  <a:pt x="114731" y="298780"/>
                </a:lnTo>
                <a:lnTo>
                  <a:pt x="0" y="388162"/>
                </a:lnTo>
                <a:lnTo>
                  <a:pt x="0" y="597382"/>
                </a:lnTo>
                <a:lnTo>
                  <a:pt x="384289" y="298780"/>
                </a:lnTo>
                <a:close/>
              </a:path>
            </a:pathLst>
          </a:custGeom>
          <a:solidFill>
            <a:srgbClr val="3485FE"/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57">
            <a:extLst>
              <a:ext uri="{FF2B5EF4-FFF2-40B4-BE49-F238E27FC236}">
                <a16:creationId xmlns:a16="http://schemas.microsoft.com/office/drawing/2014/main" id="{27B6A340-352F-D176-A410-1FC3B79C6FD7}"/>
              </a:ext>
            </a:extLst>
          </p:cNvPr>
          <p:cNvSpPr txBox="1"/>
          <p:nvPr/>
        </p:nvSpPr>
        <p:spPr>
          <a:xfrm>
            <a:off x="8739256" y="2888764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Deveria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(Should have);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TextBox 57">
            <a:extLst>
              <a:ext uri="{FF2B5EF4-FFF2-40B4-BE49-F238E27FC236}">
                <a16:creationId xmlns:a16="http://schemas.microsoft.com/office/drawing/2014/main" id="{CA7350FD-4AF7-DBF5-F41F-F7E167B6736D}"/>
              </a:ext>
            </a:extLst>
          </p:cNvPr>
          <p:cNvSpPr txBox="1"/>
          <p:nvPr/>
        </p:nvSpPr>
        <p:spPr>
          <a:xfrm>
            <a:off x="8739256" y="3614152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Poderia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ter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(Could have);</a:t>
            </a:r>
          </a:p>
        </p:txBody>
      </p:sp>
      <p:sp>
        <p:nvSpPr>
          <p:cNvPr id="42" name="TextBox 57">
            <a:extLst>
              <a:ext uri="{FF2B5EF4-FFF2-40B4-BE49-F238E27FC236}">
                <a16:creationId xmlns:a16="http://schemas.microsoft.com/office/drawing/2014/main" id="{BD7A2DC4-318F-3128-21DF-64EB13C7B0C3}"/>
              </a:ext>
            </a:extLst>
          </p:cNvPr>
          <p:cNvSpPr txBox="1"/>
          <p:nvPr/>
        </p:nvSpPr>
        <p:spPr>
          <a:xfrm>
            <a:off x="8739256" y="4304478"/>
            <a:ext cx="3469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Não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terá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(Will not have).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6BEC4FE-5EB6-7A4A-48BF-CCF575227121}"/>
              </a:ext>
            </a:extLst>
          </p:cNvPr>
          <p:cNvSpPr txBox="1"/>
          <p:nvPr/>
        </p:nvSpPr>
        <p:spPr>
          <a:xfrm>
            <a:off x="449081" y="975540"/>
            <a:ext cx="160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MoSCoW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</a:rPr>
              <a:t>:</a:t>
            </a: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rgbClr val="8800C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50445-7C93-E27C-4DFC-5928FA6B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1784D7CE-EEE2-875C-80D7-BCADD1DE4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EA5E8E6-6DAF-E304-68F6-87CA2B433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37" name="Imagem 36" descr="Uma imagem contendo Texto&#10;&#10;Descrição gerada automaticamente">
            <a:extLst>
              <a:ext uri="{FF2B5EF4-FFF2-40B4-BE49-F238E27FC236}">
                <a16:creationId xmlns:a16="http://schemas.microsoft.com/office/drawing/2014/main" id="{05DB4790-C46B-EB4B-8717-75F45CD0D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38" name="Imagem 3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5BBAE510-046A-E278-21E7-9B3011A8AF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61CAD27-096C-DB58-60A0-9FD342F5A1DD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5" name="Retângulo: Cantos Superiores Arredondados 24">
            <a:extLst>
              <a:ext uri="{FF2B5EF4-FFF2-40B4-BE49-F238E27FC236}">
                <a16:creationId xmlns:a16="http://schemas.microsoft.com/office/drawing/2014/main" id="{D0C6B5D8-AB7B-BA83-A1CF-F3979DB63CAF}"/>
              </a:ext>
            </a:extLst>
          </p:cNvPr>
          <p:cNvSpPr/>
          <p:nvPr/>
        </p:nvSpPr>
        <p:spPr>
          <a:xfrm>
            <a:off x="6110712" y="1401566"/>
            <a:ext cx="5579264" cy="367681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solidFill>
              <a:srgbClr val="1BBFF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A346FEF-3820-F27A-C586-93BF3D6C0BFC}"/>
              </a:ext>
            </a:extLst>
          </p:cNvPr>
          <p:cNvSpPr/>
          <p:nvPr/>
        </p:nvSpPr>
        <p:spPr>
          <a:xfrm>
            <a:off x="835765" y="1400233"/>
            <a:ext cx="3649855" cy="3630856"/>
          </a:xfrm>
          <a:prstGeom prst="roundRect">
            <a:avLst>
              <a:gd name="adj" fmla="val 4322"/>
            </a:avLst>
          </a:prstGeom>
          <a:noFill/>
          <a:ln>
            <a:solidFill>
              <a:srgbClr val="3485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: Cantos Superiores Arredondados 23">
            <a:extLst>
              <a:ext uri="{FF2B5EF4-FFF2-40B4-BE49-F238E27FC236}">
                <a16:creationId xmlns:a16="http://schemas.microsoft.com/office/drawing/2014/main" id="{E7DBF84B-59DD-0C13-6AC0-57F3ADD5001F}"/>
              </a:ext>
            </a:extLst>
          </p:cNvPr>
          <p:cNvSpPr/>
          <p:nvPr/>
        </p:nvSpPr>
        <p:spPr>
          <a:xfrm>
            <a:off x="835765" y="1401566"/>
            <a:ext cx="3649855" cy="367681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solidFill>
              <a:srgbClr val="1BBFFF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7A067B7A-434E-AC34-FE04-FA8799891233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18F06EE3-18F1-1F7C-6F97-049D19C9A240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Especificação de alto nível do produto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EC30124-C954-30E6-8546-BA08BB562854}"/>
              </a:ext>
            </a:extLst>
          </p:cNvPr>
          <p:cNvCxnSpPr/>
          <p:nvPr/>
        </p:nvCxnSpPr>
        <p:spPr>
          <a:xfrm>
            <a:off x="4859371" y="3502123"/>
            <a:ext cx="6716250" cy="0"/>
          </a:xfrm>
          <a:prstGeom prst="line">
            <a:avLst/>
          </a:prstGeom>
          <a:ln>
            <a:solidFill>
              <a:srgbClr val="348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816081E-F728-29D7-0593-184D7BC1C1A1}"/>
              </a:ext>
            </a:extLst>
          </p:cNvPr>
          <p:cNvGrpSpPr/>
          <p:nvPr/>
        </p:nvGrpSpPr>
        <p:grpSpPr>
          <a:xfrm>
            <a:off x="6124719" y="1774742"/>
            <a:ext cx="4487137" cy="3314010"/>
            <a:chOff x="6124719" y="1774742"/>
            <a:chExt cx="4487137" cy="362952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7F744EFB-62CE-7970-83A6-A60023F78DCF}"/>
                </a:ext>
              </a:extLst>
            </p:cNvPr>
            <p:cNvCxnSpPr/>
            <p:nvPr/>
          </p:nvCxnSpPr>
          <p:spPr>
            <a:xfrm>
              <a:off x="6124719" y="1774742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FBDC624-0447-B934-8732-8867238BDA39}"/>
                </a:ext>
              </a:extLst>
            </p:cNvPr>
            <p:cNvCxnSpPr/>
            <p:nvPr/>
          </p:nvCxnSpPr>
          <p:spPr>
            <a:xfrm>
              <a:off x="7242825" y="1774744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2662C07E-6F7F-BA77-48E7-939BEAB4035F}"/>
                </a:ext>
              </a:extLst>
            </p:cNvPr>
            <p:cNvCxnSpPr/>
            <p:nvPr/>
          </p:nvCxnSpPr>
          <p:spPr>
            <a:xfrm>
              <a:off x="8360932" y="1774743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B05D7E57-3E94-219C-A9EE-1A62F58A3AC9}"/>
                </a:ext>
              </a:extLst>
            </p:cNvPr>
            <p:cNvCxnSpPr/>
            <p:nvPr/>
          </p:nvCxnSpPr>
          <p:spPr>
            <a:xfrm>
              <a:off x="9479038" y="1774743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56C2543E-E7FA-750B-B17B-2157DE2E1344}"/>
                </a:ext>
              </a:extLst>
            </p:cNvPr>
            <p:cNvCxnSpPr/>
            <p:nvPr/>
          </p:nvCxnSpPr>
          <p:spPr>
            <a:xfrm>
              <a:off x="10597144" y="1774742"/>
              <a:ext cx="14712" cy="3629520"/>
            </a:xfrm>
            <a:prstGeom prst="line">
              <a:avLst/>
            </a:prstGeom>
            <a:ln>
              <a:solidFill>
                <a:srgbClr val="348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67C47760-FF96-5E5E-2086-C102D09BA24D}"/>
              </a:ext>
            </a:extLst>
          </p:cNvPr>
          <p:cNvSpPr/>
          <p:nvPr/>
        </p:nvSpPr>
        <p:spPr>
          <a:xfrm>
            <a:off x="4879788" y="2205414"/>
            <a:ext cx="1452831" cy="4964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srgbClr val="0083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FEATURE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srgbClr val="0083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FUNÇÃO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BAAD56E-36DD-9C8E-25EE-F8AEE60371F9}"/>
              </a:ext>
            </a:extLst>
          </p:cNvPr>
          <p:cNvSpPr/>
          <p:nvPr/>
        </p:nvSpPr>
        <p:spPr>
          <a:xfrm>
            <a:off x="4879788" y="4068062"/>
            <a:ext cx="1452831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>
                <a:ln>
                  <a:noFill/>
                </a:ln>
                <a:solidFill>
                  <a:srgbClr val="0083E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BENEFÍCIO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FB96543-9096-8071-63A5-75BD66466733}"/>
              </a:ext>
            </a:extLst>
          </p:cNvPr>
          <p:cNvCxnSpPr/>
          <p:nvPr/>
        </p:nvCxnSpPr>
        <p:spPr>
          <a:xfrm>
            <a:off x="4879788" y="1769247"/>
            <a:ext cx="6716250" cy="0"/>
          </a:xfrm>
          <a:prstGeom prst="line">
            <a:avLst/>
          </a:prstGeom>
          <a:ln>
            <a:solidFill>
              <a:srgbClr val="348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>
            <a:extLst>
              <a:ext uri="{FF2B5EF4-FFF2-40B4-BE49-F238E27FC236}">
                <a16:creationId xmlns:a16="http://schemas.microsoft.com/office/drawing/2014/main" id="{439EB758-0AEA-D8CA-60F7-0556C01C301B}"/>
              </a:ext>
            </a:extLst>
          </p:cNvPr>
          <p:cNvSpPr/>
          <p:nvPr/>
        </p:nvSpPr>
        <p:spPr>
          <a:xfrm>
            <a:off x="6509164" y="1437550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7F276E3-8F92-A638-06D2-7E5119240AE2}"/>
              </a:ext>
            </a:extLst>
          </p:cNvPr>
          <p:cNvSpPr/>
          <p:nvPr/>
        </p:nvSpPr>
        <p:spPr>
          <a:xfrm>
            <a:off x="7636519" y="1444382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59FF660-036E-B587-52CC-0701ED49851C}"/>
              </a:ext>
            </a:extLst>
          </p:cNvPr>
          <p:cNvSpPr/>
          <p:nvPr/>
        </p:nvSpPr>
        <p:spPr>
          <a:xfrm>
            <a:off x="8733431" y="1444383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A7A1367-ADC8-0806-B03F-B71890586B15}"/>
              </a:ext>
            </a:extLst>
          </p:cNvPr>
          <p:cNvSpPr/>
          <p:nvPr/>
        </p:nvSpPr>
        <p:spPr>
          <a:xfrm>
            <a:off x="9869715" y="1444383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23BB807-606F-0334-B053-250A476448C5}"/>
              </a:ext>
            </a:extLst>
          </p:cNvPr>
          <p:cNvSpPr/>
          <p:nvPr/>
        </p:nvSpPr>
        <p:spPr>
          <a:xfrm>
            <a:off x="10931967" y="1437550"/>
            <a:ext cx="369643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E0B88CC-0A18-32F8-1883-6357BB50D704}"/>
              </a:ext>
            </a:extLst>
          </p:cNvPr>
          <p:cNvSpPr/>
          <p:nvPr/>
        </p:nvSpPr>
        <p:spPr>
          <a:xfrm>
            <a:off x="1564218" y="1437550"/>
            <a:ext cx="2192949" cy="294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SKETCH DO PRODUTO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B045611-8135-7EC2-2D5D-5E6207F5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98" y="1921029"/>
            <a:ext cx="2662028" cy="28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B004765-DEF5-AE80-2E2A-6E888D3083E4}"/>
              </a:ext>
            </a:extLst>
          </p:cNvPr>
          <p:cNvSpPr/>
          <p:nvPr/>
        </p:nvSpPr>
        <p:spPr>
          <a:xfrm>
            <a:off x="6250140" y="4013921"/>
            <a:ext cx="888091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>
                <a:latin typeface="Century Gothic" panose="020B0502020202020204" pitchFamily="34" charset="0"/>
              </a:rPr>
              <a:t>Armazenar os arquivos online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C0E5EC-07E8-7E18-DBF1-AF16E023B8CD}"/>
              </a:ext>
            </a:extLst>
          </p:cNvPr>
          <p:cNvSpPr/>
          <p:nvPr/>
        </p:nvSpPr>
        <p:spPr>
          <a:xfrm>
            <a:off x="7281368" y="3944671"/>
            <a:ext cx="10608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>
                <a:latin typeface="Century Gothic" panose="020B0502020202020204" pitchFamily="34" charset="0"/>
              </a:rPr>
              <a:t>Acessar os arquivos de qualquer dispositivo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15CBD6A-B428-5A68-89C0-34E44C4C7C57}"/>
              </a:ext>
            </a:extLst>
          </p:cNvPr>
          <p:cNvSpPr/>
          <p:nvPr/>
        </p:nvSpPr>
        <p:spPr>
          <a:xfrm>
            <a:off x="8532762" y="4130972"/>
            <a:ext cx="803425" cy="2737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900" dirty="0">
                <a:latin typeface="Century Gothic" panose="020B0502020202020204" pitchFamily="34" charset="0"/>
              </a:rPr>
              <a:t>Segurança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087C7AA-C6A2-C7F2-0084-5D5EAFA0E550}"/>
              </a:ext>
            </a:extLst>
          </p:cNvPr>
          <p:cNvSpPr/>
          <p:nvPr/>
        </p:nvSpPr>
        <p:spPr>
          <a:xfrm>
            <a:off x="9533451" y="4013921"/>
            <a:ext cx="1042166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>
                <a:latin typeface="Century Gothic" panose="020B0502020202020204" pitchFamily="34" charset="0"/>
              </a:rPr>
              <a:t>Compartilhar arquivos entre os dispositivos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11650F2-AF54-A838-4201-83918CA49190}"/>
              </a:ext>
            </a:extLst>
          </p:cNvPr>
          <p:cNvSpPr/>
          <p:nvPr/>
        </p:nvSpPr>
        <p:spPr>
          <a:xfrm>
            <a:off x="10648834" y="3944671"/>
            <a:ext cx="90102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900" dirty="0">
                <a:latin typeface="Century Gothic" panose="020B0502020202020204" pitchFamily="34" charset="0"/>
              </a:rPr>
              <a:t>Suportar diferentes tipos de arquivos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2B580BA-4FEA-89F4-51A7-193B1D0A1F96}"/>
              </a:ext>
            </a:extLst>
          </p:cNvPr>
          <p:cNvSpPr/>
          <p:nvPr/>
        </p:nvSpPr>
        <p:spPr>
          <a:xfrm>
            <a:off x="6147203" y="2256809"/>
            <a:ext cx="1087351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>
                <a:latin typeface="Century Gothic" panose="020B0502020202020204" pitchFamily="34" charset="0"/>
              </a:rPr>
              <a:t>Ambiente online para armazenar arquivos rápido e fácil arrastando e soltando os arquivos para upload.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0F57378-CC0F-F7CA-D131-9C8D9D2832C7}"/>
              </a:ext>
            </a:extLst>
          </p:cNvPr>
          <p:cNvSpPr/>
          <p:nvPr/>
        </p:nvSpPr>
        <p:spPr>
          <a:xfrm>
            <a:off x="7234764" y="2256809"/>
            <a:ext cx="1170071" cy="83099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>
                <a:latin typeface="Century Gothic" panose="020B0502020202020204" pitchFamily="34" charset="0"/>
              </a:rPr>
              <a:t>Ambiente do  Dropbox é reativo a qualquer dispositivo para melhor utilização do usuário.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E1F5BA4-1F63-3D92-07A6-89C5005BE4BC}"/>
              </a:ext>
            </a:extLst>
          </p:cNvPr>
          <p:cNvSpPr/>
          <p:nvPr/>
        </p:nvSpPr>
        <p:spPr>
          <a:xfrm>
            <a:off x="8355893" y="2195254"/>
            <a:ext cx="1142498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>
                <a:latin typeface="Century Gothic" panose="020B0502020202020204" pitchFamily="34" charset="0"/>
              </a:rPr>
              <a:t>Criptografia dos arquivos em trânsito e ferramentas de confirmação de usuário para proteção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BF077E5-097E-6948-5634-B1E60A831532}"/>
              </a:ext>
            </a:extLst>
          </p:cNvPr>
          <p:cNvSpPr/>
          <p:nvPr/>
        </p:nvSpPr>
        <p:spPr>
          <a:xfrm>
            <a:off x="9440985" y="2010587"/>
            <a:ext cx="1193924" cy="1323439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>
                <a:latin typeface="Century Gothic" panose="020B0502020202020204" pitchFamily="34" charset="0"/>
              </a:rPr>
              <a:t>Compartilhamento de pastas e arquivos para pessoas indicadas ou pastas públicas  por meio de e-mail gerado pelo Dropbox o via link gerado na plataforma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7D050AA-BDC4-95BA-55B0-7A2259E2BA0D}"/>
              </a:ext>
            </a:extLst>
          </p:cNvPr>
          <p:cNvSpPr/>
          <p:nvPr/>
        </p:nvSpPr>
        <p:spPr>
          <a:xfrm>
            <a:off x="10604719" y="2133698"/>
            <a:ext cx="1074028" cy="107721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800" dirty="0">
                <a:latin typeface="Century Gothic" panose="020B0502020202020204" pitchFamily="34" charset="0"/>
              </a:rPr>
              <a:t>Permissão para armazenamento de qualquer arquivo e tamanho e facilmente identificado nas pastas</a:t>
            </a:r>
          </a:p>
        </p:txBody>
      </p:sp>
    </p:spTree>
    <p:extLst>
      <p:ext uri="{BB962C8B-B14F-4D97-AF65-F5344CB8AC3E}">
        <p14:creationId xmlns:p14="http://schemas.microsoft.com/office/powerpoint/2010/main" val="3667833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18D3D8E1-06F5-454B-83B1-DDB6D0E39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terms/"/>
    <ds:schemaRef ds:uri="http://www.w3.org/XML/1998/namespace"/>
    <ds:schemaRef ds:uri="ca24610a-89d8-41ed-9d17-0839b3811cc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ee5329c-066a-4f26-a2c8-b375c9a21a0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238</Words>
  <Application>Microsoft Office PowerPoint</Application>
  <PresentationFormat>Widescreen</PresentationFormat>
  <Paragraphs>49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17</cp:revision>
  <dcterms:created xsi:type="dcterms:W3CDTF">2023-01-17T17:16:10Z</dcterms:created>
  <dcterms:modified xsi:type="dcterms:W3CDTF">2025-05-12T14:58:37Z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