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31" r:id="rId5"/>
    <p:sldMasterId id="2147483851" r:id="rId6"/>
    <p:sldMasterId id="2147483863" r:id="rId7"/>
  </p:sldMasterIdLst>
  <p:notesMasterIdLst>
    <p:notesMasterId r:id="rId10"/>
  </p:notesMasterIdLst>
  <p:handoutMasterIdLst>
    <p:handoutMasterId r:id="rId11"/>
  </p:handoutMasterIdLst>
  <p:sldIdLst>
    <p:sldId id="2147376701" r:id="rId8"/>
    <p:sldId id="2147376703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FD410051-E803-4866-B868-32C536725890}">
          <p14:sldIdLst>
            <p14:sldId id="2147376701"/>
            <p14:sldId id="214737670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2C736D-817C-F249-8926-103D205029F7}" name="Larissa Dinhani" initials="LD" userId="S::larissa.dinhani@innoscience.com.br::0e468b40-9715-4c4c-be41-0d4c3727024a" providerId="AD"/>
  <p188:author id="{09BFE7FA-B753-9CBE-48BC-521076BC2521}" name="Nasr, Vinicius (he/him/his)" initials="NV(" userId="S::Vinicius.Nasr@bsci.com::2b6f4bce-31b0-4147-b57d-f86ec6d686c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59D5"/>
    <a:srgbClr val="033C73"/>
    <a:srgbClr val="917BE4"/>
    <a:srgbClr val="1BBFFF"/>
    <a:srgbClr val="B733FC"/>
    <a:srgbClr val="012965"/>
    <a:srgbClr val="8800CC"/>
    <a:srgbClr val="FFFFFF"/>
    <a:srgbClr val="3485FE"/>
    <a:srgbClr val="5F4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BE64E5-2D48-4728-A4A0-A59E3D4F1CEE}" v="1" dt="2025-04-15T11:40:16.8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7" autoAdjust="0"/>
    <p:restoredTop sz="96283" autoAdjust="0"/>
  </p:normalViewPr>
  <p:slideViewPr>
    <p:cSldViewPr snapToGrid="0">
      <p:cViewPr varScale="1">
        <p:scale>
          <a:sx n="96" d="100"/>
          <a:sy n="96" d="100"/>
        </p:scale>
        <p:origin x="1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5268" y="10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Ândria Kaminski" userId="353dd59b-79f5-4f4a-adf8-a66dbee6ec45" providerId="ADAL" clId="{F0BE64E5-2D48-4728-A4A0-A59E3D4F1CEE}"/>
    <pc:docChg chg="addSld delSld modSld modSection">
      <pc:chgData name="Ândria Kaminski" userId="353dd59b-79f5-4f4a-adf8-a66dbee6ec45" providerId="ADAL" clId="{F0BE64E5-2D48-4728-A4A0-A59E3D4F1CEE}" dt="2025-04-15T11:40:18.833" v="1" actId="47"/>
      <pc:docMkLst>
        <pc:docMk/>
      </pc:docMkLst>
      <pc:sldChg chg="del">
        <pc:chgData name="Ândria Kaminski" userId="353dd59b-79f5-4f4a-adf8-a66dbee6ec45" providerId="ADAL" clId="{F0BE64E5-2D48-4728-A4A0-A59E3D4F1CEE}" dt="2025-04-15T11:40:18.833" v="1" actId="47"/>
        <pc:sldMkLst>
          <pc:docMk/>
          <pc:sldMk cId="1032915011" sldId="272"/>
        </pc:sldMkLst>
      </pc:sldChg>
      <pc:sldChg chg="del">
        <pc:chgData name="Ândria Kaminski" userId="353dd59b-79f5-4f4a-adf8-a66dbee6ec45" providerId="ADAL" clId="{F0BE64E5-2D48-4728-A4A0-A59E3D4F1CEE}" dt="2025-04-15T11:40:18.833" v="1" actId="47"/>
        <pc:sldMkLst>
          <pc:docMk/>
          <pc:sldMk cId="3427108487" sldId="2147376700"/>
        </pc:sldMkLst>
      </pc:sldChg>
      <pc:sldChg chg="add">
        <pc:chgData name="Ândria Kaminski" userId="353dd59b-79f5-4f4a-adf8-a66dbee6ec45" providerId="ADAL" clId="{F0BE64E5-2D48-4728-A4A0-A59E3D4F1CEE}" dt="2025-04-15T11:40:16.797" v="0"/>
        <pc:sldMkLst>
          <pc:docMk/>
          <pc:sldMk cId="476254137" sldId="2147376701"/>
        </pc:sldMkLst>
      </pc:sldChg>
      <pc:sldChg chg="add">
        <pc:chgData name="Ândria Kaminski" userId="353dd59b-79f5-4f4a-adf8-a66dbee6ec45" providerId="ADAL" clId="{F0BE64E5-2D48-4728-A4A0-A59E3D4F1CEE}" dt="2025-04-15T11:40:16.797" v="0"/>
        <pc:sldMkLst>
          <pc:docMk/>
          <pc:sldMk cId="1866782555" sldId="214737670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5A846B7-85D9-E6F7-B5C2-3ED1FEB10E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8C14FF3-7C54-FC8F-5F2D-BC2C032AFD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29B81-63C1-4AE1-A78A-B3096F9CB488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ECF68B-48DE-0CC5-762F-CAFB84426A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3A9D12C-3556-3CF5-D41C-AA36F35751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CE59E-8FEC-440B-B986-18C867B295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794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42A6A-47C7-48A3-8D2B-1248A3FB772B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A8AE7-F5E8-434B-A49F-2FC8F6FC9E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66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A8AE7-F5E8-434B-A49F-2FC8F6FC9E4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353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11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48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D7BAF-492F-836A-135C-CC83F8098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1FF407-B530-F4CF-EC6B-2665A27A5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1873D1-544D-19B4-A1EF-8B2677635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E36391-F004-694F-25A2-C75E2F9A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AD49A0-7309-1335-7165-F53AE8DBB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79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EC0EA-4DEB-7B65-8979-A1EF8EE4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995AB8-020F-E7EC-5D78-92DA25F2B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D8C1BD-9F1C-316B-8639-29CC9B698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186A26-CA81-2BAA-A548-041694E89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3EB986-ECF6-9502-3AE2-A0DCC288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7444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64368-E35A-04BA-AF5C-F1760BE36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F50B0D-7B31-BAC1-31E1-DB42AFD09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30AE69-F6B8-3861-B340-EC73271BB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2A3D93-BC15-155C-77E8-7B17A00FF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CE710E-7237-53AA-7293-D627A010C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4025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F7757-565F-EE47-CBE3-E856A8310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983E72-AD71-DC6E-21F8-6E91EBD35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DD3C44B-20E8-EAF5-A2B5-4C05258C4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B7E6651-57EF-EA90-90A4-CE057D126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F7E179-D251-F691-7C11-0707C0108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691A2F2-7B0D-32F3-BD32-29DC3E01F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252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A357C1-A892-C51D-1EDA-35B014A2B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0F8546-02E1-2EBC-0E85-4F2E8DE22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94F7F68-9B9E-8C59-9CA0-1E1C59DE1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B72D6B9-1B71-415C-7942-B86097A21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E0009C1-0E99-E8EE-08D0-8A292AB325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6BDAFB2-B1DA-BBD8-C23A-B1D927B57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0671C6F-CD66-DF5C-8ED5-888A53CF7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2B3DC11-F05E-FBE6-80AC-D022CBAC4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565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9460D-242E-D805-A4EF-5238F41D9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9AFAD89-DB33-A4C4-A839-8DF97CC1A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BBF7F08-BD52-D15A-B83B-0700D0B6F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8431363-B5F1-33EC-0794-7B7FE58B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193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5612C55-2242-0F25-9CA8-8F05174B4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92BC29A-EA01-1664-F4CA-1CDB94D70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1E3AD30-6337-A748-6CFC-B0E82A73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592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9720C2-B5F4-FC1C-F5BC-DD9F37DF6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EB6606-47F1-A65B-0A63-39FE3A85E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4A744B6-3403-AF81-15ED-B106F28EB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85734B-B8C7-80FB-A1E9-D57517BCD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58DED9-6F9F-D592-7207-C51235CA3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1CA682C-53A8-D12E-0943-DF71A9D7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977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F11139-8BF6-5CD3-13F0-5314C11EB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EEE38EB-4D2D-5FA4-1BC2-F95F954967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EE4F86-4E68-FE75-A1D1-664144037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C79CE09-F39A-88F9-3E57-283BCC3B4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035F91C-5FA7-DDBA-00E4-EC89F64C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85232AE-303F-F55D-B625-2A59BC2C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176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41C81-FC10-0140-FAA3-E05BB4EC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033FA6C-51E7-CC86-3449-5A6F2FA9F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9F4246-51F3-6D62-EC1D-AB7F58529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F7335D-4941-624D-4BF5-1E1A9A88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BCAC62-BE68-6A12-E33F-C21862989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91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4B2CA835-4127-5445-4FBC-FB70AA1CCB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57A53CB5-3DA3-D0C6-04A5-93FDAFBF2A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4EACC31-3C93-329F-F924-44C943ED0DA1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A3049C8-BDE0-F2A0-BA70-3D6073CB2E8C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A72F1FA-68E7-6F8B-40EC-54739017B8F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6E816FF-5561-BFD5-02F7-7FE336A329B8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302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763081-FAF3-87B9-4A10-8D85168160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9198C7A-CEFA-EFF7-1117-A8751892B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1ACB78-6FD2-94E3-91A0-966372F7A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199005-E0E0-AC7D-7DDB-2B725C4A1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44F517-106A-608A-069A-4B5718484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926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D94614-8D6C-9B65-BC17-09DCD29FE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5058EA-7788-AB2C-27C6-8AD1C9AE0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F0211C-A717-3389-4BFF-36A80C868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7C7D9D-F31C-60DD-D574-99ED82645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D581D0-DA48-D4F4-96AC-4D9947D4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2779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501047-D48A-4DB3-0CDA-B34D53B06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74F685-7822-FF1A-EC35-41114EB89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60132C-E8F1-0EE0-CD71-C773F2562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B51192-CEA7-B1CD-99D8-3295BA92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51E5C4-4A36-5E1D-5F2C-22F61AE9E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57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F41E5A-792F-AF76-1961-79E24AB14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6644D11-2EA8-E7DA-4DAF-817F2D173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478A57-14D9-0AA4-258F-2BDDCAFE2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FAFD71-B59E-49CB-F723-A8FD920EF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F98AA5-C1BA-EBFE-7824-C575597E8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939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D9FC12-42D6-0EBA-FE79-DF87CFE27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D37338-CC73-97A2-6EC1-A7D1F8CB6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941BF3-D8E7-0C1E-6440-6981923C3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9BFEA22-64CE-7892-8E87-E25F24B57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9085CEB-A547-E6E3-DBC5-D2EBC966A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AF5901A-C470-CAEE-C205-227D49758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68644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42612A-8356-DD5C-C6BD-0DA51C70F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9F870E-65DC-EBB5-D845-6B8E1A6B8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15EF632-3999-48E1-270A-959AD9501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400737C-8B33-BF3E-6492-3E57181BB1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91323C7-63E0-3DEA-516D-74BB7D6B28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60CC2D7-C1C3-8847-A46B-8E8247FF5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7BE326B-3758-C004-D589-2D752AD24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2BF2074-0985-8359-6623-EB8A1AC3C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8740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A76B96-9EED-20C8-8108-91D29D5AA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E06DDC3-98BD-7D4A-B871-DF157A59B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3F0FBA6-3534-FF5A-45F9-F87968E1C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0A20571-94D0-2ACD-1857-15FBD07A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513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A830D1F-42C6-4694-6FFC-787E642D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2493A9B-0BC6-8079-6993-AF4DB5C92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EE29859-EC34-E0BB-0AC9-C378B2FB0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1320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DEA83B-C166-8555-1B12-12D099DC0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1989CB-87B6-9CAF-41DD-6711703A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220A629-B1A7-545D-CE33-8D4355900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A37F01F-59C7-2EA7-1F7B-4744B2637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FE57385-C893-0953-06EA-0E78FF29A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AE9D9B8-56D9-4EA9-A8E5-817FA07C1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735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B0D9F8-7BB7-2FF5-FB95-ED88D7EE1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6436A3D-9DD7-72C7-1A2B-67A2C1E2A1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B4A5C1-D276-27AF-B025-CE02E3731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0A9FE7C-C484-0799-87F4-A4F43AFFF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6FE8860-CB86-50FC-9674-662A5F2C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53A42D-1966-2990-987E-DDD6047AA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10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174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0B288C-C4F8-ECC0-4BA8-959C181CF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24237B-3514-17DF-EE01-F59D94642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6329C4-AB44-A183-72AF-750F53283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44F744-2558-17A3-F9B9-0D006DCF9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EE4A8B-F6B9-1F91-BAAD-3A602D6A1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9871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339042-3604-33AF-21AE-18B846FDB5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98AE0F9-C43B-B179-CEA4-2185748C0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02962C-AF54-E043-A04A-12F5BA10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7D3018-9856-650D-B784-E30043C2B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F66C5D-EBD8-352D-FEDE-C7801223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115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71838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90837DA5-2BEF-877B-F32A-5B3FE9F6A3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9B1E5B26-4D6F-AF8F-D581-CB2672B803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26237" y="6318824"/>
            <a:ext cx="949259" cy="242187"/>
          </a:xfrm>
          <a:prstGeom prst="rect">
            <a:avLst/>
          </a:prstGeom>
        </p:spPr>
      </p:pic>
      <p:pic>
        <p:nvPicPr>
          <p:cNvPr id="14" name="Imagem 13" descr="Uma imagem contendo Texto&#10;&#10;Descrição gerada automaticamente">
            <a:extLst>
              <a:ext uri="{FF2B5EF4-FFF2-40B4-BE49-F238E27FC236}">
                <a16:creationId xmlns:a16="http://schemas.microsoft.com/office/drawing/2014/main" id="{D86F9354-18A7-C367-AA18-09F831F8BAF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51" y="6224526"/>
            <a:ext cx="983779" cy="430783"/>
          </a:xfrm>
          <a:prstGeom prst="rect">
            <a:avLst/>
          </a:prstGeom>
        </p:spPr>
      </p:pic>
      <p:pic>
        <p:nvPicPr>
          <p:cNvPr id="15" name="Imagem 14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9CFE196E-2AA8-9B75-C7C0-30255FD03E1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691" y="6271490"/>
            <a:ext cx="1014619" cy="33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8912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66892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54228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4154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06001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08865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1517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0704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8800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21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4514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917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95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738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89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838" r:id="rId2"/>
    <p:sldLayoutId id="2147483663" r:id="rId3"/>
    <p:sldLayoutId id="2147483664" r:id="rId4"/>
    <p:sldLayoutId id="2147483668" r:id="rId5"/>
    <p:sldLayoutId id="2147483672" r:id="rId6"/>
    <p:sldLayoutId id="2147483665" r:id="rId7"/>
    <p:sldLayoutId id="2147483667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B3ECF72-A826-AD77-0176-186A94AB1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D2AE8C-F519-87A2-F809-F493DC90B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D3B48A-9F20-6CDE-A0CB-1070B8558D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01F286-CFA9-2542-B6BB-61BE2CAAF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432BA5-5300-934B-AD14-E14E3CBD9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17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ECCC2EA-1488-D051-E9B0-8538BE758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87CFE59-F61E-F339-FF12-969E9C3A1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CBD526-1F1B-8B2F-9565-2BCB298B8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90FB3B-6FF7-BF3D-C729-789B5AC5A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B70A84-0882-AA11-5AB2-E8F30FA5E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7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4468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4.svg"/><Relationship Id="rId4" Type="http://schemas.openxmlformats.org/officeDocument/2006/relationships/image" Target="../media/image4.pn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7335DE53-E34A-ACE0-156F-31EC0D8DC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12" name="Imagem 11" descr="Desenho de rosto de pessoa visto de perto&#10;&#10;Descrição gerada automaticamente com confiança média">
            <a:extLst>
              <a:ext uri="{FF2B5EF4-FFF2-40B4-BE49-F238E27FC236}">
                <a16:creationId xmlns:a16="http://schemas.microsoft.com/office/drawing/2014/main" id="{B92C4252-3173-A719-BF61-6C68046FFF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" t="26269" r="63156" b="5851"/>
          <a:stretch/>
        </p:blipFill>
        <p:spPr>
          <a:xfrm>
            <a:off x="6972038" y="0"/>
            <a:ext cx="5219961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6016464-8CE1-9CEB-D53D-24D42B866F67}"/>
              </a:ext>
            </a:extLst>
          </p:cNvPr>
          <p:cNvSpPr txBox="1"/>
          <p:nvPr/>
        </p:nvSpPr>
        <p:spPr>
          <a:xfrm>
            <a:off x="867589" y="862832"/>
            <a:ext cx="5089849" cy="150297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</a:gradFill>
                <a:effectLst/>
                <a:uLnTx/>
                <a:uFillTx/>
                <a:latin typeface="Montserrat"/>
                <a:ea typeface="Tahoma"/>
                <a:cs typeface="Arial"/>
              </a:rPr>
              <a:t>Canvas</a:t>
            </a:r>
            <a:endParaRPr kumimoji="0" lang="pt-PT" sz="1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1BBFFF"/>
                  </a:gs>
                  <a:gs pos="100000">
                    <a:srgbClr val="8800CC"/>
                  </a:gs>
                </a:gsLst>
                <a:lin ang="10800000" scaled="1"/>
              </a:gradFill>
              <a:effectLst/>
              <a:uLnTx/>
              <a:uFillTx/>
              <a:latin typeface="Tahoma"/>
              <a:ea typeface="Tahom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  <a:t>do problema</a:t>
            </a: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/>
              <a:cs typeface="Arial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AC3EEF29-87D1-EF7C-0680-C607DA2144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81169" y="5673521"/>
            <a:ext cx="1521178" cy="388102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A3D03801-B217-4C31-6C45-5FF4ABD5EC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1" y="5580886"/>
            <a:ext cx="1309410" cy="57337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931372E-0C3A-EEBF-6800-2E064B4858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36" r="-2617"/>
          <a:stretch/>
        </p:blipFill>
        <p:spPr>
          <a:xfrm>
            <a:off x="5089302" y="1202352"/>
            <a:ext cx="6613438" cy="4792815"/>
          </a:xfrm>
          <a:prstGeom prst="rect">
            <a:avLst/>
          </a:prstGeom>
        </p:spPr>
      </p:pic>
      <p:pic>
        <p:nvPicPr>
          <p:cNvPr id="8" name="Imagem 7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ABD55A9D-6132-26B4-0211-9536583CB9E3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962" y="472713"/>
            <a:ext cx="1485504" cy="493187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FF0AF624-D185-EF7A-D02F-6695156E1D82}"/>
              </a:ext>
            </a:extLst>
          </p:cNvPr>
          <p:cNvSpPr txBox="1"/>
          <p:nvPr/>
        </p:nvSpPr>
        <p:spPr>
          <a:xfrm>
            <a:off x="867589" y="2109038"/>
            <a:ext cx="5089849" cy="6814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1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Montserrat"/>
                <a:ea typeface="Tahoma"/>
                <a:cs typeface="Arial"/>
              </a:rPr>
              <a:t>EXEMPLO</a:t>
            </a:r>
            <a:endParaRPr kumimoji="0" lang="pt-PT" sz="800" b="0" i="1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1BBFFF"/>
                  </a:gs>
                  <a:gs pos="100000">
                    <a:srgbClr val="8800CC"/>
                  </a:gs>
                </a:gsLst>
                <a:lin ang="10800000" scaled="1"/>
                <a:tileRect/>
              </a:gradFill>
              <a:effectLst/>
              <a:uLnTx/>
              <a:uFillTx/>
              <a:latin typeface="Calibri" panose="020F0502020204030204"/>
              <a:ea typeface="Tahom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6254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D47445F4-500A-FCB9-3397-3339C43EA69F}"/>
              </a:ext>
            </a:extLst>
          </p:cNvPr>
          <p:cNvSpPr/>
          <p:nvPr/>
        </p:nvSpPr>
        <p:spPr>
          <a:xfrm>
            <a:off x="289851" y="277265"/>
            <a:ext cx="11612298" cy="5747482"/>
          </a:xfrm>
          <a:prstGeom prst="roundRect">
            <a:avLst>
              <a:gd name="adj" fmla="val 332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  <p:sp>
        <p:nvSpPr>
          <p:cNvPr id="6" name="Retângulo: Cantos Superiores Arredondados 5">
            <a:extLst>
              <a:ext uri="{FF2B5EF4-FFF2-40B4-BE49-F238E27FC236}">
                <a16:creationId xmlns:a16="http://schemas.microsoft.com/office/drawing/2014/main" id="{3BB0EA67-E80C-1396-9DB6-37E1A83C45CA}"/>
              </a:ext>
            </a:extLst>
          </p:cNvPr>
          <p:cNvSpPr/>
          <p:nvPr/>
        </p:nvSpPr>
        <p:spPr>
          <a:xfrm>
            <a:off x="289851" y="266961"/>
            <a:ext cx="11612298" cy="525208"/>
          </a:xfrm>
          <a:prstGeom prst="round2SameRect">
            <a:avLst>
              <a:gd name="adj1" fmla="val 33805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7" name="Google Shape;555;p62">
            <a:extLst>
              <a:ext uri="{FF2B5EF4-FFF2-40B4-BE49-F238E27FC236}">
                <a16:creationId xmlns:a16="http://schemas.microsoft.com/office/drawing/2014/main" id="{36456D35-62B7-33FB-F789-3A7C27B48AF9}"/>
              </a:ext>
            </a:extLst>
          </p:cNvPr>
          <p:cNvSpPr txBox="1"/>
          <p:nvPr/>
        </p:nvSpPr>
        <p:spPr>
          <a:xfrm>
            <a:off x="485383" y="351608"/>
            <a:ext cx="51676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Arial"/>
                <a:cs typeface="Arial"/>
                <a:sym typeface="Lexend Deca"/>
              </a:rPr>
              <a:t>Time: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C0C2AF42-6041-B37A-0FC8-586AE4256D8F}"/>
              </a:ext>
            </a:extLst>
          </p:cNvPr>
          <p:cNvGrpSpPr/>
          <p:nvPr/>
        </p:nvGrpSpPr>
        <p:grpSpPr>
          <a:xfrm>
            <a:off x="1168429" y="1078574"/>
            <a:ext cx="10255073" cy="370606"/>
            <a:chOff x="1240149" y="1033749"/>
            <a:chExt cx="10255073" cy="370606"/>
          </a:xfr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</p:grpSpPr>
        <p:sp>
          <p:nvSpPr>
            <p:cNvPr id="14" name="Retângulo: Cantos Superiores Arredondados 13">
              <a:extLst>
                <a:ext uri="{FF2B5EF4-FFF2-40B4-BE49-F238E27FC236}">
                  <a16:creationId xmlns:a16="http://schemas.microsoft.com/office/drawing/2014/main" id="{08896AC3-7D8D-03C3-0980-7AF041D092ED}"/>
                </a:ext>
              </a:extLst>
            </p:cNvPr>
            <p:cNvSpPr/>
            <p:nvPr/>
          </p:nvSpPr>
          <p:spPr>
            <a:xfrm>
              <a:off x="1240149" y="1033749"/>
              <a:ext cx="2551683" cy="370606"/>
            </a:xfrm>
            <a:prstGeom prst="round2SameRect">
              <a:avLst>
                <a:gd name="adj1" fmla="val 236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  <a:sym typeface="Arial"/>
                </a:rPr>
                <a:t>O QUE É</a:t>
              </a:r>
            </a:p>
          </p:txBody>
        </p:sp>
        <p:sp>
          <p:nvSpPr>
            <p:cNvPr id="15" name="Retângulo: Cantos Superiores Arredondados 14">
              <a:extLst>
                <a:ext uri="{FF2B5EF4-FFF2-40B4-BE49-F238E27FC236}">
                  <a16:creationId xmlns:a16="http://schemas.microsoft.com/office/drawing/2014/main" id="{99C4B721-0D8A-AC3D-CE71-B4369BED1FFF}"/>
                </a:ext>
              </a:extLst>
            </p:cNvPr>
            <p:cNvSpPr/>
            <p:nvPr/>
          </p:nvSpPr>
          <p:spPr>
            <a:xfrm>
              <a:off x="3811688" y="1033749"/>
              <a:ext cx="2551683" cy="370606"/>
            </a:xfrm>
            <a:prstGeom prst="round2SameRect">
              <a:avLst>
                <a:gd name="adj1" fmla="val 236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  <a:sym typeface="Arial"/>
                </a:rPr>
                <a:t>PESSOAS IMPACTADAS</a:t>
              </a:r>
            </a:p>
          </p:txBody>
        </p:sp>
        <p:sp>
          <p:nvSpPr>
            <p:cNvPr id="16" name="Retângulo: Cantos Superiores Arredondados 15">
              <a:extLst>
                <a:ext uri="{FF2B5EF4-FFF2-40B4-BE49-F238E27FC236}">
                  <a16:creationId xmlns:a16="http://schemas.microsoft.com/office/drawing/2014/main" id="{E728FA61-84E6-FCF3-2591-B474744BF2AA}"/>
                </a:ext>
              </a:extLst>
            </p:cNvPr>
            <p:cNvSpPr/>
            <p:nvPr/>
          </p:nvSpPr>
          <p:spPr>
            <a:xfrm>
              <a:off x="6383226" y="1033749"/>
              <a:ext cx="2551683" cy="370606"/>
            </a:xfrm>
            <a:prstGeom prst="round2SameRect">
              <a:avLst>
                <a:gd name="adj1" fmla="val 236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  <a:sym typeface="Arial"/>
                </a:rPr>
                <a:t>IMPACTO GERADO</a:t>
              </a:r>
            </a:p>
          </p:txBody>
        </p:sp>
        <p:sp>
          <p:nvSpPr>
            <p:cNvPr id="17" name="Retângulo: Cantos Superiores Arredondados 16">
              <a:extLst>
                <a:ext uri="{FF2B5EF4-FFF2-40B4-BE49-F238E27FC236}">
                  <a16:creationId xmlns:a16="http://schemas.microsoft.com/office/drawing/2014/main" id="{D9F07DED-4FCD-0DA5-BCAA-724A233B9E55}"/>
                </a:ext>
              </a:extLst>
            </p:cNvPr>
            <p:cNvSpPr/>
            <p:nvPr/>
          </p:nvSpPr>
          <p:spPr>
            <a:xfrm>
              <a:off x="8954766" y="1033749"/>
              <a:ext cx="2540456" cy="370606"/>
            </a:xfrm>
            <a:prstGeom prst="round2SameRect">
              <a:avLst>
                <a:gd name="adj1" fmla="val 236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  <a:sym typeface="Arial"/>
                </a:rPr>
                <a:t>COMO RESOLVO HOJE?</a:t>
              </a:r>
            </a:p>
          </p:txBody>
        </p:sp>
      </p:grpSp>
      <p:grpSp>
        <p:nvGrpSpPr>
          <p:cNvPr id="3" name="Agrupar 2">
            <a:extLst>
              <a:ext uri="{FF2B5EF4-FFF2-40B4-BE49-F238E27FC236}">
                <a16:creationId xmlns:a16="http://schemas.microsoft.com/office/drawing/2014/main" id="{F5A25FA3-271E-5D2C-DC8E-315092CE09DF}"/>
              </a:ext>
            </a:extLst>
          </p:cNvPr>
          <p:cNvGrpSpPr/>
          <p:nvPr/>
        </p:nvGrpSpPr>
        <p:grpSpPr>
          <a:xfrm>
            <a:off x="1164808" y="1444057"/>
            <a:ext cx="10248825" cy="4293357"/>
            <a:chOff x="2650807" y="2019717"/>
            <a:chExt cx="9254920" cy="3804659"/>
          </a:xfrm>
        </p:grpSpPr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5788CA8D-F5E3-AF19-0201-38A08637CDFC}"/>
                </a:ext>
              </a:extLst>
            </p:cNvPr>
            <p:cNvSpPr/>
            <p:nvPr/>
          </p:nvSpPr>
          <p:spPr>
            <a:xfrm>
              <a:off x="2650807" y="2019719"/>
              <a:ext cx="2316564" cy="380465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485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endParaRPr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7B58EA5A-67CC-C456-5CE4-C3976797F363}"/>
                </a:ext>
              </a:extLst>
            </p:cNvPr>
            <p:cNvSpPr/>
            <p:nvPr/>
          </p:nvSpPr>
          <p:spPr>
            <a:xfrm>
              <a:off x="4960579" y="2019719"/>
              <a:ext cx="2316564" cy="380465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485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endParaRPr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670D037B-7694-311A-07F2-760B84922928}"/>
                </a:ext>
              </a:extLst>
            </p:cNvPr>
            <p:cNvSpPr/>
            <p:nvPr/>
          </p:nvSpPr>
          <p:spPr>
            <a:xfrm>
              <a:off x="7274871" y="2019718"/>
              <a:ext cx="2316564" cy="380465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485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endParaRPr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3A7B4B5E-5DDA-17D3-1CBC-58D68A4FE56C}"/>
                </a:ext>
              </a:extLst>
            </p:cNvPr>
            <p:cNvSpPr/>
            <p:nvPr/>
          </p:nvSpPr>
          <p:spPr>
            <a:xfrm>
              <a:off x="9589163" y="2019717"/>
              <a:ext cx="2316564" cy="380465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485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endParaRPr>
            </a:p>
          </p:txBody>
        </p:sp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7B372F21-BDF7-7190-9985-FBF1BAB5AA4A}"/>
              </a:ext>
            </a:extLst>
          </p:cNvPr>
          <p:cNvSpPr/>
          <p:nvPr/>
        </p:nvSpPr>
        <p:spPr>
          <a:xfrm>
            <a:off x="1152422" y="2521702"/>
            <a:ext cx="10261209" cy="3215711"/>
          </a:xfrm>
          <a:prstGeom prst="rect">
            <a:avLst/>
          </a:prstGeom>
          <a:gradFill flip="none" rotWithShape="1">
            <a:gsLst>
              <a:gs pos="0">
                <a:srgbClr val="1BBFFF">
                  <a:alpha val="22000"/>
                </a:srgbClr>
              </a:gs>
              <a:gs pos="100000">
                <a:srgbClr val="917BE4">
                  <a:alpha val="28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grpSp>
        <p:nvGrpSpPr>
          <p:cNvPr id="32" name="Agrupar 31">
            <a:extLst>
              <a:ext uri="{FF2B5EF4-FFF2-40B4-BE49-F238E27FC236}">
                <a16:creationId xmlns:a16="http://schemas.microsoft.com/office/drawing/2014/main" id="{DECC0C6B-E67E-4A9D-AEE9-BE984D9BE9BB}"/>
              </a:ext>
            </a:extLst>
          </p:cNvPr>
          <p:cNvGrpSpPr/>
          <p:nvPr/>
        </p:nvGrpSpPr>
        <p:grpSpPr>
          <a:xfrm>
            <a:off x="793081" y="1441081"/>
            <a:ext cx="374243" cy="4314262"/>
            <a:chOff x="864801" y="1396256"/>
            <a:chExt cx="374243" cy="4314262"/>
          </a:xfrm>
          <a:gradFill flip="none" rotWithShape="1">
            <a:gsLst>
              <a:gs pos="0">
                <a:srgbClr val="CC59D5"/>
              </a:gs>
              <a:gs pos="100000">
                <a:srgbClr val="917BE4"/>
              </a:gs>
            </a:gsLst>
            <a:lin ang="5400000" scaled="1"/>
            <a:tileRect/>
          </a:gradFill>
        </p:grpSpPr>
        <p:sp>
          <p:nvSpPr>
            <p:cNvPr id="8" name="Retângulo: Cantos Superiores Arredondados 7">
              <a:extLst>
                <a:ext uri="{FF2B5EF4-FFF2-40B4-BE49-F238E27FC236}">
                  <a16:creationId xmlns:a16="http://schemas.microsoft.com/office/drawing/2014/main" id="{51429008-3350-9B1E-AEBB-7A0DA13F4C3D}"/>
                </a:ext>
              </a:extLst>
            </p:cNvPr>
            <p:cNvSpPr/>
            <p:nvPr/>
          </p:nvSpPr>
          <p:spPr>
            <a:xfrm rot="16200000">
              <a:off x="531410" y="1735578"/>
              <a:ext cx="1046955" cy="368312"/>
            </a:xfrm>
            <a:prstGeom prst="round2SameRect">
              <a:avLst>
                <a:gd name="adj1" fmla="val 236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9" name="Retângulo: Cantos Superiores Arredondados 8">
              <a:extLst>
                <a:ext uri="{FF2B5EF4-FFF2-40B4-BE49-F238E27FC236}">
                  <a16:creationId xmlns:a16="http://schemas.microsoft.com/office/drawing/2014/main" id="{410442C7-EFB5-7FC8-C271-3E323C209C04}"/>
                </a:ext>
              </a:extLst>
            </p:cNvPr>
            <p:cNvSpPr/>
            <p:nvPr/>
          </p:nvSpPr>
          <p:spPr>
            <a:xfrm rot="16200000">
              <a:off x="-558898" y="3918509"/>
              <a:ext cx="3215708" cy="368310"/>
            </a:xfrm>
            <a:prstGeom prst="round2SameRect">
              <a:avLst>
                <a:gd name="adj1" fmla="val 236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  <a:sym typeface="Arial"/>
                </a:rPr>
                <a:t>PROBLEMA / OPORTUNIDADE</a:t>
              </a:r>
            </a:p>
          </p:txBody>
        </p:sp>
      </p:grp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BE7B1A1-ECE1-C547-5984-00A9A3F41F05}"/>
              </a:ext>
            </a:extLst>
          </p:cNvPr>
          <p:cNvSpPr txBox="1"/>
          <p:nvPr/>
        </p:nvSpPr>
        <p:spPr>
          <a:xfrm>
            <a:off x="1297442" y="1668865"/>
            <a:ext cx="2243086" cy="6353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1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Apresente o que é e a raiz do problema pelo contexto usando fatos e dados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7B3DB7E-F694-B257-AD92-D8D7EB924DFD}"/>
              </a:ext>
            </a:extLst>
          </p:cNvPr>
          <p:cNvSpPr txBox="1"/>
          <p:nvPr/>
        </p:nvSpPr>
        <p:spPr>
          <a:xfrm>
            <a:off x="6573385" y="1758773"/>
            <a:ext cx="1991971" cy="45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1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O que isso gera para a empresa como um todo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0D2571D-F24C-259E-3252-59A580263A63}"/>
              </a:ext>
            </a:extLst>
          </p:cNvPr>
          <p:cNvSpPr txBox="1"/>
          <p:nvPr/>
        </p:nvSpPr>
        <p:spPr>
          <a:xfrm>
            <a:off x="9309089" y="1758773"/>
            <a:ext cx="1646257" cy="45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1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Soluções atuais que as pessoas usam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0AEDACE-A0FD-8D02-408C-E09A151C77C6}"/>
              </a:ext>
            </a:extLst>
          </p:cNvPr>
          <p:cNvSpPr txBox="1"/>
          <p:nvPr/>
        </p:nvSpPr>
        <p:spPr>
          <a:xfrm>
            <a:off x="1270547" y="3954483"/>
            <a:ext cx="2464167" cy="257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7891" marR="0" lvl="0" indent="-267891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20D75954-3C7F-E9D5-3CA8-4E9C87F37318}"/>
              </a:ext>
            </a:extLst>
          </p:cNvPr>
          <p:cNvSpPr txBox="1"/>
          <p:nvPr/>
        </p:nvSpPr>
        <p:spPr>
          <a:xfrm rot="16200000">
            <a:off x="333734" y="1825038"/>
            <a:ext cx="1305312" cy="279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Arial"/>
              </a:rPr>
              <a:t>INSTRUÇÃ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O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151C4D5E-6B90-252E-9ED6-9227E3EEE443}"/>
              </a:ext>
            </a:extLst>
          </p:cNvPr>
          <p:cNvSpPr txBox="1"/>
          <p:nvPr/>
        </p:nvSpPr>
        <p:spPr>
          <a:xfrm>
            <a:off x="9039061" y="2881669"/>
            <a:ext cx="2019706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7891" marR="0" lvl="0" indent="-267891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Caronas com</a:t>
            </a:r>
            <a:b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</a:b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outros colegas</a:t>
            </a:r>
          </a:p>
          <a:p>
            <a:pPr marL="267891" marR="0" lvl="0" indent="-267891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  <a:p>
            <a:pPr marL="267891" marR="0" lvl="0" indent="-267891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Agendamento</a:t>
            </a:r>
            <a:b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</a:b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de táxis</a:t>
            </a:r>
          </a:p>
          <a:p>
            <a:pPr marL="267891" marR="0" lvl="0" indent="-267891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  <a:p>
            <a:pPr marL="267891" marR="0" lvl="0" indent="-267891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Motoristas particulares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CAD9D636-CC7C-7E8F-5DFD-58E2D6B884F3}"/>
              </a:ext>
            </a:extLst>
          </p:cNvPr>
          <p:cNvSpPr txBox="1"/>
          <p:nvPr/>
        </p:nvSpPr>
        <p:spPr>
          <a:xfrm>
            <a:off x="1413827" y="2881669"/>
            <a:ext cx="1990000" cy="419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Dificuldade em conseguir taxi 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BA8E1501-AF37-6849-4AD8-F837CD3195A2}"/>
              </a:ext>
            </a:extLst>
          </p:cNvPr>
          <p:cNvSpPr txBox="1"/>
          <p:nvPr/>
        </p:nvSpPr>
        <p:spPr>
          <a:xfrm>
            <a:off x="6599445" y="2881669"/>
            <a:ext cx="1661634" cy="1158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7891" marR="0" lvl="0" indent="-267891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Altos custos</a:t>
            </a:r>
          </a:p>
          <a:p>
            <a:pPr marL="267891" marR="0" lvl="0" indent="-267891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  <a:p>
            <a:pPr marL="267891" marR="0" lvl="0" indent="-267891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Atraso para compromissos</a:t>
            </a:r>
          </a:p>
          <a:p>
            <a:pPr marL="267891" marR="0" lvl="0" indent="-267891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  <a:p>
            <a:pPr marL="267891" marR="0" lvl="0" indent="-267891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Incerteza se vai conseguir carro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B2A8716E-2889-2DD8-2FD8-A64E64F6182A}"/>
              </a:ext>
            </a:extLst>
          </p:cNvPr>
          <p:cNvSpPr txBox="1"/>
          <p:nvPr/>
        </p:nvSpPr>
        <p:spPr>
          <a:xfrm>
            <a:off x="1396420" y="3350193"/>
            <a:ext cx="2101489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7891" marR="0" lvl="0" indent="-267891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Hora do rush não tem carros disponíveis</a:t>
            </a:r>
          </a:p>
          <a:p>
            <a:pPr marL="267891" marR="0" lvl="0" indent="-267891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  <a:p>
            <a:pPr marL="267891" marR="0" lvl="0" indent="-267891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Tempo médio de espera: 40min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974D6D02-7257-02A1-CD00-0D714AF0903C}"/>
              </a:ext>
            </a:extLst>
          </p:cNvPr>
          <p:cNvSpPr txBox="1"/>
          <p:nvPr/>
        </p:nvSpPr>
        <p:spPr>
          <a:xfrm>
            <a:off x="3990984" y="1758773"/>
            <a:ext cx="1991971" cy="45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1" u="none" strike="noStrike" kern="1200" cap="none" spc="0" normalizeH="0" baseline="0" noProof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Time, área, departamento, cliente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A33DEDE9-2E9E-DF12-DB30-B36F355CC3D5}"/>
              </a:ext>
            </a:extLst>
          </p:cNvPr>
          <p:cNvSpPr txBox="1"/>
          <p:nvPr/>
        </p:nvSpPr>
        <p:spPr>
          <a:xfrm>
            <a:off x="4059752" y="2881669"/>
            <a:ext cx="185443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Adultos de 25-50</a:t>
            </a:r>
            <a:b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</a:b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anos trabalham</a:t>
            </a:r>
            <a:b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</a:b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em escritórios no centro de SP</a:t>
            </a:r>
          </a:p>
        </p:txBody>
      </p:sp>
    </p:spTree>
    <p:extLst>
      <p:ext uri="{BB962C8B-B14F-4D97-AF65-F5344CB8AC3E}">
        <p14:creationId xmlns:p14="http://schemas.microsoft.com/office/powerpoint/2010/main" val="18667825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8CDF88114A3B478B823CF111431D97" ma:contentTypeVersion="21" ma:contentTypeDescription="Create a new document." ma:contentTypeScope="" ma:versionID="f919e3975e9100957d90a8a2d634b411">
  <xsd:schema xmlns:xsd="http://www.w3.org/2001/XMLSchema" xmlns:xs="http://www.w3.org/2001/XMLSchema" xmlns:p="http://schemas.microsoft.com/office/2006/metadata/properties" xmlns:ns2="ca24610a-89d8-41ed-9d17-0839b3811cc0" xmlns:ns3="aee5329c-066a-4f26-a2c8-b375c9a21a0b" targetNamespace="http://schemas.microsoft.com/office/2006/metadata/properties" ma:root="true" ma:fieldsID="f46f9dbae41a12666b5789cb4145474b" ns2:_="" ns3:_="">
    <xsd:import namespace="ca24610a-89d8-41ed-9d17-0839b3811cc0"/>
    <xsd:import namespace="aee5329c-066a-4f26-a2c8-b375c9a21a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Dataehora" minOccurs="0"/>
                <xsd:element ref="ns2:MediaServiceLocation" minOccurs="0"/>
                <xsd:element ref="ns2:Idioma" minOccurs="0"/>
                <xsd:element ref="ns3:TaxKeywordTaxHTField" minOccurs="0"/>
                <xsd:element ref="ns2:MediaServiceObjectDetectorVersions" minOccurs="0"/>
                <xsd:element ref="ns2:_Flow_SignoffStatu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4610a-89d8-41ed-9d17-0839b3811c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a3b366e-f303-46a5-b9f8-ffdf48dec6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ataehora" ma:index="20" nillable="true" ma:displayName="Data e hora" ma:format="DateOnly" ma:internalName="Dataehora">
      <xsd:simpleType>
        <xsd:restriction base="dms:DateTime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Idioma" ma:index="22" nillable="true" ma:displayName="Idioma" ma:default="Português" ma:format="Dropdown" ma:indexed="true" ma:internalName="Idioma">
      <xsd:simpleType>
        <xsd:restriction base="dms:Choice">
          <xsd:enumeration value="Espanhol"/>
          <xsd:enumeration value="Inglês"/>
          <xsd:enumeration value="Português"/>
        </xsd:restriction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_Flow_SignoffStatus" ma:index="26" nillable="true" ma:displayName="Sign-off status" ma:internalName="Sign_x002d_off_x0020_status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e5329c-066a-4f26-a2c8-b375c9a21a0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01d5640-87c4-4f18-9f76-93a771098e48}" ma:internalName="TaxCatchAll" ma:showField="CatchAllData" ma:web="aee5329c-066a-4f26-a2c8-b375c9a21a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4" nillable="true" ma:taxonomy="true" ma:internalName="TaxKeywordTaxHTField" ma:taxonomyFieldName="TaxKeyword" ma:displayName="Enterprise Keywords" ma:fieldId="{23f27201-bee3-471e-b2e7-b64fd8b7ca38}" ma:taxonomyMulti="true" ma:sspId="ca3b366e-f303-46a5-b9f8-ffdf48dec6c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ee5329c-066a-4f26-a2c8-b375c9a21a0b" xsi:nil="true"/>
    <lcf76f155ced4ddcb4097134ff3c332f xmlns="ca24610a-89d8-41ed-9d17-0839b3811cc0">
      <Terms xmlns="http://schemas.microsoft.com/office/infopath/2007/PartnerControls"/>
    </lcf76f155ced4ddcb4097134ff3c332f>
    <_Flow_SignoffStatus xmlns="ca24610a-89d8-41ed-9d17-0839b3811cc0" xsi:nil="true"/>
    <Idioma xmlns="ca24610a-89d8-41ed-9d17-0839b3811cc0">Português</Idioma>
    <TaxKeywordTaxHTField xmlns="aee5329c-066a-4f26-a2c8-b375c9a21a0b">
      <Terms xmlns="http://schemas.microsoft.com/office/infopath/2007/PartnerControls"/>
    </TaxKeywordTaxHTField>
    <Dataehora xmlns="ca24610a-89d8-41ed-9d17-0839b3811cc0" xsi:nil="true"/>
  </documentManagement>
</p:properties>
</file>

<file path=customXml/itemProps1.xml><?xml version="1.0" encoding="utf-8"?>
<ds:datastoreItem xmlns:ds="http://schemas.openxmlformats.org/officeDocument/2006/customXml" ds:itemID="{4C59917B-7902-4D26-A3E0-0028C120D8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86B315E-239B-468E-8519-E559A6A852AA}"/>
</file>

<file path=customXml/itemProps3.xml><?xml version="1.0" encoding="utf-8"?>
<ds:datastoreItem xmlns:ds="http://schemas.openxmlformats.org/officeDocument/2006/customXml" ds:itemID="{AC40BD5E-C240-44AF-9310-514AD53EAD5E}">
  <ds:schemaRefs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  <ds:schemaRef ds:uri="ca24610a-89d8-41ed-9d17-0839b3811cc0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aee5329c-066a-4f26-a2c8-b375c9a21a0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1447</TotalTime>
  <Words>111</Words>
  <Application>Microsoft Office PowerPoint</Application>
  <PresentationFormat>Widescreen</PresentationFormat>
  <Paragraphs>30</Paragraphs>
  <Slides>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2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Calibri Light</vt:lpstr>
      <vt:lpstr>Montserrat</vt:lpstr>
      <vt:lpstr>Tahoma</vt:lpstr>
      <vt:lpstr>Tema do Office</vt:lpstr>
      <vt:lpstr>1_Personalizar design</vt:lpstr>
      <vt:lpstr>1_Tema do Office</vt:lpstr>
      <vt:lpstr>2_Tema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Ellen Machado</dc:creator>
  <cp:lastModifiedBy>Ândria Kaminski</cp:lastModifiedBy>
  <cp:revision>19</cp:revision>
  <dcterms:created xsi:type="dcterms:W3CDTF">2023-01-17T17:16:10Z</dcterms:created>
  <dcterms:modified xsi:type="dcterms:W3CDTF">2025-04-15T11:40:28Z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0x0101004F8CDF88114A3B478B823CF111431D97</vt:lpwstr>
  </property>
  <property fmtid="{D5CDD505-2E9C-101B-9397-08002B2CF9AE}" pid="3" name="MediaServiceImageTags">
    <vt:lpwstr/>
  </property>
  <property fmtid="{D5CDD505-2E9C-101B-9397-08002B2CF9AE}" pid="4" name="TaxKeyword">
    <vt:lpwstr/>
  </property>
</Properties>
</file>