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2D6FA-D083-4E11-8210-B2DECDC5F092}" v="1" dt="2025-04-14T03:37:48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122D6FA-D083-4E11-8210-B2DECDC5F092}"/>
    <pc:docChg chg="addSld delSld modSld modSection">
      <pc:chgData name="Ândria Kaminski" userId="353dd59b-79f5-4f4a-adf8-a66dbee6ec45" providerId="ADAL" clId="{4122D6FA-D083-4E11-8210-B2DECDC5F092}" dt="2025-04-14T03:37:50.797" v="1" actId="47"/>
      <pc:docMkLst>
        <pc:docMk/>
      </pc:docMkLst>
      <pc:sldChg chg="del">
        <pc:chgData name="Ândria Kaminski" userId="353dd59b-79f5-4f4a-adf8-a66dbee6ec45" providerId="ADAL" clId="{4122D6FA-D083-4E11-8210-B2DECDC5F092}" dt="2025-04-14T03:37:50.797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4122D6FA-D083-4E11-8210-B2DECDC5F092}" dt="2025-04-14T03:37:50.797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4122D6FA-D083-4E11-8210-B2DECDC5F092}" dt="2025-04-14T03:37:48.104" v="0"/>
        <pc:sldMkLst>
          <pc:docMk/>
          <pc:sldMk cId="2136739528" sldId="2147376700"/>
        </pc:sldMkLst>
      </pc:sldChg>
      <pc:sldChg chg="add">
        <pc:chgData name="Ândria Kaminski" userId="353dd59b-79f5-4f4a-adf8-a66dbee6ec45" providerId="ADAL" clId="{4122D6FA-D083-4E11-8210-B2DECDC5F092}" dt="2025-04-14T03:37:48.104" v="0"/>
        <pc:sldMkLst>
          <pc:docMk/>
          <pc:sldMk cId="766056323" sldId="21473767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5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9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135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731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51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47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92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39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40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2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Brainwriting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1" name="Imagem 10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7498F60-14D7-FAA8-BBFA-DF696B46E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96" y="1174816"/>
            <a:ext cx="4866265" cy="513589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E4E51273-DB37-7679-7F9D-83D0A009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A1B2379-9F55-02A3-B87C-23CDABC3C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26" name="Imagem 25" descr="Uma imagem contendo Texto&#10;&#10;Descrição gerada automaticamente">
            <a:extLst>
              <a:ext uri="{FF2B5EF4-FFF2-40B4-BE49-F238E27FC236}">
                <a16:creationId xmlns:a16="http://schemas.microsoft.com/office/drawing/2014/main" id="{19F8449E-EC29-D892-0A08-2877FADB7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27" name="Imagem 26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AAE2145-A5C3-B362-A1E4-2C8BFCFE389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2DFE7F6-D1A7-1243-1FE8-201DA6CEB66C}"/>
              </a:ext>
            </a:extLst>
          </p:cNvPr>
          <p:cNvSpPr/>
          <p:nvPr/>
        </p:nvSpPr>
        <p:spPr>
          <a:xfrm>
            <a:off x="996403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CDC8876-25E2-B269-D128-719BCF46E19D}"/>
              </a:ext>
            </a:extLst>
          </p:cNvPr>
          <p:cNvGrpSpPr/>
          <p:nvPr/>
        </p:nvGrpSpPr>
        <p:grpSpPr>
          <a:xfrm rot="20309008">
            <a:off x="169449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3868AE2-CB2F-C160-96A2-C25A036C7789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855D1CD-1D95-B6E4-10E2-E77A43192228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C86895E-8F11-4A04-5D8D-2888D1FB4B5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A5237BF-B6CB-4319-0824-4BCF9A540396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3A18B9AE-F2C8-E93C-76CB-E4FA4662FD0F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BD43E789-F3D5-D817-27D5-ACD07EFCF9F8}"/>
              </a:ext>
            </a:extLst>
          </p:cNvPr>
          <p:cNvSpPr/>
          <p:nvPr/>
        </p:nvSpPr>
        <p:spPr>
          <a:xfrm>
            <a:off x="3116750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B830433-4479-E100-8046-DDF75449053B}"/>
              </a:ext>
            </a:extLst>
          </p:cNvPr>
          <p:cNvGrpSpPr/>
          <p:nvPr/>
        </p:nvGrpSpPr>
        <p:grpSpPr>
          <a:xfrm rot="20309008">
            <a:off x="3814844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F9211F2E-28C8-0C2B-66A5-40E7DAD23FF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6928F293-0015-2C40-B840-3F614A20961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2EAE704-65FE-E15E-412D-A062EB1B7A53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B2260DF-21EE-4AAD-2F2D-2C5E17BE80F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080A29D-5482-0986-11B0-DFBA5E0315B4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2B92B114-C6D5-4935-C8BC-15DF5872F42C}"/>
              </a:ext>
            </a:extLst>
          </p:cNvPr>
          <p:cNvSpPr/>
          <p:nvPr/>
        </p:nvSpPr>
        <p:spPr>
          <a:xfrm>
            <a:off x="525337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34E4C28-5FED-9306-FC77-7794C4213644}"/>
              </a:ext>
            </a:extLst>
          </p:cNvPr>
          <p:cNvGrpSpPr/>
          <p:nvPr/>
        </p:nvGrpSpPr>
        <p:grpSpPr>
          <a:xfrm rot="20309008">
            <a:off x="5951467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9A1840F0-A43F-C95A-72FF-ACFBFD370EEA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52FB1DA-6070-1437-9702-53D64D89DB02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27B370C1-30EC-F9F7-705E-F9636652D38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094DB9F1-C748-B0A0-37CA-10C73C31D6A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704D0E4C-5170-2478-0AA1-786ADE44F8C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CB3CD154-E566-FB9C-4A9A-FD17BF837172}"/>
              </a:ext>
            </a:extLst>
          </p:cNvPr>
          <p:cNvSpPr/>
          <p:nvPr/>
        </p:nvSpPr>
        <p:spPr>
          <a:xfrm>
            <a:off x="7378304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7D62B36-97AF-4BFA-0B98-6F498A2E71F9}"/>
              </a:ext>
            </a:extLst>
          </p:cNvPr>
          <p:cNvGrpSpPr/>
          <p:nvPr/>
        </p:nvGrpSpPr>
        <p:grpSpPr>
          <a:xfrm rot="20309008">
            <a:off x="8076398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9E8E8807-6A80-661A-4819-B1AAB66B2E34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0B45E988-4923-43A4-F24A-0D6B3E3699D3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6AD86627-5559-397B-86C2-913D53C0285B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696C2CE6-0507-14A1-94A2-7932D8A850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0199187-C1E8-80CB-2E13-34B0A5E2E00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09546F59-6DE4-8BE7-2FCB-27C6429FDF8D}"/>
              </a:ext>
            </a:extLst>
          </p:cNvPr>
          <p:cNvSpPr/>
          <p:nvPr/>
        </p:nvSpPr>
        <p:spPr>
          <a:xfrm>
            <a:off x="9523282" y="1402576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5578690-AC6B-1356-CED1-972F6C935016}"/>
              </a:ext>
            </a:extLst>
          </p:cNvPr>
          <p:cNvGrpSpPr/>
          <p:nvPr/>
        </p:nvGrpSpPr>
        <p:grpSpPr>
          <a:xfrm rot="20309008">
            <a:off x="10221376" y="1183280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873AC32-9899-27A3-4139-46E4564E37CC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E35571D0-D606-517B-BE91-53C933F6D63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AC3FF38E-6E8F-ACAE-CE9F-C181EABF92B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E0A71F03-8733-7CDF-02AE-7DE9A06CB22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E2F41591-6FFC-3B93-5933-6BCE3E56A64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62B59DCD-DC1C-EEA9-1D51-C0AB16DE4C6C}"/>
              </a:ext>
            </a:extLst>
          </p:cNvPr>
          <p:cNvSpPr/>
          <p:nvPr/>
        </p:nvSpPr>
        <p:spPr>
          <a:xfrm>
            <a:off x="996403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75A2CE8-AA48-3F2D-68B9-E09AC6B6ED68}"/>
              </a:ext>
            </a:extLst>
          </p:cNvPr>
          <p:cNvGrpSpPr/>
          <p:nvPr/>
        </p:nvGrpSpPr>
        <p:grpSpPr>
          <a:xfrm rot="20309008">
            <a:off x="169449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28C96204-4EF4-8594-2C23-91A0D7C781A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EEDA6A31-A473-426F-D745-F0BB6BD59204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F2DDE44E-4C39-F169-6DD6-A3B2ECAA97D0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875A1CA6-5FC7-3D7B-EF8B-FF486930C2E9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BDAFA714-99FA-9874-AACC-EF8B7C453E42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F4C399CB-1576-F356-7606-482D4AE0A2C9}"/>
              </a:ext>
            </a:extLst>
          </p:cNvPr>
          <p:cNvSpPr/>
          <p:nvPr/>
        </p:nvSpPr>
        <p:spPr>
          <a:xfrm>
            <a:off x="3116750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3380EE1-378B-1C15-8D33-CCCA647AA811}"/>
              </a:ext>
            </a:extLst>
          </p:cNvPr>
          <p:cNvGrpSpPr/>
          <p:nvPr/>
        </p:nvGrpSpPr>
        <p:grpSpPr>
          <a:xfrm rot="20309008">
            <a:off x="3814844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D305C9EF-F645-2440-28F4-574209806CD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851614CF-C635-30A4-8A20-B5AB78F9199F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3F7AA5BF-F953-86D0-CF17-97F8E6C09CA7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B204165C-F8C7-10CD-7C8B-44161D2E8AE3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04A263B2-1B32-F427-EA48-09DD31DFA90A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Retângulo 64">
            <a:extLst>
              <a:ext uri="{FF2B5EF4-FFF2-40B4-BE49-F238E27FC236}">
                <a16:creationId xmlns:a16="http://schemas.microsoft.com/office/drawing/2014/main" id="{D0510E54-4B0C-9536-0871-3F33731BD19C}"/>
              </a:ext>
            </a:extLst>
          </p:cNvPr>
          <p:cNvSpPr/>
          <p:nvPr/>
        </p:nvSpPr>
        <p:spPr>
          <a:xfrm>
            <a:off x="525337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524CB1D5-5C5B-FD05-D271-42A256CF0658}"/>
              </a:ext>
            </a:extLst>
          </p:cNvPr>
          <p:cNvGrpSpPr/>
          <p:nvPr/>
        </p:nvGrpSpPr>
        <p:grpSpPr>
          <a:xfrm rot="20309008">
            <a:off x="5951467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5B4F8251-1564-E676-EFB8-8F8A0425BF86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CA0FEF36-ABE7-71E3-02E0-900E884FD10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893131E1-7DF5-B17D-5929-C2E7B2DCB646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604E75E8-A4C8-D0A0-0998-E72EE4A93554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27FEFCD4-0AB8-3712-9D40-47766BE040B3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Retângulo 67">
            <a:extLst>
              <a:ext uri="{FF2B5EF4-FFF2-40B4-BE49-F238E27FC236}">
                <a16:creationId xmlns:a16="http://schemas.microsoft.com/office/drawing/2014/main" id="{AF866A05-DBB3-8357-5495-28CB890AC7C8}"/>
              </a:ext>
            </a:extLst>
          </p:cNvPr>
          <p:cNvSpPr/>
          <p:nvPr/>
        </p:nvSpPr>
        <p:spPr>
          <a:xfrm>
            <a:off x="7378304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96A2C052-C6A4-D350-CEFD-28750E2DBDD6}"/>
              </a:ext>
            </a:extLst>
          </p:cNvPr>
          <p:cNvGrpSpPr/>
          <p:nvPr/>
        </p:nvGrpSpPr>
        <p:grpSpPr>
          <a:xfrm rot="20309008">
            <a:off x="8076398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F4A5ED65-9ABF-E404-D3F4-DF0A286D75B5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F35C006A-9656-99AD-D717-B7DB9761E5A1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558B7DF7-8423-AE01-97A5-D9EDE8BADC1D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229EEBAC-551B-4335-8B94-1E63787FD635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1E94EEFB-F852-8FFA-0559-A24641AB5188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EC6475E0-27E4-E588-539A-4F2029D800A8}"/>
              </a:ext>
            </a:extLst>
          </p:cNvPr>
          <p:cNvSpPr/>
          <p:nvPr/>
        </p:nvSpPr>
        <p:spPr>
          <a:xfrm>
            <a:off x="9523282" y="3679611"/>
            <a:ext cx="1618525" cy="1618525"/>
          </a:xfrm>
          <a:prstGeom prst="rect">
            <a:avLst/>
          </a:prstGeom>
          <a:gradFill flip="none" rotWithShape="1">
            <a:gsLst>
              <a:gs pos="0">
                <a:srgbClr val="AFE8FF"/>
              </a:gs>
              <a:gs pos="100000">
                <a:srgbClr val="D9AAFC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17D523C-1C30-D4F2-3A02-C9060E3E29D5}"/>
              </a:ext>
            </a:extLst>
          </p:cNvPr>
          <p:cNvGrpSpPr/>
          <p:nvPr/>
        </p:nvGrpSpPr>
        <p:grpSpPr>
          <a:xfrm rot="20309008">
            <a:off x="10221376" y="3460315"/>
            <a:ext cx="406072" cy="406086"/>
            <a:chOff x="654430" y="3113542"/>
            <a:chExt cx="466166" cy="466181"/>
          </a:xfrm>
          <a:effectLst>
            <a:outerShdw blurRad="50800" dist="12700" dir="2700000" sx="99000" sy="99000" algn="tl" rotWithShape="0">
              <a:prstClr val="black">
                <a:alpha val="41000"/>
              </a:prstClr>
            </a:outerShdw>
          </a:effectLst>
        </p:grpSpPr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15836662-9E15-8651-2B96-AB4F9AE1DA32}"/>
                </a:ext>
              </a:extLst>
            </p:cNvPr>
            <p:cNvSpPr/>
            <p:nvPr/>
          </p:nvSpPr>
          <p:spPr>
            <a:xfrm>
              <a:off x="654430" y="3414590"/>
              <a:ext cx="165189" cy="165133"/>
            </a:xfrm>
            <a:custGeom>
              <a:avLst/>
              <a:gdLst>
                <a:gd name="connsiteX0" fmla="*/ 162266 w 165189"/>
                <a:gd name="connsiteY0" fmla="*/ 41717 h 165133"/>
                <a:gd name="connsiteX1" fmla="*/ 123418 w 165189"/>
                <a:gd name="connsiteY1" fmla="*/ 2870 h 165133"/>
                <a:gd name="connsiteX2" fmla="*/ 115804 w 165189"/>
                <a:gd name="connsiteY2" fmla="*/ 34 h 165133"/>
                <a:gd name="connsiteX3" fmla="*/ 108714 w 165189"/>
                <a:gd name="connsiteY3" fmla="*/ 3919 h 165133"/>
                <a:gd name="connsiteX4" fmla="*/ 1943 w 165189"/>
                <a:gd name="connsiteY4" fmla="*/ 149595 h 165133"/>
                <a:gd name="connsiteX5" fmla="*/ 3885 w 165189"/>
                <a:gd name="connsiteY5" fmla="*/ 163192 h 165133"/>
                <a:gd name="connsiteX6" fmla="*/ 15539 w 165189"/>
                <a:gd name="connsiteY6" fmla="*/ 163192 h 165133"/>
                <a:gd name="connsiteX7" fmla="*/ 161216 w 165189"/>
                <a:gd name="connsiteY7" fmla="*/ 56362 h 165133"/>
                <a:gd name="connsiteX8" fmla="*/ 163312 w 165189"/>
                <a:gd name="connsiteY8" fmla="*/ 42789 h 165133"/>
                <a:gd name="connsiteX9" fmla="*/ 162343 w 165189"/>
                <a:gd name="connsiteY9" fmla="*/ 41659 h 165133"/>
                <a:gd name="connsiteX10" fmla="*/ 162266 w 165189"/>
                <a:gd name="connsiteY10" fmla="*/ 41717 h 1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89" h="165133">
                  <a:moveTo>
                    <a:pt x="162266" y="41717"/>
                  </a:moveTo>
                  <a:lnTo>
                    <a:pt x="123418" y="2870"/>
                  </a:lnTo>
                  <a:cubicBezTo>
                    <a:pt x="121432" y="834"/>
                    <a:pt x="118638" y="-206"/>
                    <a:pt x="115804" y="34"/>
                  </a:cubicBezTo>
                  <a:cubicBezTo>
                    <a:pt x="112989" y="237"/>
                    <a:pt x="110400" y="1655"/>
                    <a:pt x="108714" y="3919"/>
                  </a:cubicBezTo>
                  <a:lnTo>
                    <a:pt x="1943" y="149595"/>
                  </a:lnTo>
                  <a:cubicBezTo>
                    <a:pt x="-1275" y="153887"/>
                    <a:pt x="-406" y="159974"/>
                    <a:pt x="3885" y="163192"/>
                  </a:cubicBezTo>
                  <a:cubicBezTo>
                    <a:pt x="7339" y="165781"/>
                    <a:pt x="12086" y="165781"/>
                    <a:pt x="15539" y="163192"/>
                  </a:cubicBezTo>
                  <a:lnTo>
                    <a:pt x="161216" y="56362"/>
                  </a:lnTo>
                  <a:cubicBezTo>
                    <a:pt x="165543" y="53193"/>
                    <a:pt x="166481" y="47116"/>
                    <a:pt x="163312" y="42789"/>
                  </a:cubicBezTo>
                  <a:cubicBezTo>
                    <a:pt x="163018" y="42388"/>
                    <a:pt x="162695" y="42011"/>
                    <a:pt x="162343" y="41659"/>
                  </a:cubicBezTo>
                  <a:lnTo>
                    <a:pt x="162266" y="417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338B9B0D-9877-189E-DDDF-C6A0E9E4026E}"/>
                </a:ext>
              </a:extLst>
            </p:cNvPr>
            <p:cNvSpPr/>
            <p:nvPr/>
          </p:nvSpPr>
          <p:spPr>
            <a:xfrm>
              <a:off x="704815" y="3272945"/>
              <a:ext cx="256169" cy="256425"/>
            </a:xfrm>
            <a:custGeom>
              <a:avLst/>
              <a:gdLst>
                <a:gd name="connsiteX0" fmla="*/ 238134 w 256169"/>
                <a:gd name="connsiteY0" fmla="*/ 115380 h 256425"/>
                <a:gd name="connsiteX1" fmla="*/ 141017 w 256169"/>
                <a:gd name="connsiteY1" fmla="*/ 18263 h 256425"/>
                <a:gd name="connsiteX2" fmla="*/ 83640 w 256169"/>
                <a:gd name="connsiteY2" fmla="*/ 102 h 256425"/>
                <a:gd name="connsiteX3" fmla="*/ 10724 w 256169"/>
                <a:gd name="connsiteY3" fmla="*/ 27974 h 256425"/>
                <a:gd name="connsiteX4" fmla="*/ 15579 w 256169"/>
                <a:gd name="connsiteY4" fmla="*/ 100444 h 256425"/>
                <a:gd name="connsiteX5" fmla="*/ 78706 w 256169"/>
                <a:gd name="connsiteY5" fmla="*/ 177671 h 256425"/>
                <a:gd name="connsiteX6" fmla="*/ 201657 w 256169"/>
                <a:gd name="connsiteY6" fmla="*/ 256414 h 256425"/>
                <a:gd name="connsiteX7" fmla="*/ 228403 w 256169"/>
                <a:gd name="connsiteY7" fmla="*/ 245653 h 256425"/>
                <a:gd name="connsiteX8" fmla="*/ 238134 w 256169"/>
                <a:gd name="connsiteY8" fmla="*/ 115380 h 2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69" h="256425">
                  <a:moveTo>
                    <a:pt x="238134" y="115380"/>
                  </a:moveTo>
                  <a:lnTo>
                    <a:pt x="141017" y="18263"/>
                  </a:lnTo>
                  <a:cubicBezTo>
                    <a:pt x="124678" y="5543"/>
                    <a:pt x="104322" y="-901"/>
                    <a:pt x="83640" y="102"/>
                  </a:cubicBezTo>
                  <a:cubicBezTo>
                    <a:pt x="56566" y="-845"/>
                    <a:pt x="30262" y="9209"/>
                    <a:pt x="10724" y="27974"/>
                  </a:cubicBezTo>
                  <a:cubicBezTo>
                    <a:pt x="-5048" y="43746"/>
                    <a:pt x="-3417" y="68123"/>
                    <a:pt x="15579" y="100444"/>
                  </a:cubicBezTo>
                  <a:cubicBezTo>
                    <a:pt x="33519" y="128574"/>
                    <a:pt x="54707" y="154494"/>
                    <a:pt x="78706" y="177671"/>
                  </a:cubicBezTo>
                  <a:cubicBezTo>
                    <a:pt x="117339" y="216286"/>
                    <a:pt x="166112" y="256414"/>
                    <a:pt x="201657" y="256414"/>
                  </a:cubicBezTo>
                  <a:cubicBezTo>
                    <a:pt x="211675" y="256668"/>
                    <a:pt x="221352" y="252774"/>
                    <a:pt x="228403" y="245653"/>
                  </a:cubicBezTo>
                  <a:cubicBezTo>
                    <a:pt x="268843" y="205233"/>
                    <a:pt x="258762" y="136028"/>
                    <a:pt x="238134" y="115380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7BA2085E-10AD-6F44-669C-234F740C4F2C}"/>
                </a:ext>
              </a:extLst>
            </p:cNvPr>
            <p:cNvSpPr/>
            <p:nvPr/>
          </p:nvSpPr>
          <p:spPr>
            <a:xfrm>
              <a:off x="824928" y="3210670"/>
              <a:ext cx="198558" cy="198589"/>
            </a:xfrm>
            <a:custGeom>
              <a:avLst/>
              <a:gdLst>
                <a:gd name="connsiteX0" fmla="*/ 195715 w 198558"/>
                <a:gd name="connsiteY0" fmla="*/ 99961 h 198589"/>
                <a:gd name="connsiteX1" fmla="*/ 98597 w 198558"/>
                <a:gd name="connsiteY1" fmla="*/ 2843 h 198589"/>
                <a:gd name="connsiteX2" fmla="*/ 84864 w 198558"/>
                <a:gd name="connsiteY2" fmla="*/ 2843 h 198589"/>
                <a:gd name="connsiteX3" fmla="*/ 7170 w 198558"/>
                <a:gd name="connsiteY3" fmla="*/ 80537 h 198589"/>
                <a:gd name="connsiteX4" fmla="*/ 36306 w 198558"/>
                <a:gd name="connsiteY4" fmla="*/ 162252 h 198589"/>
                <a:gd name="connsiteX5" fmla="*/ 99238 w 198558"/>
                <a:gd name="connsiteY5" fmla="*/ 198574 h 198589"/>
                <a:gd name="connsiteX6" fmla="*/ 118020 w 198558"/>
                <a:gd name="connsiteY6" fmla="*/ 191387 h 198589"/>
                <a:gd name="connsiteX7" fmla="*/ 195714 w 198558"/>
                <a:gd name="connsiteY7" fmla="*/ 113693 h 198589"/>
                <a:gd name="connsiteX8" fmla="*/ 195715 w 198558"/>
                <a:gd name="connsiteY8" fmla="*/ 99961 h 19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8" h="198589">
                  <a:moveTo>
                    <a:pt x="195715" y="99961"/>
                  </a:moveTo>
                  <a:lnTo>
                    <a:pt x="98597" y="2843"/>
                  </a:lnTo>
                  <a:cubicBezTo>
                    <a:pt x="94805" y="-948"/>
                    <a:pt x="88657" y="-948"/>
                    <a:pt x="84864" y="2843"/>
                  </a:cubicBezTo>
                  <a:lnTo>
                    <a:pt x="7170" y="80537"/>
                  </a:lnTo>
                  <a:cubicBezTo>
                    <a:pt x="-5533" y="93240"/>
                    <a:pt x="-4484" y="121327"/>
                    <a:pt x="36306" y="162252"/>
                  </a:cubicBezTo>
                  <a:cubicBezTo>
                    <a:pt x="62935" y="188882"/>
                    <a:pt x="84165" y="198574"/>
                    <a:pt x="99238" y="198574"/>
                  </a:cubicBezTo>
                  <a:cubicBezTo>
                    <a:pt x="106214" y="198820"/>
                    <a:pt x="112991" y="196227"/>
                    <a:pt x="118020" y="191387"/>
                  </a:cubicBezTo>
                  <a:lnTo>
                    <a:pt x="195714" y="113693"/>
                  </a:lnTo>
                  <a:cubicBezTo>
                    <a:pt x="199506" y="109901"/>
                    <a:pt x="199506" y="103754"/>
                    <a:pt x="195715" y="99961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65C84A4E-0152-7B03-FFE8-77E08355B6EF}"/>
                </a:ext>
              </a:extLst>
            </p:cNvPr>
            <p:cNvSpPr/>
            <p:nvPr/>
          </p:nvSpPr>
          <p:spPr>
            <a:xfrm>
              <a:off x="905722" y="3113542"/>
              <a:ext cx="214867" cy="214880"/>
            </a:xfrm>
            <a:custGeom>
              <a:avLst/>
              <a:gdLst>
                <a:gd name="connsiteX0" fmla="*/ 214136 w 214867"/>
                <a:gd name="connsiteY0" fmla="*/ 171119 h 214880"/>
                <a:gd name="connsiteX1" fmla="*/ 205163 w 214867"/>
                <a:gd name="connsiteY1" fmla="*/ 165117 h 214880"/>
                <a:gd name="connsiteX2" fmla="*/ 105209 w 214867"/>
                <a:gd name="connsiteY2" fmla="*/ 109683 h 214880"/>
                <a:gd name="connsiteX3" fmla="*/ 49775 w 214867"/>
                <a:gd name="connsiteY3" fmla="*/ 9729 h 214880"/>
                <a:gd name="connsiteX4" fmla="*/ 40080 w 214867"/>
                <a:gd name="connsiteY4" fmla="*/ 0 h 214880"/>
                <a:gd name="connsiteX5" fmla="*/ 33187 w 214867"/>
                <a:gd name="connsiteY5" fmla="*/ 2853 h 214880"/>
                <a:gd name="connsiteX6" fmla="*/ 42899 w 214867"/>
                <a:gd name="connsiteY6" fmla="*/ 171974 h 214880"/>
                <a:gd name="connsiteX7" fmla="*/ 134578 w 214867"/>
                <a:gd name="connsiteY7" fmla="*/ 214880 h 214880"/>
                <a:gd name="connsiteX8" fmla="*/ 212019 w 214867"/>
                <a:gd name="connsiteY8" fmla="*/ 181685 h 214880"/>
                <a:gd name="connsiteX9" fmla="*/ 214136 w 214867"/>
                <a:gd name="connsiteY9" fmla="*/ 171119 h 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7" h="214880">
                  <a:moveTo>
                    <a:pt x="214136" y="171119"/>
                  </a:moveTo>
                  <a:cubicBezTo>
                    <a:pt x="212635" y="167487"/>
                    <a:pt x="209092" y="165118"/>
                    <a:pt x="205163" y="165117"/>
                  </a:cubicBezTo>
                  <a:cubicBezTo>
                    <a:pt x="184108" y="165117"/>
                    <a:pt x="137879" y="142352"/>
                    <a:pt x="105209" y="109683"/>
                  </a:cubicBezTo>
                  <a:cubicBezTo>
                    <a:pt x="72540" y="77013"/>
                    <a:pt x="49775" y="30803"/>
                    <a:pt x="49775" y="9729"/>
                  </a:cubicBezTo>
                  <a:cubicBezTo>
                    <a:pt x="49784" y="4366"/>
                    <a:pt x="45444" y="10"/>
                    <a:pt x="40080" y="0"/>
                  </a:cubicBezTo>
                  <a:cubicBezTo>
                    <a:pt x="37494" y="-5"/>
                    <a:pt x="35013" y="1022"/>
                    <a:pt x="33187" y="2853"/>
                  </a:cubicBezTo>
                  <a:cubicBezTo>
                    <a:pt x="-6476" y="42536"/>
                    <a:pt x="-18868" y="110207"/>
                    <a:pt x="42899" y="171974"/>
                  </a:cubicBezTo>
                  <a:cubicBezTo>
                    <a:pt x="66397" y="198087"/>
                    <a:pt x="99473" y="213567"/>
                    <a:pt x="134578" y="214880"/>
                  </a:cubicBezTo>
                  <a:cubicBezTo>
                    <a:pt x="163777" y="214545"/>
                    <a:pt x="191642" y="202602"/>
                    <a:pt x="212019" y="181685"/>
                  </a:cubicBezTo>
                  <a:cubicBezTo>
                    <a:pt x="214794" y="178915"/>
                    <a:pt x="215629" y="174746"/>
                    <a:pt x="214136" y="171119"/>
                  </a:cubicBezTo>
                  <a:close/>
                </a:path>
              </a:pathLst>
            </a:custGeom>
            <a:solidFill>
              <a:srgbClr val="8800C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11A92FF6-57BE-75A6-F7AF-9B1457371DEC}"/>
                </a:ext>
              </a:extLst>
            </p:cNvPr>
            <p:cNvSpPr/>
            <p:nvPr/>
          </p:nvSpPr>
          <p:spPr>
            <a:xfrm>
              <a:off x="936073" y="3113560"/>
              <a:ext cx="184523" cy="184523"/>
            </a:xfrm>
            <a:custGeom>
              <a:avLst/>
              <a:gdLst>
                <a:gd name="connsiteX0" fmla="*/ 123417 w 184523"/>
                <a:gd name="connsiteY0" fmla="*/ 61107 h 184523"/>
                <a:gd name="connsiteX1" fmla="*/ 9712 w 184523"/>
                <a:gd name="connsiteY1" fmla="*/ 0 h 184523"/>
                <a:gd name="connsiteX2" fmla="*/ 0 w 184523"/>
                <a:gd name="connsiteY2" fmla="*/ 9712 h 184523"/>
                <a:gd name="connsiteX3" fmla="*/ 61107 w 184523"/>
                <a:gd name="connsiteY3" fmla="*/ 123417 h 184523"/>
                <a:gd name="connsiteX4" fmla="*/ 174812 w 184523"/>
                <a:gd name="connsiteY4" fmla="*/ 184524 h 184523"/>
                <a:gd name="connsiteX5" fmla="*/ 184524 w 184523"/>
                <a:gd name="connsiteY5" fmla="*/ 174812 h 184523"/>
                <a:gd name="connsiteX6" fmla="*/ 123417 w 184523"/>
                <a:gd name="connsiteY6" fmla="*/ 61107 h 18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23" h="184523">
                  <a:moveTo>
                    <a:pt x="123417" y="61107"/>
                  </a:moveTo>
                  <a:cubicBezTo>
                    <a:pt x="82278" y="19987"/>
                    <a:pt x="45082" y="0"/>
                    <a:pt x="9712" y="0"/>
                  </a:cubicBezTo>
                  <a:cubicBezTo>
                    <a:pt x="4348" y="0"/>
                    <a:pt x="0" y="4348"/>
                    <a:pt x="0" y="9712"/>
                  </a:cubicBezTo>
                  <a:cubicBezTo>
                    <a:pt x="0" y="38712"/>
                    <a:pt x="27426" y="89718"/>
                    <a:pt x="61107" y="123417"/>
                  </a:cubicBezTo>
                  <a:cubicBezTo>
                    <a:pt x="94787" y="157117"/>
                    <a:pt x="145832" y="184524"/>
                    <a:pt x="174812" y="184524"/>
                  </a:cubicBezTo>
                  <a:cubicBezTo>
                    <a:pt x="180176" y="184524"/>
                    <a:pt x="184524" y="180176"/>
                    <a:pt x="184524" y="174812"/>
                  </a:cubicBezTo>
                  <a:cubicBezTo>
                    <a:pt x="184524" y="139422"/>
                    <a:pt x="164537" y="102226"/>
                    <a:pt x="123417" y="61107"/>
                  </a:cubicBezTo>
                  <a:close/>
                </a:path>
              </a:pathLst>
            </a:custGeom>
            <a:solidFill>
              <a:srgbClr val="B733FC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C6F66C-820B-6C39-B6C2-459A27CE11E6}"/>
              </a:ext>
            </a:extLst>
          </p:cNvPr>
          <p:cNvSpPr txBox="1"/>
          <p:nvPr/>
        </p:nvSpPr>
        <p:spPr>
          <a:xfrm>
            <a:off x="1073001" y="1820098"/>
            <a:ext cx="147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Dificuldade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faturamento de materiais utilizados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FEBD28-DC90-2580-26DA-8B675F91DAB1}"/>
              </a:ext>
            </a:extLst>
          </p:cNvPr>
          <p:cNvSpPr txBox="1"/>
          <p:nvPr/>
        </p:nvSpPr>
        <p:spPr>
          <a:xfrm>
            <a:off x="3212829" y="1820098"/>
            <a:ext cx="14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Gestão inteligente de fretes/ urgências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1D75A5-9B9F-B455-1423-75A0208BA1BF}"/>
              </a:ext>
            </a:extLst>
          </p:cNvPr>
          <p:cNvSpPr txBox="1"/>
          <p:nvPr/>
        </p:nvSpPr>
        <p:spPr>
          <a:xfrm>
            <a:off x="5349843" y="1820099"/>
            <a:ext cx="143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Descarte de produtos não consumidos pelo médico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3FBAF5-5A7B-F59D-82AD-9C2C5F86764F}"/>
              </a:ext>
            </a:extLst>
          </p:cNvPr>
          <p:cNvSpPr txBox="1"/>
          <p:nvPr/>
        </p:nvSpPr>
        <p:spPr>
          <a:xfrm>
            <a:off x="7494133" y="1820098"/>
            <a:ext cx="138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Visibilidade do pote do cliente (DRE do Pote)</a:t>
            </a:r>
          </a:p>
        </p:txBody>
      </p:sp>
    </p:spTree>
    <p:extLst>
      <p:ext uri="{BB962C8B-B14F-4D97-AF65-F5344CB8AC3E}">
        <p14:creationId xmlns:p14="http://schemas.microsoft.com/office/powerpoint/2010/main" val="2136739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infopath/2007/PartnerControls"/>
    <ds:schemaRef ds:uri="http://schemas.microsoft.com/office/2006/metadata/properties"/>
    <ds:schemaRef ds:uri="ca24610a-89d8-41ed-9d17-0839b3811cc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ee5329c-066a-4f26-a2c8-b375c9a21a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36FD5-9EDD-4890-BF2B-4823BEE7D2A7}"/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35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16</cp:revision>
  <dcterms:created xsi:type="dcterms:W3CDTF">2023-01-17T17:16:10Z</dcterms:created>
  <dcterms:modified xsi:type="dcterms:W3CDTF">2025-04-14T03:37:57Z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