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1" r:id="rId8"/>
    <p:sldId id="214737670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734B4-F4E0-4C26-99CF-F36D87832E62}" v="1" dt="2025-05-12T14:20:01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18C4D660-5A58-48DC-992C-EB1404630633}"/>
    <pc:docChg chg="addSld delSld modSld modSection">
      <pc:chgData name="Ândria Kaminski" userId="353dd59b-79f5-4f4a-adf8-a66dbee6ec45" providerId="ADAL" clId="{18C4D660-5A58-48DC-992C-EB1404630633}" dt="2025-04-14T03:39:23.029" v="1" actId="47"/>
      <pc:docMkLst>
        <pc:docMk/>
      </pc:docMkLst>
      <pc:sldChg chg="del">
        <pc:chgData name="Ândria Kaminski" userId="353dd59b-79f5-4f4a-adf8-a66dbee6ec45" providerId="ADAL" clId="{18C4D660-5A58-48DC-992C-EB1404630633}" dt="2025-04-14T03:39:23.029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18C4D660-5A58-48DC-992C-EB1404630633}" dt="2025-04-14T03:39:23.029" v="1" actId="47"/>
        <pc:sldMkLst>
          <pc:docMk/>
          <pc:sldMk cId="1207061872" sldId="2147376699"/>
        </pc:sldMkLst>
      </pc:sldChg>
      <pc:sldChg chg="add">
        <pc:chgData name="Ândria Kaminski" userId="353dd59b-79f5-4f4a-adf8-a66dbee6ec45" providerId="ADAL" clId="{18C4D660-5A58-48DC-992C-EB1404630633}" dt="2025-04-14T03:39:17.436" v="0"/>
        <pc:sldMkLst>
          <pc:docMk/>
          <pc:sldMk cId="766056323" sldId="2147376701"/>
        </pc:sldMkLst>
      </pc:sldChg>
      <pc:sldChg chg="add">
        <pc:chgData name="Ândria Kaminski" userId="353dd59b-79f5-4f4a-adf8-a66dbee6ec45" providerId="ADAL" clId="{18C4D660-5A58-48DC-992C-EB1404630633}" dt="2025-04-14T03:39:17.436" v="0"/>
        <pc:sldMkLst>
          <pc:docMk/>
          <pc:sldMk cId="1866782555" sldId="2147376703"/>
        </pc:sldMkLst>
      </pc:sldChg>
    </pc:docChg>
  </pc:docChgLst>
  <pc:docChgLst>
    <pc:chgData name="Ândria Kaminski" userId="353dd59b-79f5-4f4a-adf8-a66dbee6ec45" providerId="ADAL" clId="{D5E734B4-F4E0-4C26-99CF-F36D87832E62}"/>
    <pc:docChg chg="custSel modSld">
      <pc:chgData name="Ândria Kaminski" userId="353dd59b-79f5-4f4a-adf8-a66dbee6ec45" providerId="ADAL" clId="{D5E734B4-F4E0-4C26-99CF-F36D87832E62}" dt="2025-05-12T14:20:40.350" v="2" actId="478"/>
      <pc:docMkLst>
        <pc:docMk/>
      </pc:docMkLst>
      <pc:sldChg chg="addSp delSp modSp mod">
        <pc:chgData name="Ândria Kaminski" userId="353dd59b-79f5-4f4a-adf8-a66dbee6ec45" providerId="ADAL" clId="{D5E734B4-F4E0-4C26-99CF-F36D87832E62}" dt="2025-05-12T14:20:40.350" v="2" actId="478"/>
        <pc:sldMkLst>
          <pc:docMk/>
          <pc:sldMk cId="1866782555" sldId="2147376703"/>
        </pc:sldMkLst>
        <pc:picChg chg="add del mod ord">
          <ac:chgData name="Ândria Kaminski" userId="353dd59b-79f5-4f4a-adf8-a66dbee6ec45" providerId="ADAL" clId="{D5E734B4-F4E0-4C26-99CF-F36D87832E62}" dt="2025-05-12T14:20:40.350" v="2" actId="478"/>
          <ac:picMkLst>
            <pc:docMk/>
            <pc:sldMk cId="1866782555" sldId="2147376703"/>
            <ac:picMk id="60" creationId="{554216EF-6BA4-CF9C-A4E1-178CC9530EFD}"/>
          </ac:picMkLst>
        </pc:picChg>
        <pc:picChg chg="add del mod ord">
          <ac:chgData name="Ândria Kaminski" userId="353dd59b-79f5-4f4a-adf8-a66dbee6ec45" providerId="ADAL" clId="{D5E734B4-F4E0-4C26-99CF-F36D87832E62}" dt="2025-05-12T14:20:40.350" v="2" actId="478"/>
          <ac:picMkLst>
            <pc:docMk/>
            <pc:sldMk cId="1866782555" sldId="2147376703"/>
            <ac:picMk id="61" creationId="{B4D69D3E-CCF5-FD35-6A11-105EC37A1363}"/>
          </ac:picMkLst>
        </pc:picChg>
        <pc:picChg chg="add del mod ord">
          <ac:chgData name="Ândria Kaminski" userId="353dd59b-79f5-4f4a-adf8-a66dbee6ec45" providerId="ADAL" clId="{D5E734B4-F4E0-4C26-99CF-F36D87832E62}" dt="2025-05-12T14:20:40.350" v="2" actId="478"/>
          <ac:picMkLst>
            <pc:docMk/>
            <pc:sldMk cId="1866782555" sldId="2147376703"/>
            <ac:picMk id="62" creationId="{497EBB09-B645-0812-3CD4-21833B7B5C2E}"/>
          </ac:picMkLst>
        </pc:picChg>
        <pc:picChg chg="add del mod ord">
          <ac:chgData name="Ândria Kaminski" userId="353dd59b-79f5-4f4a-adf8-a66dbee6ec45" providerId="ADAL" clId="{D5E734B4-F4E0-4C26-99CF-F36D87832E62}" dt="2025-05-12T14:20:40.350" v="2" actId="478"/>
          <ac:picMkLst>
            <pc:docMk/>
            <pc:sldMk cId="1866782555" sldId="2147376703"/>
            <ac:picMk id="63" creationId="{7C126FEA-7988-98FA-11E6-DBC66DDC55F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50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4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21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59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04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050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57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48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60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1582" b="5851"/>
          <a:stretch/>
        </p:blipFill>
        <p:spPr>
          <a:xfrm>
            <a:off x="6729991" y="0"/>
            <a:ext cx="5462009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454503"/>
            <a:ext cx="5089849" cy="797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Brainstorming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192214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EXEMPLO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596D39D-CFE1-B991-6F3A-A4FE70C60F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166052"/>
            <a:ext cx="5186049" cy="51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4167EC8-E065-53DD-7177-E7B41DD37EF2}"/>
              </a:ext>
            </a:extLst>
          </p:cNvPr>
          <p:cNvGrpSpPr/>
          <p:nvPr/>
        </p:nvGrpSpPr>
        <p:grpSpPr>
          <a:xfrm>
            <a:off x="996403" y="1359841"/>
            <a:ext cx="1618525" cy="1837821"/>
            <a:chOff x="996403" y="1183280"/>
            <a:chExt cx="1618525" cy="1837821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02DFE7F6-D1A7-1243-1FE8-201DA6CEB66C}"/>
                </a:ext>
              </a:extLst>
            </p:cNvPr>
            <p:cNvSpPr/>
            <p:nvPr/>
          </p:nvSpPr>
          <p:spPr>
            <a:xfrm>
              <a:off x="996403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ACDC8876-25E2-B269-D128-719BCF46E19D}"/>
                </a:ext>
              </a:extLst>
            </p:cNvPr>
            <p:cNvGrpSpPr/>
            <p:nvPr/>
          </p:nvGrpSpPr>
          <p:grpSpPr>
            <a:xfrm rot="20309008">
              <a:off x="169449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9" name="Forma Livre: Forma 8">
                <a:extLst>
                  <a:ext uri="{FF2B5EF4-FFF2-40B4-BE49-F238E27FC236}">
                    <a16:creationId xmlns:a16="http://schemas.microsoft.com/office/drawing/2014/main" id="{53868AE2-CB2F-C160-96A2-C25A036C7789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orma Livre: Forma 9">
                <a:extLst>
                  <a:ext uri="{FF2B5EF4-FFF2-40B4-BE49-F238E27FC236}">
                    <a16:creationId xmlns:a16="http://schemas.microsoft.com/office/drawing/2014/main" id="{8855D1CD-1D95-B6E4-10E2-E77A43192228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FC86895E-8F11-4A04-5D8D-2888D1FB4B56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2A5237BF-B6CB-4319-0824-4BCF9A540396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A18B9AE-F2C8-E93C-76CB-E4FA4662FD0F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6ED3224-17D1-B79F-A27D-C1BC17811682}"/>
              </a:ext>
            </a:extLst>
          </p:cNvPr>
          <p:cNvGrpSpPr/>
          <p:nvPr/>
        </p:nvGrpSpPr>
        <p:grpSpPr>
          <a:xfrm>
            <a:off x="3116750" y="1080538"/>
            <a:ext cx="1618525" cy="1837821"/>
            <a:chOff x="3116750" y="1183280"/>
            <a:chExt cx="1618525" cy="1837821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BD43E789-F3D5-D817-27D5-ACD07EFCF9F8}"/>
                </a:ext>
              </a:extLst>
            </p:cNvPr>
            <p:cNvSpPr/>
            <p:nvPr/>
          </p:nvSpPr>
          <p:spPr>
            <a:xfrm>
              <a:off x="3116750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BB830433-4479-E100-8046-DDF75449053B}"/>
                </a:ext>
              </a:extLst>
            </p:cNvPr>
            <p:cNvGrpSpPr/>
            <p:nvPr/>
          </p:nvGrpSpPr>
          <p:grpSpPr>
            <a:xfrm rot="20309008">
              <a:off x="3814844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F9211F2E-28C8-0C2B-66A5-40E7DAD23FF5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6928F293-0015-2C40-B840-3F614A209613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F2EAE704-65FE-E15E-412D-A062EB1B7A53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DB2260DF-21EE-4AAD-2F2D-2C5E17BE80F3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9080A29D-5482-0986-11B0-DFBA5E0315B4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B94116D-0C8E-0708-053E-DDC428293743}"/>
              </a:ext>
            </a:extLst>
          </p:cNvPr>
          <p:cNvGrpSpPr/>
          <p:nvPr/>
        </p:nvGrpSpPr>
        <p:grpSpPr>
          <a:xfrm>
            <a:off x="5253374" y="1359841"/>
            <a:ext cx="1618525" cy="1837821"/>
            <a:chOff x="5253374" y="1183280"/>
            <a:chExt cx="1618525" cy="183782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B92B114-C6D5-4935-C8BC-15DF5872F42C}"/>
                </a:ext>
              </a:extLst>
            </p:cNvPr>
            <p:cNvSpPr/>
            <p:nvPr/>
          </p:nvSpPr>
          <p:spPr>
            <a:xfrm>
              <a:off x="5253374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C34E4C28-5FED-9306-FC77-7794C4213644}"/>
                </a:ext>
              </a:extLst>
            </p:cNvPr>
            <p:cNvGrpSpPr/>
            <p:nvPr/>
          </p:nvGrpSpPr>
          <p:grpSpPr>
            <a:xfrm rot="20309008">
              <a:off x="595146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9A1840F0-A43F-C95A-72FF-ACFBFD370EEA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252FB1DA-6070-1437-9702-53D64D89DB02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27B370C1-30EC-F9F7-705E-F9636652D38C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4DB9F1-C748-B0A0-37CA-10C73C31D6AF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704D0E4C-5170-2478-0AA1-786ADE44F8C8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C8E95827-8341-5A8A-3741-2961769C12A3}"/>
              </a:ext>
            </a:extLst>
          </p:cNvPr>
          <p:cNvGrpSpPr/>
          <p:nvPr/>
        </p:nvGrpSpPr>
        <p:grpSpPr>
          <a:xfrm>
            <a:off x="7378304" y="1080538"/>
            <a:ext cx="1618525" cy="1837821"/>
            <a:chOff x="7378304" y="1183280"/>
            <a:chExt cx="1618525" cy="1837821"/>
          </a:xfrm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CB3CD154-E566-FB9C-4A9A-FD17BF837172}"/>
                </a:ext>
              </a:extLst>
            </p:cNvPr>
            <p:cNvSpPr/>
            <p:nvPr/>
          </p:nvSpPr>
          <p:spPr>
            <a:xfrm>
              <a:off x="7378304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A7D62B36-97AF-4BFA-0B98-6F498A2E71F9}"/>
                </a:ext>
              </a:extLst>
            </p:cNvPr>
            <p:cNvGrpSpPr/>
            <p:nvPr/>
          </p:nvGrpSpPr>
          <p:grpSpPr>
            <a:xfrm rot="20309008">
              <a:off x="8076398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E8E8807-6A80-661A-4819-B1AAB66B2E34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0B45E988-4923-43A4-F24A-0D6B3E3699D3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6AD86627-5559-397B-86C2-913D53C0285B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696C2CE6-0507-14A1-94A2-7932D8A85054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D0199187-C1E8-80CB-2E13-34B0A5E2E003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1C0F6D6F-983E-25F7-AFE6-328DFA257AD1}"/>
              </a:ext>
            </a:extLst>
          </p:cNvPr>
          <p:cNvGrpSpPr/>
          <p:nvPr/>
        </p:nvGrpSpPr>
        <p:grpSpPr>
          <a:xfrm>
            <a:off x="9523282" y="1359839"/>
            <a:ext cx="1618525" cy="1837823"/>
            <a:chOff x="9523282" y="1183278"/>
            <a:chExt cx="1618525" cy="1837823"/>
          </a:xfrm>
        </p:grpSpPr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09546F59-6DE4-8BE7-2FCB-27C6429FDF8D}"/>
                </a:ext>
              </a:extLst>
            </p:cNvPr>
            <p:cNvSpPr/>
            <p:nvPr/>
          </p:nvSpPr>
          <p:spPr>
            <a:xfrm>
              <a:off x="9523282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Agrupar 50">
              <a:extLst>
                <a:ext uri="{FF2B5EF4-FFF2-40B4-BE49-F238E27FC236}">
                  <a16:creationId xmlns:a16="http://schemas.microsoft.com/office/drawing/2014/main" id="{15578690-AC6B-1356-CED1-972F6C935016}"/>
                </a:ext>
              </a:extLst>
            </p:cNvPr>
            <p:cNvGrpSpPr/>
            <p:nvPr/>
          </p:nvGrpSpPr>
          <p:grpSpPr>
            <a:xfrm rot="20309008">
              <a:off x="10221375" y="1183278"/>
              <a:ext cx="406073" cy="406084"/>
              <a:chOff x="654429" y="3113548"/>
              <a:chExt cx="466167" cy="466180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E873AC32-9899-27A3-4139-46E4564E37CC}"/>
                  </a:ext>
                </a:extLst>
              </p:cNvPr>
              <p:cNvSpPr/>
              <p:nvPr/>
            </p:nvSpPr>
            <p:spPr>
              <a:xfrm>
                <a:off x="654429" y="3414595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E35571D0-D606-517B-BE91-53C933F6D634}"/>
                  </a:ext>
                </a:extLst>
              </p:cNvPr>
              <p:cNvSpPr/>
              <p:nvPr/>
            </p:nvSpPr>
            <p:spPr>
              <a:xfrm>
                <a:off x="704814" y="3272946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AC3FF38E-6E8F-ACAE-CE9F-C181EABF92B7}"/>
                  </a:ext>
                </a:extLst>
              </p:cNvPr>
              <p:cNvSpPr/>
              <p:nvPr/>
            </p:nvSpPr>
            <p:spPr>
              <a:xfrm>
                <a:off x="824925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E0A71F03-8733-7CDF-02AE-7DE9A06CB225}"/>
                  </a:ext>
                </a:extLst>
              </p:cNvPr>
              <p:cNvSpPr/>
              <p:nvPr/>
            </p:nvSpPr>
            <p:spPr>
              <a:xfrm>
                <a:off x="905723" y="3113548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E2F41591-6FFC-3B93-5933-6BCE3E56A648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BC2555FA-BDCC-FA0E-F519-1EE3F393728A}"/>
              </a:ext>
            </a:extLst>
          </p:cNvPr>
          <p:cNvGrpSpPr/>
          <p:nvPr/>
        </p:nvGrpSpPr>
        <p:grpSpPr>
          <a:xfrm>
            <a:off x="996403" y="3547229"/>
            <a:ext cx="1618525" cy="1837821"/>
            <a:chOff x="996403" y="1183280"/>
            <a:chExt cx="1618525" cy="1837821"/>
          </a:xfrm>
        </p:grpSpPr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6C66925-1DDF-2F5A-A2D0-8294E6DC564F}"/>
                </a:ext>
              </a:extLst>
            </p:cNvPr>
            <p:cNvSpPr/>
            <p:nvPr/>
          </p:nvSpPr>
          <p:spPr>
            <a:xfrm>
              <a:off x="996403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E7185076-455F-8A79-12EA-5DBB2D87395C}"/>
                </a:ext>
              </a:extLst>
            </p:cNvPr>
            <p:cNvGrpSpPr/>
            <p:nvPr/>
          </p:nvGrpSpPr>
          <p:grpSpPr>
            <a:xfrm rot="20309008">
              <a:off x="169449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BFB15E81-44EA-8EA1-8C9C-25B7EBE9F676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87BBF7F7-D543-B2D5-5B8A-195AB3C638E3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27E75AC-4AC4-9A8A-D8C4-223983496C0E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99C94E49-2FD8-0704-CCA7-5484AE27A539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24711AE-43B0-601F-FAAF-A240A4D1338D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BE30A3D3-CC0E-EC6D-DE3D-7137681D3392}"/>
              </a:ext>
            </a:extLst>
          </p:cNvPr>
          <p:cNvGrpSpPr/>
          <p:nvPr/>
        </p:nvGrpSpPr>
        <p:grpSpPr>
          <a:xfrm>
            <a:off x="3116750" y="3267926"/>
            <a:ext cx="1618525" cy="1837821"/>
            <a:chOff x="3116750" y="1183280"/>
            <a:chExt cx="1618525" cy="1837821"/>
          </a:xfrm>
        </p:grpSpPr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283817AE-75DE-E012-F1CC-A7096D636A3B}"/>
                </a:ext>
              </a:extLst>
            </p:cNvPr>
            <p:cNvSpPr/>
            <p:nvPr/>
          </p:nvSpPr>
          <p:spPr>
            <a:xfrm>
              <a:off x="3116750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Agrupar 63">
              <a:extLst>
                <a:ext uri="{FF2B5EF4-FFF2-40B4-BE49-F238E27FC236}">
                  <a16:creationId xmlns:a16="http://schemas.microsoft.com/office/drawing/2014/main" id="{4D3520F3-9C6E-D33F-765B-C95F993E9735}"/>
                </a:ext>
              </a:extLst>
            </p:cNvPr>
            <p:cNvGrpSpPr/>
            <p:nvPr/>
          </p:nvGrpSpPr>
          <p:grpSpPr>
            <a:xfrm rot="20309008">
              <a:off x="3814844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55B76FC7-9ED5-F447-C39C-AF8BFD8B1CFD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44D8A5AD-BC22-F2A1-FDF7-8B3C85A34A47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656F634B-E4D2-2B54-13A3-5C566E1E5F09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2A081C6A-DE1C-B57F-C364-CE852FDFDD09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A7B3099E-C6EC-9DDC-6882-2BABD4039B1B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1" name="Agrupar 100">
            <a:extLst>
              <a:ext uri="{FF2B5EF4-FFF2-40B4-BE49-F238E27FC236}">
                <a16:creationId xmlns:a16="http://schemas.microsoft.com/office/drawing/2014/main" id="{46091339-D8C5-6844-E44E-17CE97F9CBAD}"/>
              </a:ext>
            </a:extLst>
          </p:cNvPr>
          <p:cNvGrpSpPr/>
          <p:nvPr/>
        </p:nvGrpSpPr>
        <p:grpSpPr>
          <a:xfrm>
            <a:off x="5253374" y="3547229"/>
            <a:ext cx="1618525" cy="1837821"/>
            <a:chOff x="5253374" y="1183280"/>
            <a:chExt cx="1618525" cy="1837821"/>
          </a:xfrm>
        </p:grpSpPr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0EBCCB36-45AA-FA02-3682-EC1023DCE0F5}"/>
                </a:ext>
              </a:extLst>
            </p:cNvPr>
            <p:cNvSpPr/>
            <p:nvPr/>
          </p:nvSpPr>
          <p:spPr>
            <a:xfrm>
              <a:off x="5253374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3" name="Agrupar 102">
              <a:extLst>
                <a:ext uri="{FF2B5EF4-FFF2-40B4-BE49-F238E27FC236}">
                  <a16:creationId xmlns:a16="http://schemas.microsoft.com/office/drawing/2014/main" id="{9F68EEB4-0D8B-0BBD-CD0E-C5EFE3E48C5C}"/>
                </a:ext>
              </a:extLst>
            </p:cNvPr>
            <p:cNvGrpSpPr/>
            <p:nvPr/>
          </p:nvGrpSpPr>
          <p:grpSpPr>
            <a:xfrm rot="20309008">
              <a:off x="595146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2867900C-DC01-AD37-DB99-213FED395848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0796CBB-402D-9E05-36DB-14A77FCCF956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94ADFD04-00B1-FA63-6F13-304A7200B8CA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DDF876A6-3BBC-1886-A553-705837EA3C6D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47941EE4-83B1-0155-E825-81437598A5CA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8C367AE3-50AF-E30A-B7F5-55D962A127FD}"/>
              </a:ext>
            </a:extLst>
          </p:cNvPr>
          <p:cNvGrpSpPr/>
          <p:nvPr/>
        </p:nvGrpSpPr>
        <p:grpSpPr>
          <a:xfrm>
            <a:off x="7378304" y="3267926"/>
            <a:ext cx="1618525" cy="1837821"/>
            <a:chOff x="7378304" y="1183280"/>
            <a:chExt cx="1618525" cy="1837821"/>
          </a:xfrm>
        </p:grpSpPr>
        <p:sp>
          <p:nvSpPr>
            <p:cNvPr id="110" name="Retângulo 109">
              <a:extLst>
                <a:ext uri="{FF2B5EF4-FFF2-40B4-BE49-F238E27FC236}">
                  <a16:creationId xmlns:a16="http://schemas.microsoft.com/office/drawing/2014/main" id="{88BD360E-6394-AA43-CA30-14BE4B7457E5}"/>
                </a:ext>
              </a:extLst>
            </p:cNvPr>
            <p:cNvSpPr/>
            <p:nvPr/>
          </p:nvSpPr>
          <p:spPr>
            <a:xfrm>
              <a:off x="7378304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1" name="Agrupar 110">
              <a:extLst>
                <a:ext uri="{FF2B5EF4-FFF2-40B4-BE49-F238E27FC236}">
                  <a16:creationId xmlns:a16="http://schemas.microsoft.com/office/drawing/2014/main" id="{5E58CEE6-CA61-295B-D5EC-B8DDD498F504}"/>
                </a:ext>
              </a:extLst>
            </p:cNvPr>
            <p:cNvGrpSpPr/>
            <p:nvPr/>
          </p:nvGrpSpPr>
          <p:grpSpPr>
            <a:xfrm rot="20309008">
              <a:off x="8076398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5AF4AEF9-D820-31FF-E603-EA04BE026066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orma Livre: Forma 112">
                <a:extLst>
                  <a:ext uri="{FF2B5EF4-FFF2-40B4-BE49-F238E27FC236}">
                    <a16:creationId xmlns:a16="http://schemas.microsoft.com/office/drawing/2014/main" id="{1A6583C3-5252-1E92-C361-EE44251DC050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orma Livre: Forma 113">
                <a:extLst>
                  <a:ext uri="{FF2B5EF4-FFF2-40B4-BE49-F238E27FC236}">
                    <a16:creationId xmlns:a16="http://schemas.microsoft.com/office/drawing/2014/main" id="{D7B2A30A-AB73-E559-751A-1930BB2F5119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Forma Livre: Forma 114">
                <a:extLst>
                  <a:ext uri="{FF2B5EF4-FFF2-40B4-BE49-F238E27FC236}">
                    <a16:creationId xmlns:a16="http://schemas.microsoft.com/office/drawing/2014/main" id="{5B663460-5D57-BE5C-EEE5-89E12DAC64B7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orma Livre: Forma 115">
                <a:extLst>
                  <a:ext uri="{FF2B5EF4-FFF2-40B4-BE49-F238E27FC236}">
                    <a16:creationId xmlns:a16="http://schemas.microsoft.com/office/drawing/2014/main" id="{343824D6-3E4F-8BC5-DA46-89CCD55E101A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7" name="Agrupar 116">
            <a:extLst>
              <a:ext uri="{FF2B5EF4-FFF2-40B4-BE49-F238E27FC236}">
                <a16:creationId xmlns:a16="http://schemas.microsoft.com/office/drawing/2014/main" id="{F91ED9A4-1F28-D84D-52E9-E5B8A81EDE56}"/>
              </a:ext>
            </a:extLst>
          </p:cNvPr>
          <p:cNvGrpSpPr/>
          <p:nvPr/>
        </p:nvGrpSpPr>
        <p:grpSpPr>
          <a:xfrm>
            <a:off x="9523282" y="3547227"/>
            <a:ext cx="1618525" cy="1837823"/>
            <a:chOff x="9523282" y="1183278"/>
            <a:chExt cx="1618525" cy="1837823"/>
          </a:xfrm>
        </p:grpSpPr>
        <p:sp>
          <p:nvSpPr>
            <p:cNvPr id="118" name="Retângulo 117">
              <a:extLst>
                <a:ext uri="{FF2B5EF4-FFF2-40B4-BE49-F238E27FC236}">
                  <a16:creationId xmlns:a16="http://schemas.microsoft.com/office/drawing/2014/main" id="{A6F97952-71D7-65E9-39DB-190CDC99A75E}"/>
                </a:ext>
              </a:extLst>
            </p:cNvPr>
            <p:cNvSpPr/>
            <p:nvPr/>
          </p:nvSpPr>
          <p:spPr>
            <a:xfrm>
              <a:off x="9523282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9" name="Agrupar 118">
              <a:extLst>
                <a:ext uri="{FF2B5EF4-FFF2-40B4-BE49-F238E27FC236}">
                  <a16:creationId xmlns:a16="http://schemas.microsoft.com/office/drawing/2014/main" id="{1D3EDEF0-F1E2-E521-DF5D-D1B01A7A2B83}"/>
                </a:ext>
              </a:extLst>
            </p:cNvPr>
            <p:cNvGrpSpPr/>
            <p:nvPr/>
          </p:nvGrpSpPr>
          <p:grpSpPr>
            <a:xfrm rot="20309008">
              <a:off x="10221375" y="1183278"/>
              <a:ext cx="406073" cy="406084"/>
              <a:chOff x="654429" y="3113548"/>
              <a:chExt cx="466167" cy="466180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EB2A6191-078A-53EE-63BB-45BDD4375E36}"/>
                  </a:ext>
                </a:extLst>
              </p:cNvPr>
              <p:cNvSpPr/>
              <p:nvPr/>
            </p:nvSpPr>
            <p:spPr>
              <a:xfrm>
                <a:off x="654429" y="3414595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823697D3-7D1D-87DF-E96B-8BE2CD7F7690}"/>
                  </a:ext>
                </a:extLst>
              </p:cNvPr>
              <p:cNvSpPr/>
              <p:nvPr/>
            </p:nvSpPr>
            <p:spPr>
              <a:xfrm>
                <a:off x="704814" y="3272946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63492437-612D-F364-E000-FA9729886650}"/>
                  </a:ext>
                </a:extLst>
              </p:cNvPr>
              <p:cNvSpPr/>
              <p:nvPr/>
            </p:nvSpPr>
            <p:spPr>
              <a:xfrm>
                <a:off x="824925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BC17C0C9-BBBA-E7A4-86E8-0E7985F3E9BA}"/>
                  </a:ext>
                </a:extLst>
              </p:cNvPr>
              <p:cNvSpPr/>
              <p:nvPr/>
            </p:nvSpPr>
            <p:spPr>
              <a:xfrm>
                <a:off x="905723" y="3113548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6F5BFECD-50DE-3C98-8DB4-9678AA7DECB1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69B1EA88-AE69-7907-26E1-ADAC99AD1133}"/>
              </a:ext>
            </a:extLst>
          </p:cNvPr>
          <p:cNvSpPr txBox="1"/>
          <p:nvPr/>
        </p:nvSpPr>
        <p:spPr>
          <a:xfrm>
            <a:off x="1127666" y="1931828"/>
            <a:ext cx="13514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Redução de gastos com incineração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D9B87CB-6B0B-1BBC-6332-2B8015DA838F}"/>
              </a:ext>
            </a:extLst>
          </p:cNvPr>
          <p:cNvSpPr txBox="1"/>
          <p:nvPr/>
        </p:nvSpPr>
        <p:spPr>
          <a:xfrm>
            <a:off x="3247977" y="3890707"/>
            <a:ext cx="1392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Visibilidade de cotações perdidas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F32E662-A18A-440B-B055-DBD4057CA1D7}"/>
              </a:ext>
            </a:extLst>
          </p:cNvPr>
          <p:cNvSpPr txBox="1"/>
          <p:nvPr/>
        </p:nvSpPr>
        <p:spPr>
          <a:xfrm>
            <a:off x="7496482" y="3951733"/>
            <a:ext cx="1392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Extrair relatório</a:t>
            </a:r>
            <a:b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mais exato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9FB2A8D-14E2-B299-78A9-BA92E3DB896B}"/>
              </a:ext>
            </a:extLst>
          </p:cNvPr>
          <p:cNvSpPr txBox="1"/>
          <p:nvPr/>
        </p:nvSpPr>
        <p:spPr>
          <a:xfrm>
            <a:off x="5271736" y="1969539"/>
            <a:ext cx="15998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Visibilidade de processos em abertos para vendas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04E8476-8962-FBB5-5C92-198E6EAFB9C5}"/>
              </a:ext>
            </a:extLst>
          </p:cNvPr>
          <p:cNvSpPr txBox="1"/>
          <p:nvPr/>
        </p:nvSpPr>
        <p:spPr>
          <a:xfrm>
            <a:off x="9552413" y="2047237"/>
            <a:ext cx="159153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Automatizar o cálculo do IPI de matéria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http://schemas.microsoft.com/office/2006/documentManagement/types"/>
    <ds:schemaRef ds:uri="ca24610a-89d8-41ed-9d17-0839b3811cc0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aee5329c-066a-4f26-a2c8-b375c9a21a0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2A1704-5654-44E1-9475-6A9D24191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33</Words>
  <Application>Microsoft Office PowerPoint</Application>
  <PresentationFormat>Widescreen</PresentationFormat>
  <Paragraphs>9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17</cp:revision>
  <dcterms:created xsi:type="dcterms:W3CDTF">2023-01-17T17:16:10Z</dcterms:created>
  <dcterms:modified xsi:type="dcterms:W3CDTF">2025-05-12T14:20:43Z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