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04D30-C73A-4098-B262-35B8DBA9249A}" v="1" dt="2025-04-15T13:21:07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084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78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890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65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68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91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4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7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5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48111" b="5851"/>
          <a:stretch/>
        </p:blipFill>
        <p:spPr>
          <a:xfrm>
            <a:off x="4657326" y="0"/>
            <a:ext cx="753467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15069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Proposta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valor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47731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7746DD9E-DBE1-089E-CCDA-58F5AC8DE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8230" y="1064491"/>
            <a:ext cx="5032215" cy="4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Rect">
            <a:avLst>
              <a:gd name="adj" fmla="val 35443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6" name="Retângulo: Cantos Arredondados 105">
            <a:extLst>
              <a:ext uri="{FF2B5EF4-FFF2-40B4-BE49-F238E27FC236}">
                <a16:creationId xmlns:a16="http://schemas.microsoft.com/office/drawing/2014/main" id="{AC3C912B-E527-597D-E15C-FBB480A5CFC3}"/>
              </a:ext>
            </a:extLst>
          </p:cNvPr>
          <p:cNvSpPr/>
          <p:nvPr/>
        </p:nvSpPr>
        <p:spPr>
          <a:xfrm>
            <a:off x="973936" y="1082288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EEE02255-970F-7266-E4A4-551AA6BBED7C}"/>
              </a:ext>
            </a:extLst>
          </p:cNvPr>
          <p:cNvSpPr>
            <a:spLocks/>
          </p:cNvSpPr>
          <p:nvPr/>
        </p:nvSpPr>
        <p:spPr>
          <a:xfrm>
            <a:off x="973936" y="440109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tângulo: Cantos Arredondados 103">
            <a:extLst>
              <a:ext uri="{FF2B5EF4-FFF2-40B4-BE49-F238E27FC236}">
                <a16:creationId xmlns:a16="http://schemas.microsoft.com/office/drawing/2014/main" id="{B36DFAD4-896C-FF6F-A57C-565FD59AE228}"/>
              </a:ext>
            </a:extLst>
          </p:cNvPr>
          <p:cNvSpPr/>
          <p:nvPr/>
        </p:nvSpPr>
        <p:spPr>
          <a:xfrm>
            <a:off x="973936" y="274115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FA50028-0D06-DC77-A2A5-B0E9F38E662A}"/>
              </a:ext>
            </a:extLst>
          </p:cNvPr>
          <p:cNvSpPr/>
          <p:nvPr/>
        </p:nvSpPr>
        <p:spPr>
          <a:xfrm>
            <a:off x="1818039" y="1210708"/>
            <a:ext cx="2274982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CC59D5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Criadores de ganhos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09B85C1-9E59-0D7D-5B1B-4BE42093C14D}"/>
              </a:ext>
            </a:extLst>
          </p:cNvPr>
          <p:cNvSpPr/>
          <p:nvPr/>
        </p:nvSpPr>
        <p:spPr>
          <a:xfrm>
            <a:off x="1818039" y="2856703"/>
            <a:ext cx="335417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C59D5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Produtos e Serviços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751FA9B-24CF-0CF5-8C0F-BF9244F5080B}"/>
              </a:ext>
            </a:extLst>
          </p:cNvPr>
          <p:cNvSpPr/>
          <p:nvPr/>
        </p:nvSpPr>
        <p:spPr>
          <a:xfrm>
            <a:off x="1818039" y="4492213"/>
            <a:ext cx="140615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C59D5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Analgésicos</a:t>
            </a:r>
          </a:p>
        </p:txBody>
      </p:sp>
      <p:sp>
        <p:nvSpPr>
          <p:cNvPr id="103" name="Retângulo: Cantos Arredondados 102">
            <a:extLst>
              <a:ext uri="{FF2B5EF4-FFF2-40B4-BE49-F238E27FC236}">
                <a16:creationId xmlns:a16="http://schemas.microsoft.com/office/drawing/2014/main" id="{DAE35F0F-315E-45EF-C645-DCDF2FA59FD1}"/>
              </a:ext>
            </a:extLst>
          </p:cNvPr>
          <p:cNvSpPr/>
          <p:nvPr/>
        </p:nvSpPr>
        <p:spPr>
          <a:xfrm>
            <a:off x="413665" y="1081220"/>
            <a:ext cx="1280249" cy="4819032"/>
          </a:xfrm>
          <a:prstGeom prst="roundRect">
            <a:avLst/>
          </a:prstGeom>
          <a:gradFill flip="none" rotWithShape="1">
            <a:gsLst>
              <a:gs pos="0">
                <a:srgbClr val="CC59D5"/>
              </a:gs>
              <a:gs pos="100000">
                <a:srgbClr val="E3A2E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Imagem 10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0FE3863D-FF7F-28AD-1464-3376288F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3" y="2824637"/>
            <a:ext cx="905746" cy="1198904"/>
          </a:xfrm>
          <a:prstGeom prst="rect">
            <a:avLst/>
          </a:prstGeom>
        </p:spPr>
      </p:pic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61E72487-D270-5BC1-3617-978EB1D4C604}"/>
              </a:ext>
            </a:extLst>
          </p:cNvPr>
          <p:cNvSpPr/>
          <p:nvPr/>
        </p:nvSpPr>
        <p:spPr>
          <a:xfrm>
            <a:off x="6903133" y="1082288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tângulo: Cantos Arredondados 127">
            <a:extLst>
              <a:ext uri="{FF2B5EF4-FFF2-40B4-BE49-F238E27FC236}">
                <a16:creationId xmlns:a16="http://schemas.microsoft.com/office/drawing/2014/main" id="{E14E20F3-EB5C-288C-3309-ED3C5D981CC5}"/>
              </a:ext>
            </a:extLst>
          </p:cNvPr>
          <p:cNvSpPr>
            <a:spLocks/>
          </p:cNvSpPr>
          <p:nvPr/>
        </p:nvSpPr>
        <p:spPr>
          <a:xfrm>
            <a:off x="6903133" y="440109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id="{782C7B60-11D9-EF53-EFA3-5F2910BBFF1C}"/>
              </a:ext>
            </a:extLst>
          </p:cNvPr>
          <p:cNvSpPr/>
          <p:nvPr/>
        </p:nvSpPr>
        <p:spPr>
          <a:xfrm>
            <a:off x="6903133" y="274115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5E5D3597-634E-AD9D-19A4-B5B6F98150E6}"/>
              </a:ext>
            </a:extLst>
          </p:cNvPr>
          <p:cNvSpPr/>
          <p:nvPr/>
        </p:nvSpPr>
        <p:spPr>
          <a:xfrm>
            <a:off x="7747236" y="1210708"/>
            <a:ext cx="194957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3485F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Tarefas do cliente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AE4E4981-F826-D252-99A5-CD92B5515BEC}"/>
              </a:ext>
            </a:extLst>
          </p:cNvPr>
          <p:cNvSpPr/>
          <p:nvPr/>
        </p:nvSpPr>
        <p:spPr>
          <a:xfrm>
            <a:off x="7747236" y="2856703"/>
            <a:ext cx="335417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3485F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Ganhos do cliente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DE120BE2-1E3C-ADB7-0CD8-21C2385A4AA2}"/>
              </a:ext>
            </a:extLst>
          </p:cNvPr>
          <p:cNvSpPr/>
          <p:nvPr/>
        </p:nvSpPr>
        <p:spPr>
          <a:xfrm>
            <a:off x="7747236" y="4492213"/>
            <a:ext cx="180850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3485F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Dores do cliente</a:t>
            </a: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979955F1-C451-6F49-7996-9B0AEF42019D}"/>
              </a:ext>
            </a:extLst>
          </p:cNvPr>
          <p:cNvSpPr/>
          <p:nvPr/>
        </p:nvSpPr>
        <p:spPr>
          <a:xfrm>
            <a:off x="6342862" y="1081220"/>
            <a:ext cx="1280249" cy="4819032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6" name="Imagem 135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B762EA6F-2FF0-1FA4-3BD9-148634CE2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82" y="2127575"/>
            <a:ext cx="956547" cy="2602849"/>
          </a:xfrm>
          <a:prstGeom prst="rect">
            <a:avLst/>
          </a:prstGeom>
        </p:spPr>
      </p:pic>
      <p:sp>
        <p:nvSpPr>
          <p:cNvPr id="146" name="Retângulo: Cantos Arredondados 145">
            <a:extLst>
              <a:ext uri="{FF2B5EF4-FFF2-40B4-BE49-F238E27FC236}">
                <a16:creationId xmlns:a16="http://schemas.microsoft.com/office/drawing/2014/main" id="{A8B829A7-EE9D-B609-CD6E-E73553003C3B}"/>
              </a:ext>
            </a:extLst>
          </p:cNvPr>
          <p:cNvSpPr/>
          <p:nvPr/>
        </p:nvSpPr>
        <p:spPr>
          <a:xfrm>
            <a:off x="1954306" y="1613646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47" name="Retângulo: Cantos Arredondados 146">
            <a:extLst>
              <a:ext uri="{FF2B5EF4-FFF2-40B4-BE49-F238E27FC236}">
                <a16:creationId xmlns:a16="http://schemas.microsoft.com/office/drawing/2014/main" id="{E7EB8EC3-E04E-5EBD-11E2-88A8B5495F3B}"/>
              </a:ext>
            </a:extLst>
          </p:cNvPr>
          <p:cNvSpPr/>
          <p:nvPr/>
        </p:nvSpPr>
        <p:spPr>
          <a:xfrm>
            <a:off x="3283637" y="1613646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58" name="Retângulo: Cantos Arredondados 157">
            <a:extLst>
              <a:ext uri="{FF2B5EF4-FFF2-40B4-BE49-F238E27FC236}">
                <a16:creationId xmlns:a16="http://schemas.microsoft.com/office/drawing/2014/main" id="{CA13F5B2-AC10-1652-9F71-0EB200F88CD6}"/>
              </a:ext>
            </a:extLst>
          </p:cNvPr>
          <p:cNvSpPr/>
          <p:nvPr/>
        </p:nvSpPr>
        <p:spPr>
          <a:xfrm>
            <a:off x="1954306" y="3273443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59" name="Retângulo: Cantos Arredondados 158">
            <a:extLst>
              <a:ext uri="{FF2B5EF4-FFF2-40B4-BE49-F238E27FC236}">
                <a16:creationId xmlns:a16="http://schemas.microsoft.com/office/drawing/2014/main" id="{C7A26AF0-8C80-8C64-2280-11A043061234}"/>
              </a:ext>
            </a:extLst>
          </p:cNvPr>
          <p:cNvSpPr/>
          <p:nvPr/>
        </p:nvSpPr>
        <p:spPr>
          <a:xfrm>
            <a:off x="3283637" y="3273443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8A80286-143F-5254-26BB-A05633762AFF}"/>
              </a:ext>
            </a:extLst>
          </p:cNvPr>
          <p:cNvSpPr/>
          <p:nvPr/>
        </p:nvSpPr>
        <p:spPr>
          <a:xfrm>
            <a:off x="4615744" y="1613646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43CEBB3-B644-943E-60E8-D4F4DF8430C6}"/>
              </a:ext>
            </a:extLst>
          </p:cNvPr>
          <p:cNvSpPr/>
          <p:nvPr/>
        </p:nvSpPr>
        <p:spPr>
          <a:xfrm>
            <a:off x="4615744" y="3273443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1CB8C91-77AD-DD13-05D0-2936EDB57052}"/>
              </a:ext>
            </a:extLst>
          </p:cNvPr>
          <p:cNvSpPr/>
          <p:nvPr/>
        </p:nvSpPr>
        <p:spPr>
          <a:xfrm>
            <a:off x="1954306" y="4921646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2B11F56-D5F8-694F-F111-D98A1CB8D441}"/>
              </a:ext>
            </a:extLst>
          </p:cNvPr>
          <p:cNvSpPr/>
          <p:nvPr/>
        </p:nvSpPr>
        <p:spPr>
          <a:xfrm>
            <a:off x="3283637" y="4921646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486A234-7B39-8C45-A7C7-A9A4C4EBC87E}"/>
              </a:ext>
            </a:extLst>
          </p:cNvPr>
          <p:cNvSpPr/>
          <p:nvPr/>
        </p:nvSpPr>
        <p:spPr>
          <a:xfrm>
            <a:off x="4615744" y="4921646"/>
            <a:ext cx="1116738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ABD7108-45C4-4962-3713-A5DD2D5B8103}"/>
              </a:ext>
            </a:extLst>
          </p:cNvPr>
          <p:cNvSpPr/>
          <p:nvPr/>
        </p:nvSpPr>
        <p:spPr>
          <a:xfrm>
            <a:off x="7872636" y="1613646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3AD4DC0-4522-57B4-0EFF-7AEA97CE5A02}"/>
              </a:ext>
            </a:extLst>
          </p:cNvPr>
          <p:cNvSpPr/>
          <p:nvPr/>
        </p:nvSpPr>
        <p:spPr>
          <a:xfrm>
            <a:off x="9201967" y="1613646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5E65333-3DC8-CA6E-9950-8C968E26F620}"/>
              </a:ext>
            </a:extLst>
          </p:cNvPr>
          <p:cNvSpPr/>
          <p:nvPr/>
        </p:nvSpPr>
        <p:spPr>
          <a:xfrm>
            <a:off x="7872636" y="3273443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DA5272C-0E5F-F32C-74A2-35FB808B2367}"/>
              </a:ext>
            </a:extLst>
          </p:cNvPr>
          <p:cNvSpPr/>
          <p:nvPr/>
        </p:nvSpPr>
        <p:spPr>
          <a:xfrm>
            <a:off x="9201967" y="3273443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6E19241-E2CB-5AF7-AE5D-47D003D435EF}"/>
              </a:ext>
            </a:extLst>
          </p:cNvPr>
          <p:cNvSpPr/>
          <p:nvPr/>
        </p:nvSpPr>
        <p:spPr>
          <a:xfrm>
            <a:off x="10534074" y="1613646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B2CFF13-5485-BD4E-41A5-8A50FCBFEAE8}"/>
              </a:ext>
            </a:extLst>
          </p:cNvPr>
          <p:cNvSpPr/>
          <p:nvPr/>
        </p:nvSpPr>
        <p:spPr>
          <a:xfrm>
            <a:off x="10534074" y="3273443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BBD22B6-F193-1D63-6B44-531A8E83DA6A}"/>
              </a:ext>
            </a:extLst>
          </p:cNvPr>
          <p:cNvSpPr/>
          <p:nvPr/>
        </p:nvSpPr>
        <p:spPr>
          <a:xfrm>
            <a:off x="7872636" y="4921646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D0752B6-3CFC-26AE-373A-743D1A1743CD}"/>
              </a:ext>
            </a:extLst>
          </p:cNvPr>
          <p:cNvSpPr/>
          <p:nvPr/>
        </p:nvSpPr>
        <p:spPr>
          <a:xfrm>
            <a:off x="9201967" y="4921646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02344FB-8993-1ECD-5580-6562B18411EA}"/>
              </a:ext>
            </a:extLst>
          </p:cNvPr>
          <p:cNvSpPr/>
          <p:nvPr/>
        </p:nvSpPr>
        <p:spPr>
          <a:xfrm>
            <a:off x="10534074" y="4921646"/>
            <a:ext cx="1116738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FD5BF-C007-421F-93F6-90255CA24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ee5329c-066a-4f26-a2c8-b375c9a21a0b"/>
    <ds:schemaRef ds:uri="ca24610a-89d8-41ed-9d17-0839b3811cc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42</Words>
  <Application>Microsoft Office PowerPoint</Application>
  <PresentationFormat>Widescreen</PresentationFormat>
  <Paragraphs>28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23</cp:revision>
  <dcterms:created xsi:type="dcterms:W3CDTF">2023-01-17T17:16:10Z</dcterms:created>
  <dcterms:modified xsi:type="dcterms:W3CDTF">2025-05-27T20:04:02Z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