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4" r:id="rId8"/>
    <p:sldId id="214737670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4"/>
            <p14:sldId id="21473767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CC"/>
    <a:srgbClr val="CC59D5"/>
    <a:srgbClr val="033C73"/>
    <a:srgbClr val="917BE4"/>
    <a:srgbClr val="1BBFFF"/>
    <a:srgbClr val="B733FC"/>
    <a:srgbClr val="012965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31CB4-338F-4664-BB3D-BD1CA1455B2C}" v="3" dt="2025-04-15T14:23:30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492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78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212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039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34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656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353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60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76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40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53319" b="5851"/>
          <a:stretch/>
        </p:blipFill>
        <p:spPr>
          <a:xfrm>
            <a:off x="5458650" y="0"/>
            <a:ext cx="673335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95931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One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 Pager -</a:t>
            </a:r>
            <a:b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Validação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391497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1" dirty="0"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7" name="Imagem 6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ECCEAF89-0812-E643-EACF-65C45ABE77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39" y="1438612"/>
            <a:ext cx="4939315" cy="42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One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 Pager – Validação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59E11CE-4CE2-5409-24C4-22C260F6BBDD}"/>
              </a:ext>
            </a:extLst>
          </p:cNvPr>
          <p:cNvSpPr/>
          <p:nvPr/>
        </p:nvSpPr>
        <p:spPr>
          <a:xfrm>
            <a:off x="469744" y="1594727"/>
            <a:ext cx="11252513" cy="26304"/>
          </a:xfrm>
          <a:prstGeom prst="rect">
            <a:avLst/>
          </a:prstGeom>
          <a:gradFill flip="none" rotWithShape="1">
            <a:gsLst>
              <a:gs pos="0">
                <a:srgbClr val="8800CC"/>
              </a:gs>
              <a:gs pos="99000">
                <a:srgbClr val="1BB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510510D-7D76-C033-D089-A42BDBD30751}"/>
              </a:ext>
            </a:extLst>
          </p:cNvPr>
          <p:cNvSpPr/>
          <p:nvPr/>
        </p:nvSpPr>
        <p:spPr>
          <a:xfrm>
            <a:off x="2713588" y="981791"/>
            <a:ext cx="6764824" cy="641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8800CC"/>
                    </a:gs>
                    <a:gs pos="99000">
                      <a:srgbClr val="1BBFFF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NOME DA IDEIA DO NOVO NEGÓCIO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0D2CFE-98E8-5304-4AAF-457FD858E754}"/>
              </a:ext>
            </a:extLst>
          </p:cNvPr>
          <p:cNvSpPr txBox="1"/>
          <p:nvPr/>
        </p:nvSpPr>
        <p:spPr>
          <a:xfrm>
            <a:off x="559015" y="2344693"/>
            <a:ext cx="5080757" cy="67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Ut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imperdiet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odio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dapibus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blandit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fringilla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Phasellus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massa vitae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tellus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euismod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lobortis</a:t>
            </a:r>
            <a:r>
              <a:rPr lang="pt-BR" sz="9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eleifend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purus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Ut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facilisis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molestie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Lorem ipsum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Ut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imperdiet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odio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dapibus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blandit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fringilla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BC31F24-E567-DD5F-D79B-58E88B103F1E}"/>
              </a:ext>
            </a:extLst>
          </p:cNvPr>
          <p:cNvSpPr txBox="1">
            <a:spLocks/>
          </p:cNvSpPr>
          <p:nvPr/>
        </p:nvSpPr>
        <p:spPr>
          <a:xfrm>
            <a:off x="1136674" y="1845135"/>
            <a:ext cx="1808081" cy="398591"/>
          </a:xfrm>
          <a:prstGeom prst="rect">
            <a:avLst/>
          </a:prstGeom>
        </p:spPr>
        <p:txBody>
          <a:bodyPr vert="horz" lIns="64653" tIns="32326" rIns="64653" bIns="323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Problema</a:t>
            </a:r>
          </a:p>
        </p:txBody>
      </p:sp>
      <p:sp>
        <p:nvSpPr>
          <p:cNvPr id="10" name="CaixaDeTexto 16">
            <a:extLst>
              <a:ext uri="{FF2B5EF4-FFF2-40B4-BE49-F238E27FC236}">
                <a16:creationId xmlns:a16="http://schemas.microsoft.com/office/drawing/2014/main" id="{A1B9601A-39F3-9463-46F6-0578804765EB}"/>
              </a:ext>
            </a:extLst>
          </p:cNvPr>
          <p:cNvSpPr txBox="1"/>
          <p:nvPr/>
        </p:nvSpPr>
        <p:spPr>
          <a:xfrm>
            <a:off x="576844" y="3791027"/>
            <a:ext cx="5062928" cy="67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Ut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imperdiet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odio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dapibus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blandit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fringilla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Phasellus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massa vitae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tellus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euismod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lobortis</a:t>
            </a:r>
            <a:r>
              <a:rPr lang="pt-BR" sz="9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eleifend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purus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Ut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facilisis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neque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molestie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Lorem ipsum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Ut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imperdiet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odio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dapibus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blandit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fringilla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6EB9252-701B-50B4-778C-467E05B8708B}"/>
              </a:ext>
            </a:extLst>
          </p:cNvPr>
          <p:cNvSpPr txBox="1">
            <a:spLocks/>
          </p:cNvSpPr>
          <p:nvPr/>
        </p:nvSpPr>
        <p:spPr>
          <a:xfrm>
            <a:off x="1136674" y="3368377"/>
            <a:ext cx="1044259" cy="398591"/>
          </a:xfrm>
          <a:prstGeom prst="rect">
            <a:avLst/>
          </a:prstGeom>
        </p:spPr>
        <p:txBody>
          <a:bodyPr vert="horz" lIns="64653" tIns="32326" rIns="64653" bIns="323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Solução</a:t>
            </a:r>
          </a:p>
        </p:txBody>
      </p:sp>
      <p:sp>
        <p:nvSpPr>
          <p:cNvPr id="12" name="CaixaDeTexto 16">
            <a:extLst>
              <a:ext uri="{FF2B5EF4-FFF2-40B4-BE49-F238E27FC236}">
                <a16:creationId xmlns:a16="http://schemas.microsoft.com/office/drawing/2014/main" id="{E0C0A1AB-6BB6-755B-6961-CF50005EE537}"/>
              </a:ext>
            </a:extLst>
          </p:cNvPr>
          <p:cNvSpPr txBox="1"/>
          <p:nvPr/>
        </p:nvSpPr>
        <p:spPr>
          <a:xfrm>
            <a:off x="6486595" y="2345219"/>
            <a:ext cx="5080757" cy="67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endParaRPr lang="pt-BR" sz="9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73FBECF-E50E-A4CB-5EBF-DCE8E38FD0B9}"/>
              </a:ext>
            </a:extLst>
          </p:cNvPr>
          <p:cNvSpPr txBox="1">
            <a:spLocks/>
          </p:cNvSpPr>
          <p:nvPr/>
        </p:nvSpPr>
        <p:spPr>
          <a:xfrm>
            <a:off x="7051707" y="1845135"/>
            <a:ext cx="2504105" cy="398591"/>
          </a:xfrm>
          <a:prstGeom prst="rect">
            <a:avLst/>
          </a:prstGeom>
        </p:spPr>
        <p:txBody>
          <a:bodyPr vert="horz" lIns="64653" tIns="32326" rIns="64653" bIns="323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Potenciais Clientes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A7E00DA6-7470-93B3-D93F-D7C08CA50615}"/>
              </a:ext>
            </a:extLst>
          </p:cNvPr>
          <p:cNvSpPr txBox="1">
            <a:spLocks/>
          </p:cNvSpPr>
          <p:nvPr/>
        </p:nvSpPr>
        <p:spPr>
          <a:xfrm>
            <a:off x="7051707" y="3368377"/>
            <a:ext cx="3651728" cy="398591"/>
          </a:xfrm>
          <a:prstGeom prst="rect">
            <a:avLst/>
          </a:prstGeom>
        </p:spPr>
        <p:txBody>
          <a:bodyPr vert="horz" lIns="64653" tIns="32326" rIns="64653" bIns="3232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Benefícios para a Boston </a:t>
            </a:r>
            <a:r>
              <a:rPr kumimoji="0" lang="pt-BR" sz="11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Scientific</a:t>
            </a:r>
            <a:endParaRPr kumimoji="0" lang="pt-B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DEA97E55-EEB0-6A46-F740-B1A51FBF7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843" y="1884245"/>
            <a:ext cx="405470" cy="32037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48A4693-6D15-8CDE-D7FC-24343F881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16164" y="3391468"/>
            <a:ext cx="446017" cy="352408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10804F9-C235-CA4E-0F45-71D8A9B2C2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577881" y="1868226"/>
            <a:ext cx="372704" cy="352408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ECE9B2C3-D093-5253-886B-AF7CA02988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531196" y="3373848"/>
            <a:ext cx="446018" cy="387649"/>
          </a:xfrm>
          <a:prstGeom prst="rect">
            <a:avLst/>
          </a:prstGeom>
        </p:spPr>
      </p:pic>
      <p:sp>
        <p:nvSpPr>
          <p:cNvPr id="19" name="CaixaDeTexto 16">
            <a:extLst>
              <a:ext uri="{FF2B5EF4-FFF2-40B4-BE49-F238E27FC236}">
                <a16:creationId xmlns:a16="http://schemas.microsoft.com/office/drawing/2014/main" id="{80030055-AE42-5F13-E2D9-2B86914026B0}"/>
              </a:ext>
            </a:extLst>
          </p:cNvPr>
          <p:cNvSpPr txBox="1"/>
          <p:nvPr/>
        </p:nvSpPr>
        <p:spPr>
          <a:xfrm>
            <a:off x="6486596" y="3821795"/>
            <a:ext cx="4793683" cy="67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endParaRPr lang="pt-BR" sz="9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1">
            <a:extLst>
              <a:ext uri="{FF2B5EF4-FFF2-40B4-BE49-F238E27FC236}">
                <a16:creationId xmlns:a16="http://schemas.microsoft.com/office/drawing/2014/main" id="{353F2CA4-4CF6-EDA2-BE20-4BEAEBCD73C3}"/>
              </a:ext>
            </a:extLst>
          </p:cNvPr>
          <p:cNvSpPr/>
          <p:nvPr/>
        </p:nvSpPr>
        <p:spPr>
          <a:xfrm>
            <a:off x="694843" y="5154995"/>
            <a:ext cx="376300" cy="395737"/>
          </a:xfrm>
          <a:prstGeom prst="ellipse">
            <a:avLst/>
          </a:prstGeom>
          <a:noFill/>
          <a:ln>
            <a:solidFill>
              <a:srgbClr val="348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7" name="Gráfico 26" descr="Usuário estrutura de tópicos">
            <a:extLst>
              <a:ext uri="{FF2B5EF4-FFF2-40B4-BE49-F238E27FC236}">
                <a16:creationId xmlns:a16="http://schemas.microsoft.com/office/drawing/2014/main" id="{7FD7D486-4FD2-ADCC-A714-AC2BBD1A55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1235" y="5208842"/>
            <a:ext cx="263518" cy="269948"/>
          </a:xfrm>
          <a:prstGeom prst="rect">
            <a:avLst/>
          </a:prstGeom>
        </p:spPr>
      </p:pic>
      <p:sp>
        <p:nvSpPr>
          <p:cNvPr id="28" name="CaixaDeTexto 16">
            <a:extLst>
              <a:ext uri="{FF2B5EF4-FFF2-40B4-BE49-F238E27FC236}">
                <a16:creationId xmlns:a16="http://schemas.microsoft.com/office/drawing/2014/main" id="{03873C6F-06C9-14AD-1B24-3650C46C902B}"/>
              </a:ext>
            </a:extLst>
          </p:cNvPr>
          <p:cNvSpPr txBox="1"/>
          <p:nvPr/>
        </p:nvSpPr>
        <p:spPr>
          <a:xfrm>
            <a:off x="2475490" y="5045180"/>
            <a:ext cx="6410357" cy="597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Lorem ipsum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dolor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consectetur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adipiscing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Oval 1">
            <a:extLst>
              <a:ext uri="{FF2B5EF4-FFF2-40B4-BE49-F238E27FC236}">
                <a16:creationId xmlns:a16="http://schemas.microsoft.com/office/drawing/2014/main" id="{74422E62-E030-D052-6897-D0DA554E5EC6}"/>
              </a:ext>
            </a:extLst>
          </p:cNvPr>
          <p:cNvSpPr/>
          <p:nvPr/>
        </p:nvSpPr>
        <p:spPr>
          <a:xfrm>
            <a:off x="1302184" y="5145824"/>
            <a:ext cx="376300" cy="395737"/>
          </a:xfrm>
          <a:prstGeom prst="ellipse">
            <a:avLst/>
          </a:prstGeom>
          <a:noFill/>
          <a:ln>
            <a:solidFill>
              <a:srgbClr val="348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2" name="Gráfico 31" descr="Usuário estrutura de tópicos">
            <a:extLst>
              <a:ext uri="{FF2B5EF4-FFF2-40B4-BE49-F238E27FC236}">
                <a16:creationId xmlns:a16="http://schemas.microsoft.com/office/drawing/2014/main" id="{8D4CE08B-D767-32F2-9337-82B6C8D6A1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58576" y="5199671"/>
            <a:ext cx="263518" cy="269948"/>
          </a:xfrm>
          <a:prstGeom prst="rect">
            <a:avLst/>
          </a:prstGeom>
        </p:spPr>
      </p:pic>
      <p:sp>
        <p:nvSpPr>
          <p:cNvPr id="33" name="Oval 1">
            <a:extLst>
              <a:ext uri="{FF2B5EF4-FFF2-40B4-BE49-F238E27FC236}">
                <a16:creationId xmlns:a16="http://schemas.microsoft.com/office/drawing/2014/main" id="{BD19E14E-3903-B171-28D6-6A4FD424B2CE}"/>
              </a:ext>
            </a:extLst>
          </p:cNvPr>
          <p:cNvSpPr/>
          <p:nvPr/>
        </p:nvSpPr>
        <p:spPr>
          <a:xfrm>
            <a:off x="1908911" y="5154995"/>
            <a:ext cx="376300" cy="395737"/>
          </a:xfrm>
          <a:prstGeom prst="ellipse">
            <a:avLst/>
          </a:prstGeom>
          <a:noFill/>
          <a:ln>
            <a:solidFill>
              <a:srgbClr val="348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4" name="Gráfico 33" descr="Usuário estrutura de tópicos">
            <a:extLst>
              <a:ext uri="{FF2B5EF4-FFF2-40B4-BE49-F238E27FC236}">
                <a16:creationId xmlns:a16="http://schemas.microsoft.com/office/drawing/2014/main" id="{F6C7819C-6407-D178-7EE6-FAD9CB3ED9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65303" y="5208842"/>
            <a:ext cx="263518" cy="26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aee5329c-066a-4f26-a2c8-b375c9a21a0b"/>
    <ds:schemaRef ds:uri="http://schemas.microsoft.com/office/2006/documentManagement/types"/>
    <ds:schemaRef ds:uri="http://purl.org/dc/elements/1.1/"/>
    <ds:schemaRef ds:uri="ca24610a-89d8-41ed-9d17-0839b3811cc0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70DCEAA-BA82-4EA7-B76E-EBA1B682C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238</Words>
  <Application>Microsoft Office PowerPoint</Application>
  <PresentationFormat>Widescreen</PresentationFormat>
  <Paragraphs>22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Tema do Office</vt:lpstr>
      <vt:lpstr>1_Personalizar design</vt:lpstr>
      <vt:lpstr>1_Tema do Office</vt:lpstr>
      <vt:lpstr>2_Tema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22</cp:revision>
  <dcterms:created xsi:type="dcterms:W3CDTF">2023-01-17T17:16:10Z</dcterms:created>
  <dcterms:modified xsi:type="dcterms:W3CDTF">2025-05-27T20:04:44Z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