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4" r:id="rId8"/>
    <p:sldId id="214737670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4"/>
            <p14:sldId id="21473767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C73"/>
    <a:srgbClr val="CC59D5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F1DB4-005D-4C95-A543-18F4FBCE0596}" v="1" dt="2025-04-15T16:22:26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987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50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21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729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6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699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732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68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9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49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5691" b="5851"/>
          <a:stretch/>
        </p:blipFill>
        <p:spPr>
          <a:xfrm>
            <a:off x="7362088" y="0"/>
            <a:ext cx="4829912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87594"/>
            <a:ext cx="5344952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Modelo</a:t>
            </a:r>
            <a:b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de negócio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306997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9" name="Imagem 8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185EF0AC-EBD6-9CFD-BCD4-ED3000B37D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51" y="1752997"/>
            <a:ext cx="5720563" cy="40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61D9999F-3685-14EB-0DCD-02E7954F8AD6}"/>
              </a:ext>
            </a:extLst>
          </p:cNvPr>
          <p:cNvSpPr/>
          <p:nvPr/>
        </p:nvSpPr>
        <p:spPr>
          <a:xfrm>
            <a:off x="769484" y="1106686"/>
            <a:ext cx="10653032" cy="605572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gradFill flip="none" rotWithShape="1"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Modelo de negócio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80CE519-9A68-D829-859B-B45445904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10073"/>
              </p:ext>
            </p:extLst>
          </p:nvPr>
        </p:nvGraphicFramePr>
        <p:xfrm>
          <a:off x="769484" y="1124616"/>
          <a:ext cx="10653032" cy="4393381"/>
        </p:xfrm>
        <a:graphic>
          <a:graphicData uri="http://schemas.openxmlformats.org/drawingml/2006/table">
            <a:tbl>
              <a:tblPr/>
              <a:tblGrid>
                <a:gridCol w="430291">
                  <a:extLst>
                    <a:ext uri="{9D8B030D-6E8A-4147-A177-3AD203B41FA5}">
                      <a16:colId xmlns:a16="http://schemas.microsoft.com/office/drawing/2014/main" val="3590037539"/>
                    </a:ext>
                  </a:extLst>
                </a:gridCol>
                <a:gridCol w="1846773">
                  <a:extLst>
                    <a:ext uri="{9D8B030D-6E8A-4147-A177-3AD203B41FA5}">
                      <a16:colId xmlns:a16="http://schemas.microsoft.com/office/drawing/2014/main" val="2197291707"/>
                    </a:ext>
                  </a:extLst>
                </a:gridCol>
                <a:gridCol w="1846773">
                  <a:extLst>
                    <a:ext uri="{9D8B030D-6E8A-4147-A177-3AD203B41FA5}">
                      <a16:colId xmlns:a16="http://schemas.microsoft.com/office/drawing/2014/main" val="1836278979"/>
                    </a:ext>
                  </a:extLst>
                </a:gridCol>
                <a:gridCol w="1275639">
                  <a:extLst>
                    <a:ext uri="{9D8B030D-6E8A-4147-A177-3AD203B41FA5}">
                      <a16:colId xmlns:a16="http://schemas.microsoft.com/office/drawing/2014/main" val="1581448159"/>
                    </a:ext>
                  </a:extLst>
                </a:gridCol>
                <a:gridCol w="2049754">
                  <a:extLst>
                    <a:ext uri="{9D8B030D-6E8A-4147-A177-3AD203B41FA5}">
                      <a16:colId xmlns:a16="http://schemas.microsoft.com/office/drawing/2014/main" val="3885655597"/>
                    </a:ext>
                  </a:extLst>
                </a:gridCol>
                <a:gridCol w="1516238">
                  <a:extLst>
                    <a:ext uri="{9D8B030D-6E8A-4147-A177-3AD203B41FA5}">
                      <a16:colId xmlns:a16="http://schemas.microsoft.com/office/drawing/2014/main" val="1198182475"/>
                    </a:ext>
                  </a:extLst>
                </a:gridCol>
                <a:gridCol w="1687564">
                  <a:extLst>
                    <a:ext uri="{9D8B030D-6E8A-4147-A177-3AD203B41FA5}">
                      <a16:colId xmlns:a16="http://schemas.microsoft.com/office/drawing/2014/main" val="3185076700"/>
                    </a:ext>
                  </a:extLst>
                </a:gridCol>
              </a:tblGrid>
              <a:tr h="592367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Serviço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Opção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Unidade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Criação de valor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Prós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Contras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725002"/>
                  </a:ext>
                </a:extLst>
              </a:tr>
              <a:tr h="54300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058734"/>
                  </a:ext>
                </a:extLst>
              </a:tr>
              <a:tr h="54300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382798"/>
                  </a:ext>
                </a:extLst>
              </a:tr>
              <a:tr h="54300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err="1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err="1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333149"/>
                  </a:ext>
                </a:extLst>
              </a:tr>
              <a:tr h="54300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91674"/>
                  </a:ext>
                </a:extLst>
              </a:tr>
              <a:tr h="54300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789625"/>
                  </a:ext>
                </a:extLst>
              </a:tr>
              <a:tr h="54300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544150"/>
                  </a:ext>
                </a:extLst>
              </a:tr>
              <a:tr h="54300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2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17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E046E3-C6DF-447A-A164-C2C66694C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aee5329c-066a-4f26-a2c8-b375c9a21a0b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a24610a-89d8-41ed-9d17-0839b3811cc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25</Words>
  <Application>Microsoft Office PowerPoint</Application>
  <PresentationFormat>Widescreen</PresentationFormat>
  <Paragraphs>18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22</cp:revision>
  <dcterms:created xsi:type="dcterms:W3CDTF">2023-01-17T17:16:10Z</dcterms:created>
  <dcterms:modified xsi:type="dcterms:W3CDTF">2025-05-19T19:35:20Z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