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3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3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E693A-9D86-4019-A53B-C3E6E32D1D0E}" v="2" dt="2025-04-15T14:05:15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179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4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842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072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07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081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32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6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13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20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3319" b="5851"/>
          <a:stretch/>
        </p:blipFill>
        <p:spPr>
          <a:xfrm>
            <a:off x="5458650" y="0"/>
            <a:ext cx="673335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959312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Mapeamento da posição competitiva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3021403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6BE396D-DDCE-6F80-8271-F1044AA7F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0" t="-13039" r="-7028" b="-8328"/>
          <a:stretch/>
        </p:blipFill>
        <p:spPr>
          <a:xfrm flipH="1">
            <a:off x="5830347" y="269913"/>
            <a:ext cx="5494064" cy="63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Mapeamento da Posição Competitiva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E926CD7-8907-FF5E-A511-712416778F06}"/>
              </a:ext>
            </a:extLst>
          </p:cNvPr>
          <p:cNvCxnSpPr>
            <a:cxnSpLocks/>
          </p:cNvCxnSpPr>
          <p:nvPr/>
        </p:nvCxnSpPr>
        <p:spPr>
          <a:xfrm flipV="1">
            <a:off x="3552717" y="2010966"/>
            <a:ext cx="0" cy="3040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58099E8-6515-1471-457E-73D6930CC8B1}"/>
              </a:ext>
            </a:extLst>
          </p:cNvPr>
          <p:cNvCxnSpPr>
            <a:cxnSpLocks/>
          </p:cNvCxnSpPr>
          <p:nvPr/>
        </p:nvCxnSpPr>
        <p:spPr>
          <a:xfrm flipV="1">
            <a:off x="3552717" y="5041037"/>
            <a:ext cx="562223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4">
            <a:extLst>
              <a:ext uri="{FF2B5EF4-FFF2-40B4-BE49-F238E27FC236}">
                <a16:creationId xmlns:a16="http://schemas.microsoft.com/office/drawing/2014/main" id="{1A150512-7AD5-E0EC-7A27-F2E0D02618D5}"/>
              </a:ext>
            </a:extLst>
          </p:cNvPr>
          <p:cNvSpPr txBox="1"/>
          <p:nvPr/>
        </p:nvSpPr>
        <p:spPr>
          <a:xfrm>
            <a:off x="4885794" y="5093678"/>
            <a:ext cx="27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Qualidade</a:t>
            </a:r>
          </a:p>
        </p:txBody>
      </p:sp>
      <p:sp>
        <p:nvSpPr>
          <p:cNvPr id="23" name="CaixaDeTexto 5">
            <a:extLst>
              <a:ext uri="{FF2B5EF4-FFF2-40B4-BE49-F238E27FC236}">
                <a16:creationId xmlns:a16="http://schemas.microsoft.com/office/drawing/2014/main" id="{AC458E22-DC62-DC45-AC8C-B71FFF13E116}"/>
              </a:ext>
            </a:extLst>
          </p:cNvPr>
          <p:cNvSpPr txBox="1"/>
          <p:nvPr/>
        </p:nvSpPr>
        <p:spPr>
          <a:xfrm rot="16200000">
            <a:off x="1910241" y="3346304"/>
            <a:ext cx="27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Preço</a:t>
            </a:r>
          </a:p>
        </p:txBody>
      </p:sp>
      <p:sp>
        <p:nvSpPr>
          <p:cNvPr id="24" name="CaixaDeTexto 6">
            <a:extLst>
              <a:ext uri="{FF2B5EF4-FFF2-40B4-BE49-F238E27FC236}">
                <a16:creationId xmlns:a16="http://schemas.microsoft.com/office/drawing/2014/main" id="{6E0D6D49-CE79-B213-854E-E54CB8AA4CE3}"/>
              </a:ext>
            </a:extLst>
          </p:cNvPr>
          <p:cNvSpPr txBox="1"/>
          <p:nvPr/>
        </p:nvSpPr>
        <p:spPr>
          <a:xfrm>
            <a:off x="3296749" y="5139844"/>
            <a:ext cx="96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Baixo</a:t>
            </a:r>
          </a:p>
        </p:txBody>
      </p:sp>
      <p:sp>
        <p:nvSpPr>
          <p:cNvPr id="25" name="CaixaDeTexto 7">
            <a:extLst>
              <a:ext uri="{FF2B5EF4-FFF2-40B4-BE49-F238E27FC236}">
                <a16:creationId xmlns:a16="http://schemas.microsoft.com/office/drawing/2014/main" id="{A387FD11-BE3F-E1CA-CCAC-C4DD8DC3763E}"/>
              </a:ext>
            </a:extLst>
          </p:cNvPr>
          <p:cNvSpPr txBox="1"/>
          <p:nvPr/>
        </p:nvSpPr>
        <p:spPr>
          <a:xfrm>
            <a:off x="8280762" y="5145462"/>
            <a:ext cx="96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Alto</a:t>
            </a:r>
          </a:p>
        </p:txBody>
      </p:sp>
      <p:sp>
        <p:nvSpPr>
          <p:cNvPr id="26" name="CaixaDeTexto 8">
            <a:extLst>
              <a:ext uri="{FF2B5EF4-FFF2-40B4-BE49-F238E27FC236}">
                <a16:creationId xmlns:a16="http://schemas.microsoft.com/office/drawing/2014/main" id="{FB322589-98FA-2963-7886-6E9734DCB059}"/>
              </a:ext>
            </a:extLst>
          </p:cNvPr>
          <p:cNvSpPr txBox="1"/>
          <p:nvPr/>
        </p:nvSpPr>
        <p:spPr>
          <a:xfrm rot="16200000">
            <a:off x="2813202" y="4656296"/>
            <a:ext cx="96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Baixo</a:t>
            </a:r>
          </a:p>
        </p:txBody>
      </p:sp>
      <p:sp>
        <p:nvSpPr>
          <p:cNvPr id="30" name="CaixaDeTexto 9">
            <a:extLst>
              <a:ext uri="{FF2B5EF4-FFF2-40B4-BE49-F238E27FC236}">
                <a16:creationId xmlns:a16="http://schemas.microsoft.com/office/drawing/2014/main" id="{62D42C82-4DF7-3226-6617-8086EFEA1472}"/>
              </a:ext>
            </a:extLst>
          </p:cNvPr>
          <p:cNvSpPr txBox="1"/>
          <p:nvPr/>
        </p:nvSpPr>
        <p:spPr>
          <a:xfrm rot="16200000">
            <a:off x="2791436" y="2162111"/>
            <a:ext cx="96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Alto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0F6C5FE-9BFD-F734-EE11-8802FFAB48FE}"/>
              </a:ext>
            </a:extLst>
          </p:cNvPr>
          <p:cNvCxnSpPr>
            <a:cxnSpLocks/>
          </p:cNvCxnSpPr>
          <p:nvPr/>
        </p:nvCxnSpPr>
        <p:spPr>
          <a:xfrm>
            <a:off x="3541050" y="3511092"/>
            <a:ext cx="56935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C412A9C5-64D0-8282-3EC7-F5FC4819623E}"/>
              </a:ext>
            </a:extLst>
          </p:cNvPr>
          <p:cNvCxnSpPr>
            <a:cxnSpLocks/>
          </p:cNvCxnSpPr>
          <p:nvPr/>
        </p:nvCxnSpPr>
        <p:spPr>
          <a:xfrm flipV="1">
            <a:off x="6387817" y="2085495"/>
            <a:ext cx="0" cy="29555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12">
            <a:extLst>
              <a:ext uri="{FF2B5EF4-FFF2-40B4-BE49-F238E27FC236}">
                <a16:creationId xmlns:a16="http://schemas.microsoft.com/office/drawing/2014/main" id="{B1AE073A-79B4-F1DE-BABA-1C1F6FC6CB03}"/>
              </a:ext>
            </a:extLst>
          </p:cNvPr>
          <p:cNvSpPr txBox="1"/>
          <p:nvPr/>
        </p:nvSpPr>
        <p:spPr>
          <a:xfrm>
            <a:off x="3717067" y="1293843"/>
            <a:ext cx="52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99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Posicionamento Competitivo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ca24610a-89d8-41ed-9d17-0839b3811cc0"/>
    <ds:schemaRef ds:uri="aee5329c-066a-4f26-a2c8-b375c9a21a0b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CF2C8-A949-474D-AFB1-2195E880D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18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