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3.xml" ContentType="application/vnd.openxmlformats-officedocument.theme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  <p:sldMasterId id="2147483731" r:id="rId5"/>
    <p:sldMasterId id="2147483851" r:id="rId6"/>
    <p:sldMasterId id="2147483863" r:id="rId7"/>
  </p:sldMasterIdLst>
  <p:notesMasterIdLst>
    <p:notesMasterId r:id="rId10"/>
  </p:notesMasterIdLst>
  <p:handoutMasterIdLst>
    <p:handoutMasterId r:id="rId11"/>
  </p:handoutMasterIdLst>
  <p:sldIdLst>
    <p:sldId id="2147376704" r:id="rId8"/>
    <p:sldId id="2147376706" r:id="rId9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eção Padrão" id="{FD410051-E803-4866-B868-32C536725890}">
          <p14:sldIdLst>
            <p14:sldId id="2147376704"/>
            <p14:sldId id="2147376706"/>
          </p14:sldIdLst>
        </p14:section>
      </p14:sectionLst>
    </p:ex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8E2C736D-817C-F249-8926-103D205029F7}" name="Larissa Dinhani" initials="LD" userId="S::larissa.dinhani@innoscience.com.br::0e468b40-9715-4c4c-be41-0d4c3727024a" providerId="AD"/>
  <p188:author id="{09BFE7FA-B753-9CBE-48BC-521076BC2521}" name="Nasr, Vinicius (he/him/his)" initials="NV(" userId="S::Vinicius.Nasr@bsci.com::2b6f4bce-31b0-4147-b57d-f86ec6d686c2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BBFFF"/>
    <a:srgbClr val="8800CC"/>
    <a:srgbClr val="CC59D5"/>
    <a:srgbClr val="033C73"/>
    <a:srgbClr val="917BE4"/>
    <a:srgbClr val="B733FC"/>
    <a:srgbClr val="012965"/>
    <a:srgbClr val="FFFFFF"/>
    <a:srgbClr val="3485FE"/>
    <a:srgbClr val="5F40E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1DDBD41-7707-4C20-9010-C9921AA8C73B}" v="8" dt="2025-04-15T16:10:39.668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2DE63D5-997A-4646-A377-4702673A728D}" styleName="Estilo Claro 2 - Ênfase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327" autoAdjust="0"/>
    <p:restoredTop sz="96283" autoAdjust="0"/>
  </p:normalViewPr>
  <p:slideViewPr>
    <p:cSldViewPr snapToGrid="0">
      <p:cViewPr varScale="1">
        <p:scale>
          <a:sx n="107" d="100"/>
          <a:sy n="107" d="100"/>
        </p:scale>
        <p:origin x="1632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5268" y="108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Master" Target="slideMasters/slideMaster4.xml"/><Relationship Id="rId12" Type="http://schemas.openxmlformats.org/officeDocument/2006/relationships/presProps" Target="presProps.xml"/><Relationship Id="rId17" Type="http://schemas.microsoft.com/office/2018/10/relationships/authors" Target="authors.xml"/><Relationship Id="rId2" Type="http://schemas.openxmlformats.org/officeDocument/2006/relationships/customXml" Target="../customXml/item2.xml"/><Relationship Id="rId16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handoutMaster" Target="handoutMasters/handoutMaster1.xml"/><Relationship Id="rId5" Type="http://schemas.openxmlformats.org/officeDocument/2006/relationships/slideMaster" Target="slideMasters/slideMaster2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2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>
            <a:extLst>
              <a:ext uri="{FF2B5EF4-FFF2-40B4-BE49-F238E27FC236}">
                <a16:creationId xmlns:a16="http://schemas.microsoft.com/office/drawing/2014/main" id="{25A846B7-85D9-E6F7-B5C2-3ED1FEB10E6A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68C14FF3-7C54-FC8F-5F2D-BC2C032AFD72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8F29B81-63C1-4AE1-A78A-B3096F9CB488}" type="datetimeFigureOut">
              <a:rPr lang="pt-BR" smtClean="0"/>
              <a:t>19/05/2025</a:t>
            </a:fld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19ECF68B-48DE-0CC5-762F-CAFB84426A3B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E3A9D12C-3556-3CF5-D41C-AA36F3575171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3DCE59E-8FEC-440B-B986-18C867B295B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2794147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4142A6A-47C7-48A3-8D2B-1248A3FB772B}" type="datetimeFigureOut">
              <a:rPr lang="pt-BR" smtClean="0"/>
              <a:t>19/05/2025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9A8AE7-F5E8-434B-A49F-2FC8F6FC9E4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186685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D1E4A78-0D72-F4BD-2C72-549002D65F6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>
            <a:extLst>
              <a:ext uri="{FF2B5EF4-FFF2-40B4-BE49-F238E27FC236}">
                <a16:creationId xmlns:a16="http://schemas.microsoft.com/office/drawing/2014/main" id="{DCFD4380-A770-3D25-CC01-2191A189E60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>
            <a:extLst>
              <a:ext uri="{FF2B5EF4-FFF2-40B4-BE49-F238E27FC236}">
                <a16:creationId xmlns:a16="http://schemas.microsoft.com/office/drawing/2014/main" id="{9B90ECAC-99B7-CA7A-18D2-9DED598F9C5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08A7C9B1-8198-4728-B898-2DB8EEC90A6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89A8AE7-F5E8-434B-A49F-2FC8F6FC9E4B}" type="slidenum">
              <a:rPr kumimoji="0" lang="pt-B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pt-B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154378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3.png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microsoft.com/office/2007/relationships/hdphoto" Target="../media/hdphoto1.wdp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4.xml"/><Relationship Id="rId6" Type="http://schemas.openxmlformats.org/officeDocument/2006/relationships/image" Target="../media/image11.png"/><Relationship Id="rId5" Type="http://schemas.openxmlformats.org/officeDocument/2006/relationships/image" Target="../media/image6.png"/><Relationship Id="rId4" Type="http://schemas.openxmlformats.org/officeDocument/2006/relationships/image" Target="../media/image10.svg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3.png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6.png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6.png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6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áfico 3">
            <a:extLst>
              <a:ext uri="{FF2B5EF4-FFF2-40B4-BE49-F238E27FC236}">
                <a16:creationId xmlns:a16="http://schemas.microsoft.com/office/drawing/2014/main" id="{414FB16E-6D23-0AE7-98DA-9486008B528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047699" y="6360695"/>
            <a:ext cx="949259" cy="242187"/>
          </a:xfrm>
          <a:prstGeom prst="rect">
            <a:avLst/>
          </a:prstGeom>
        </p:spPr>
      </p:pic>
      <p:pic>
        <p:nvPicPr>
          <p:cNvPr id="6" name="Imagem 5" descr="Uma imagem contendo Texto&#10;&#10;Descrição gerada automaticamente">
            <a:extLst>
              <a:ext uri="{FF2B5EF4-FFF2-40B4-BE49-F238E27FC236}">
                <a16:creationId xmlns:a16="http://schemas.microsoft.com/office/drawing/2014/main" id="{B05A39E9-C141-F711-9625-C9B5608A5041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633" y="6197384"/>
            <a:ext cx="984931" cy="431288"/>
          </a:xfrm>
          <a:prstGeom prst="rect">
            <a:avLst/>
          </a:prstGeom>
        </p:spPr>
      </p:pic>
      <p:sp>
        <p:nvSpPr>
          <p:cNvPr id="2" name="Retângulo 1">
            <a:extLst>
              <a:ext uri="{FF2B5EF4-FFF2-40B4-BE49-F238E27FC236}">
                <a16:creationId xmlns:a16="http://schemas.microsoft.com/office/drawing/2014/main" id="{65466F68-B012-53C3-35DA-CE8FFBFB6072}"/>
              </a:ext>
            </a:extLst>
          </p:cNvPr>
          <p:cNvSpPr/>
          <p:nvPr userDrawn="1"/>
        </p:nvSpPr>
        <p:spPr>
          <a:xfrm>
            <a:off x="12338995" y="0"/>
            <a:ext cx="227651" cy="227651"/>
          </a:xfrm>
          <a:prstGeom prst="rect">
            <a:avLst/>
          </a:prstGeom>
          <a:solidFill>
            <a:srgbClr val="917BE4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Retângulo 4">
            <a:extLst>
              <a:ext uri="{FF2B5EF4-FFF2-40B4-BE49-F238E27FC236}">
                <a16:creationId xmlns:a16="http://schemas.microsoft.com/office/drawing/2014/main" id="{144284BA-2274-75CD-8057-2208FFF0DDC7}"/>
              </a:ext>
            </a:extLst>
          </p:cNvPr>
          <p:cNvSpPr/>
          <p:nvPr userDrawn="1"/>
        </p:nvSpPr>
        <p:spPr>
          <a:xfrm>
            <a:off x="12338995" y="276088"/>
            <a:ext cx="227651" cy="227651"/>
          </a:xfrm>
          <a:prstGeom prst="rect">
            <a:avLst/>
          </a:prstGeom>
          <a:solidFill>
            <a:srgbClr val="CC59D5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Retângulo 6">
            <a:extLst>
              <a:ext uri="{FF2B5EF4-FFF2-40B4-BE49-F238E27FC236}">
                <a16:creationId xmlns:a16="http://schemas.microsoft.com/office/drawing/2014/main" id="{51BFF9B2-BF4E-F7F5-CFAE-B6016AAE44A6}"/>
              </a:ext>
            </a:extLst>
          </p:cNvPr>
          <p:cNvSpPr/>
          <p:nvPr userDrawn="1"/>
        </p:nvSpPr>
        <p:spPr>
          <a:xfrm>
            <a:off x="12338995" y="552175"/>
            <a:ext cx="227651" cy="227651"/>
          </a:xfrm>
          <a:prstGeom prst="rect">
            <a:avLst/>
          </a:prstGeom>
          <a:solidFill>
            <a:srgbClr val="012965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Retângulo 9">
            <a:extLst>
              <a:ext uri="{FF2B5EF4-FFF2-40B4-BE49-F238E27FC236}">
                <a16:creationId xmlns:a16="http://schemas.microsoft.com/office/drawing/2014/main" id="{7652C72F-F54C-A169-C132-7A021E21501E}"/>
              </a:ext>
            </a:extLst>
          </p:cNvPr>
          <p:cNvSpPr/>
          <p:nvPr userDrawn="1"/>
        </p:nvSpPr>
        <p:spPr>
          <a:xfrm>
            <a:off x="12338995" y="828263"/>
            <a:ext cx="227651" cy="227651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814898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36D7BAF-492F-836A-135C-CC83F809828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321FF407-B530-F4CF-EC6B-2665A27A5BE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3C1873D1-544D-19B4-A1EF-8B2677635F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CF41DC-A0CB-42AE-84D7-F772062CA8F7}" type="datetimeFigureOut">
              <a:rPr lang="pt-BR" smtClean="0"/>
              <a:t>19/05/2025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C1E36391-F004-694F-25A2-C75E2F9AAF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C3AD49A0-7309-1335-7165-F53AE8DBB3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945F5E-7715-4D95-9A0D-93B032BB427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597989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5AEC0EA-4DEB-7B65-8979-A1EF8EE44D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D9995AB8-020F-E7EC-5D78-92DA25F2B8F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F2D8C1BD-9F1C-316B-8639-29CC9B698E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CF41DC-A0CB-42AE-84D7-F772062CA8F7}" type="datetimeFigureOut">
              <a:rPr lang="pt-BR" smtClean="0"/>
              <a:t>19/05/2025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C3186A26-CA81-2BAA-A548-041694E89C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5D3EB986-ECF6-9502-3AE2-A0DCC288C4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945F5E-7715-4D95-9A0D-93B032BB427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4744468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9264368-E35A-04BA-AF5C-F1760BE369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60F50B0D-7B31-BAC1-31E1-DB42AFD09F7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A730AE69-F6B8-3861-B340-EC73271BBA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CF41DC-A0CB-42AE-84D7-F772062CA8F7}" type="datetimeFigureOut">
              <a:rPr lang="pt-BR" smtClean="0"/>
              <a:t>19/05/2025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C82A3D93-BC15-155C-77E8-7B17A00FF1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2ECE710E-7237-53AA-7293-D627A010C2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945F5E-7715-4D95-9A0D-93B032BB427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5402576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8AF7757-565F-EE47-CBE3-E856A83101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5C983E72-AD71-DC6E-21F8-6E91EBD35E6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ADD3C44B-20E8-EAF5-A2B5-4C05258C460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0B7E6651-57EF-EA90-90A4-CE057D126C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CF41DC-A0CB-42AE-84D7-F772062CA8F7}" type="datetimeFigureOut">
              <a:rPr lang="pt-BR" smtClean="0"/>
              <a:t>19/05/2025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9CF7E179-D251-F691-7C11-0707C0108F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F691A2F2-7B0D-32F3-BD32-29DC3E01FA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945F5E-7715-4D95-9A0D-93B032BB427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9825224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4A357C1-A892-C51D-1EDA-35B014A2B4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DC0F8546-02E1-2EBC-0E85-4F2E8DE2223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194F7F68-9B9E-8C59-9CA0-1E1C59DE136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5B72D6B9-1B71-415C-7942-B86097A2175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5E0009C1-0E99-E8EE-08D0-8A292AB325C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76BDAFB2-B1DA-BBD8-C23A-B1D927B572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CF41DC-A0CB-42AE-84D7-F772062CA8F7}" type="datetimeFigureOut">
              <a:rPr lang="pt-BR" smtClean="0"/>
              <a:t>19/05/2025</a:t>
            </a:fld>
            <a:endParaRPr lang="pt-BR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D0671C6F-CD66-DF5C-8ED5-888A53CF76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id="{12B3DC11-F05E-FBE6-80AC-D022CBAC43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945F5E-7715-4D95-9A0D-93B032BB427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0156559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F99460D-242E-D805-A4EF-5238F41D90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59AFAD89-DB33-A4C4-A839-8DF97CC1AC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CF41DC-A0CB-42AE-84D7-F772062CA8F7}" type="datetimeFigureOut">
              <a:rPr lang="pt-BR" smtClean="0"/>
              <a:t>19/05/2025</a:t>
            </a:fld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7BBF7F08-BD52-D15A-B83B-0700D0B6F5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C8431363-B5F1-33EC-0794-7B7FE58BD8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945F5E-7715-4D95-9A0D-93B032BB427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819353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65612C55-2242-0F25-9CA8-8F05174B44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CF41DC-A0CB-42AE-84D7-F772062CA8F7}" type="datetimeFigureOut">
              <a:rPr lang="pt-BR" smtClean="0"/>
              <a:t>19/05/2025</a:t>
            </a:fld>
            <a:endParaRPr lang="pt-BR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692BC29A-EA01-1664-F4CA-1CDB94D702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11E3AD30-6337-A748-6CFC-B0E82A73DC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945F5E-7715-4D95-9A0D-93B032BB427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2859297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89720C2-B5F4-FC1C-F5BC-DD9F37DF60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56EB6606-47F1-A65B-0A63-39FE3A85E5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54A744B6-3403-AF81-15ED-B106F28EB86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3085734B-B8C7-80FB-A1E9-D57517BCD8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CF41DC-A0CB-42AE-84D7-F772062CA8F7}" type="datetimeFigureOut">
              <a:rPr lang="pt-BR" smtClean="0"/>
              <a:t>19/05/2025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C158DED9-6F9F-D592-7207-C51235CA38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D1CA682C-53A8-D12E-0943-DF71A9D709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945F5E-7715-4D95-9A0D-93B032BB427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4497779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BF11139-8BF6-5CD3-13F0-5314C11EBF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FEEE38EB-4D2D-5FA4-1BC2-F95F954967A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DFEE4F86-4E68-FE75-A1D1-664144037E8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1C79CE09-F39A-88F9-3E57-283BCC3B46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CF41DC-A0CB-42AE-84D7-F772062CA8F7}" type="datetimeFigureOut">
              <a:rPr lang="pt-BR" smtClean="0"/>
              <a:t>19/05/2025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3035F91C-5FA7-DDBA-00E4-EC89F64C54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F85232AE-303F-F55D-B625-2A59BC2C66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945F5E-7715-4D95-9A0D-93B032BB427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317608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3E41C81-FC10-0140-FAA3-E05BB4EC3B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8033FA6C-51E7-CC86-3449-5A6F2FA9F53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AC9F4246-51F3-6D62-EC1D-AB7F58529F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CF41DC-A0CB-42AE-84D7-F772062CA8F7}" type="datetimeFigureOut">
              <a:rPr lang="pt-BR" smtClean="0"/>
              <a:t>19/05/2025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ECF7335D-4941-624D-4BF5-1E1A9A8863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5ABCAC62-BE68-6A12-E33F-C21862989D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945F5E-7715-4D95-9A0D-93B032BB427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04912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áfico 2">
            <a:extLst>
              <a:ext uri="{FF2B5EF4-FFF2-40B4-BE49-F238E27FC236}">
                <a16:creationId xmlns:a16="http://schemas.microsoft.com/office/drawing/2014/main" id="{4B2CA835-4127-5445-4FBC-FB70AA1CCBD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047699" y="6360695"/>
            <a:ext cx="949259" cy="242187"/>
          </a:xfrm>
          <a:prstGeom prst="rect">
            <a:avLst/>
          </a:prstGeom>
        </p:spPr>
      </p:pic>
      <p:pic>
        <p:nvPicPr>
          <p:cNvPr id="4" name="Imagem 3" descr="Uma imagem contendo Texto&#10;&#10;Descrição gerada automaticamente">
            <a:extLst>
              <a:ext uri="{FF2B5EF4-FFF2-40B4-BE49-F238E27FC236}">
                <a16:creationId xmlns:a16="http://schemas.microsoft.com/office/drawing/2014/main" id="{57A53CB5-3DA3-D0C6-04A5-93FDAFBF2AAD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633" y="6197384"/>
            <a:ext cx="984931" cy="431288"/>
          </a:xfrm>
          <a:prstGeom prst="rect">
            <a:avLst/>
          </a:prstGeom>
        </p:spPr>
      </p:pic>
      <p:sp>
        <p:nvSpPr>
          <p:cNvPr id="5" name="Retângulo 4">
            <a:extLst>
              <a:ext uri="{FF2B5EF4-FFF2-40B4-BE49-F238E27FC236}">
                <a16:creationId xmlns:a16="http://schemas.microsoft.com/office/drawing/2014/main" id="{24EACC31-3C93-329F-F924-44C943ED0DA1}"/>
              </a:ext>
            </a:extLst>
          </p:cNvPr>
          <p:cNvSpPr/>
          <p:nvPr userDrawn="1"/>
        </p:nvSpPr>
        <p:spPr>
          <a:xfrm>
            <a:off x="12338995" y="0"/>
            <a:ext cx="227651" cy="227651"/>
          </a:xfrm>
          <a:prstGeom prst="rect">
            <a:avLst/>
          </a:prstGeom>
          <a:solidFill>
            <a:srgbClr val="917BE4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Retângulo 6">
            <a:extLst>
              <a:ext uri="{FF2B5EF4-FFF2-40B4-BE49-F238E27FC236}">
                <a16:creationId xmlns:a16="http://schemas.microsoft.com/office/drawing/2014/main" id="{8A3049C8-BDE0-F2A0-BA70-3D6073CB2E8C}"/>
              </a:ext>
            </a:extLst>
          </p:cNvPr>
          <p:cNvSpPr/>
          <p:nvPr userDrawn="1"/>
        </p:nvSpPr>
        <p:spPr>
          <a:xfrm>
            <a:off x="12338995" y="276088"/>
            <a:ext cx="227651" cy="227651"/>
          </a:xfrm>
          <a:prstGeom prst="rect">
            <a:avLst/>
          </a:prstGeom>
          <a:solidFill>
            <a:srgbClr val="CC59D5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" name="Retângulo 8">
            <a:extLst>
              <a:ext uri="{FF2B5EF4-FFF2-40B4-BE49-F238E27FC236}">
                <a16:creationId xmlns:a16="http://schemas.microsoft.com/office/drawing/2014/main" id="{8A72F1FA-68E7-6F8B-40EC-54739017B8F4}"/>
              </a:ext>
            </a:extLst>
          </p:cNvPr>
          <p:cNvSpPr/>
          <p:nvPr userDrawn="1"/>
        </p:nvSpPr>
        <p:spPr>
          <a:xfrm>
            <a:off x="12338995" y="552175"/>
            <a:ext cx="227651" cy="227651"/>
          </a:xfrm>
          <a:prstGeom prst="rect">
            <a:avLst/>
          </a:prstGeom>
          <a:solidFill>
            <a:srgbClr val="012965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Retângulo 9">
            <a:extLst>
              <a:ext uri="{FF2B5EF4-FFF2-40B4-BE49-F238E27FC236}">
                <a16:creationId xmlns:a16="http://schemas.microsoft.com/office/drawing/2014/main" id="{26E816FF-5561-BFD5-02F7-7FE336A329B8}"/>
              </a:ext>
            </a:extLst>
          </p:cNvPr>
          <p:cNvSpPr/>
          <p:nvPr userDrawn="1"/>
        </p:nvSpPr>
        <p:spPr>
          <a:xfrm>
            <a:off x="12338995" y="828263"/>
            <a:ext cx="227651" cy="227651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1930236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43763081-FAF3-87B9-4A10-8D851681609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E9198C7A-CEFA-EFF7-1117-A8751892B77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9C1ACB78-6FD2-94E3-91A0-966372F7AE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CF41DC-A0CB-42AE-84D7-F772062CA8F7}" type="datetimeFigureOut">
              <a:rPr lang="pt-BR" smtClean="0"/>
              <a:t>19/05/2025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A0199005-E0E0-AC7D-7DDB-2B725C4A1F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8644F517-106A-608A-069A-4B5718484F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945F5E-7715-4D95-9A0D-93B032BB427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6792687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AD94614-8D6C-9B65-BC17-09DCD29FE21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5C5058EA-7788-AB2C-27C6-8AD1C9AE08F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BFF0211C-A717-3389-4BFF-36A80C8682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47C44D-C503-4E48-952B-299CAD713594}" type="datetimeFigureOut">
              <a:rPr lang="pt-BR" smtClean="0"/>
              <a:t>19/05/2025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B47C7D9D-F31C-60DD-D574-99ED82645D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84D581D0-DA48-D4F4-96AC-4D9947D4DE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76D0FB-D6EF-8E46-86B1-7A0001BA221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7277976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A501047-D48A-4DB3-0CDA-B34D53B06D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B174F685-7822-FF1A-EC35-41114EB8907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0260132C-E8F1-0EE0-CD71-C773F2562C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47C44D-C503-4E48-952B-299CAD713594}" type="datetimeFigureOut">
              <a:rPr lang="pt-BR" smtClean="0"/>
              <a:t>19/05/2025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29B51192-CEA7-B1CD-99D8-3295BA92E4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A751E5C4-4A36-5E1D-5F2C-22F61AE9EA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76D0FB-D6EF-8E46-86B1-7A0001BA221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025743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9F41E5A-792F-AF76-1961-79E24AB140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86644D11-2EA8-E7DA-4DAF-817F2D17364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4D478A57-14D9-0AA4-258F-2BDDCAFE2E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47C44D-C503-4E48-952B-299CAD713594}" type="datetimeFigureOut">
              <a:rPr lang="pt-BR" smtClean="0"/>
              <a:t>19/05/2025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5AFAFD71-B59E-49CB-F723-A8FD920EF0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97F98AA5-C1BA-EBFE-7824-C575597E8B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76D0FB-D6EF-8E46-86B1-7A0001BA221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0093968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4D9FC12-42D6-0EBA-FE79-DF87CFE276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9AD37338-CC73-97A2-6EC1-A7D1F8CB60B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7F941BF3-D8E7-0C1E-6440-6981923C3FE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29BFEA22-64CE-7892-8E87-E25F24B579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47C44D-C503-4E48-952B-299CAD713594}" type="datetimeFigureOut">
              <a:rPr lang="pt-BR" smtClean="0"/>
              <a:t>19/05/2025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09085CEB-A547-E6E3-DBC5-D2EBC966A7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5AF5901A-C470-CAEE-C205-227D49758E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76D0FB-D6EF-8E46-86B1-7A0001BA221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4686444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F42612A-8356-DD5C-C6BD-0DA51C70F3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C19F870E-65DC-EBB5-D845-6B8E1A6B8C4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715EF632-3999-48E1-270A-959AD95016E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9400737C-8B33-BF3E-6492-3E57181BB18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C91323C7-63E0-3DEA-516D-74BB7D6B286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F60CC2D7-C1C3-8847-A46B-8E8247FF5D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47C44D-C503-4E48-952B-299CAD713594}" type="datetimeFigureOut">
              <a:rPr lang="pt-BR" smtClean="0"/>
              <a:t>19/05/2025</a:t>
            </a:fld>
            <a:endParaRPr lang="pt-BR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07BE326B-3758-C004-D589-2D752AD244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id="{62BF2074-0985-8359-6623-EB8A1AC3C2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76D0FB-D6EF-8E46-86B1-7A0001BA221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3387408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8A76B96-9EED-20C8-8108-91D29D5AA5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0E06DDC3-98BD-7D4A-B871-DF157A59B0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47C44D-C503-4E48-952B-299CAD713594}" type="datetimeFigureOut">
              <a:rPr lang="pt-BR" smtClean="0"/>
              <a:t>19/05/2025</a:t>
            </a:fld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73F0FBA6-3534-FF5A-45F9-F87968E1CE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20A20571-94D0-2ACD-1857-15FBD07A8A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76D0FB-D6EF-8E46-86B1-7A0001BA221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851317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CA830D1F-42C6-4694-6FFC-787E642D71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47C44D-C503-4E48-952B-299CAD713594}" type="datetimeFigureOut">
              <a:rPr lang="pt-BR" smtClean="0"/>
              <a:t>19/05/2025</a:t>
            </a:fld>
            <a:endParaRPr lang="pt-BR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92493A9B-0BC6-8079-6993-AF4DB5C921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DEE29859-EC34-E0BB-0AC9-C378B2FB00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76D0FB-D6EF-8E46-86B1-7A0001BA221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5013204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4DEA83B-C166-8555-1B12-12D099DC06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DF1989CB-87B6-9CAF-41DD-6711703A57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D220A629-B1A7-545D-CE33-8D435590054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5A37F01F-59C7-2EA7-1F7B-4744B2637D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47C44D-C503-4E48-952B-299CAD713594}" type="datetimeFigureOut">
              <a:rPr lang="pt-BR" smtClean="0"/>
              <a:t>19/05/2025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9FE57385-C893-0953-06EA-0E78FF29AA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1AE9D9B8-56D9-4EA9-A8E5-817FA07C14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76D0FB-D6EF-8E46-86B1-7A0001BA221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5373526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3B0D9F8-7BB7-2FF5-FB95-ED88D7EE14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C6436A3D-9DD7-72C7-1A2B-67A2C1E2A11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CDB4A5C1-D276-27AF-B025-CE02E37319C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F0A9FE7C-C484-0799-87F4-A4F43AFFFF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47C44D-C503-4E48-952B-299CAD713594}" type="datetimeFigureOut">
              <a:rPr lang="pt-BR" smtClean="0"/>
              <a:t>19/05/2025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F6FE8860-CB86-50FC-9674-662A5F2CAF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F553A42D-1966-2990-987E-DDD6047AAF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76D0FB-D6EF-8E46-86B1-7A0001BA221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331099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áfico 3">
            <a:extLst>
              <a:ext uri="{FF2B5EF4-FFF2-40B4-BE49-F238E27FC236}">
                <a16:creationId xmlns:a16="http://schemas.microsoft.com/office/drawing/2014/main" id="{415FAD2D-BB66-DEB1-DBF4-7729E99B619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047699" y="6360695"/>
            <a:ext cx="949259" cy="242187"/>
          </a:xfrm>
          <a:prstGeom prst="rect">
            <a:avLst/>
          </a:prstGeom>
        </p:spPr>
      </p:pic>
      <p:pic>
        <p:nvPicPr>
          <p:cNvPr id="9" name="Imagem 8" descr="Uma imagem contendo Texto&#10;&#10;Descrição gerada automaticamente">
            <a:extLst>
              <a:ext uri="{FF2B5EF4-FFF2-40B4-BE49-F238E27FC236}">
                <a16:creationId xmlns:a16="http://schemas.microsoft.com/office/drawing/2014/main" id="{A88BD4C4-FC91-1828-EE77-4E86F4371033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633" y="6197384"/>
            <a:ext cx="984931" cy="431288"/>
          </a:xfrm>
          <a:prstGeom prst="rect">
            <a:avLst/>
          </a:prstGeom>
        </p:spPr>
      </p:pic>
      <p:sp>
        <p:nvSpPr>
          <p:cNvPr id="2" name="Retângulo 1">
            <a:extLst>
              <a:ext uri="{FF2B5EF4-FFF2-40B4-BE49-F238E27FC236}">
                <a16:creationId xmlns:a16="http://schemas.microsoft.com/office/drawing/2014/main" id="{C4318ADF-8719-800B-2F68-8CE39FA4ADED}"/>
              </a:ext>
            </a:extLst>
          </p:cNvPr>
          <p:cNvSpPr/>
          <p:nvPr userDrawn="1"/>
        </p:nvSpPr>
        <p:spPr>
          <a:xfrm>
            <a:off x="12338995" y="0"/>
            <a:ext cx="227651" cy="227651"/>
          </a:xfrm>
          <a:prstGeom prst="rect">
            <a:avLst/>
          </a:prstGeom>
          <a:solidFill>
            <a:srgbClr val="917BE4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" name="Retângulo 2">
            <a:extLst>
              <a:ext uri="{FF2B5EF4-FFF2-40B4-BE49-F238E27FC236}">
                <a16:creationId xmlns:a16="http://schemas.microsoft.com/office/drawing/2014/main" id="{34FB954C-EB32-8010-D804-741A7B6B11C2}"/>
              </a:ext>
            </a:extLst>
          </p:cNvPr>
          <p:cNvSpPr/>
          <p:nvPr userDrawn="1"/>
        </p:nvSpPr>
        <p:spPr>
          <a:xfrm>
            <a:off x="12338995" y="276088"/>
            <a:ext cx="227651" cy="227651"/>
          </a:xfrm>
          <a:prstGeom prst="rect">
            <a:avLst/>
          </a:prstGeom>
          <a:solidFill>
            <a:srgbClr val="CC59D5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Retângulo 4">
            <a:extLst>
              <a:ext uri="{FF2B5EF4-FFF2-40B4-BE49-F238E27FC236}">
                <a16:creationId xmlns:a16="http://schemas.microsoft.com/office/drawing/2014/main" id="{8116F1F1-1BE9-4733-0FC1-84523EFAAB54}"/>
              </a:ext>
            </a:extLst>
          </p:cNvPr>
          <p:cNvSpPr/>
          <p:nvPr userDrawn="1"/>
        </p:nvSpPr>
        <p:spPr>
          <a:xfrm>
            <a:off x="12338995" y="552175"/>
            <a:ext cx="227651" cy="227651"/>
          </a:xfrm>
          <a:prstGeom prst="rect">
            <a:avLst/>
          </a:prstGeom>
          <a:solidFill>
            <a:srgbClr val="012965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Retângulo 6">
            <a:extLst>
              <a:ext uri="{FF2B5EF4-FFF2-40B4-BE49-F238E27FC236}">
                <a16:creationId xmlns:a16="http://schemas.microsoft.com/office/drawing/2014/main" id="{8D65CD7B-B804-1F63-2DF7-78ACC73D8E07}"/>
              </a:ext>
            </a:extLst>
          </p:cNvPr>
          <p:cNvSpPr/>
          <p:nvPr userDrawn="1"/>
        </p:nvSpPr>
        <p:spPr>
          <a:xfrm>
            <a:off x="12338995" y="828263"/>
            <a:ext cx="227651" cy="227651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2917476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50B288C-C4F8-ECC0-4BA8-959C181CF0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0624237B-3514-17DF-EE01-F59D94642F5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7E6329C4-AB44-A183-72AF-750F532831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47C44D-C503-4E48-952B-299CAD713594}" type="datetimeFigureOut">
              <a:rPr lang="pt-BR" smtClean="0"/>
              <a:t>19/05/2025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4E44F744-2558-17A3-F9B9-0D006DCF95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59EE4A8B-F6B9-1F91-BAAD-3A602D6A1C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76D0FB-D6EF-8E46-86B1-7A0001BA221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7198712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8F339042-3604-33AF-21AE-18B846FDB57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B98AE0F9-C43B-B179-CEA4-2185748C04A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3502962C-AF54-E043-A04A-12F5BA1019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47C44D-C503-4E48-952B-299CAD713594}" type="datetimeFigureOut">
              <a:rPr lang="pt-BR" smtClean="0"/>
              <a:t>19/05/2025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AE7D3018-9856-650D-B784-E30043C2B9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ACF66C5D-EBD8-352D-FEDE-C7801223E4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76D0FB-D6EF-8E46-86B1-7A0001BA221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2211552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áfico 3">
            <a:extLst>
              <a:ext uri="{FF2B5EF4-FFF2-40B4-BE49-F238E27FC236}">
                <a16:creationId xmlns:a16="http://schemas.microsoft.com/office/drawing/2014/main" id="{414FB16E-6D23-0AE7-98DA-9486008B528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047699" y="6360695"/>
            <a:ext cx="949259" cy="242187"/>
          </a:xfrm>
          <a:prstGeom prst="rect">
            <a:avLst/>
          </a:prstGeom>
        </p:spPr>
      </p:pic>
      <p:pic>
        <p:nvPicPr>
          <p:cNvPr id="6" name="Imagem 5" descr="Uma imagem contendo Texto&#10;&#10;Descrição gerada automaticamente">
            <a:extLst>
              <a:ext uri="{FF2B5EF4-FFF2-40B4-BE49-F238E27FC236}">
                <a16:creationId xmlns:a16="http://schemas.microsoft.com/office/drawing/2014/main" id="{B05A39E9-C141-F711-9625-C9B5608A5041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633" y="6197384"/>
            <a:ext cx="984931" cy="431288"/>
          </a:xfrm>
          <a:prstGeom prst="rect">
            <a:avLst/>
          </a:prstGeom>
        </p:spPr>
      </p:pic>
      <p:sp>
        <p:nvSpPr>
          <p:cNvPr id="2" name="Retângulo 1">
            <a:extLst>
              <a:ext uri="{FF2B5EF4-FFF2-40B4-BE49-F238E27FC236}">
                <a16:creationId xmlns:a16="http://schemas.microsoft.com/office/drawing/2014/main" id="{65466F68-B012-53C3-35DA-CE8FFBFB6072}"/>
              </a:ext>
            </a:extLst>
          </p:cNvPr>
          <p:cNvSpPr/>
          <p:nvPr userDrawn="1"/>
        </p:nvSpPr>
        <p:spPr>
          <a:xfrm>
            <a:off x="12338995" y="0"/>
            <a:ext cx="227651" cy="227651"/>
          </a:xfrm>
          <a:prstGeom prst="rect">
            <a:avLst/>
          </a:prstGeom>
          <a:solidFill>
            <a:srgbClr val="917BE4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Retângulo 4">
            <a:extLst>
              <a:ext uri="{FF2B5EF4-FFF2-40B4-BE49-F238E27FC236}">
                <a16:creationId xmlns:a16="http://schemas.microsoft.com/office/drawing/2014/main" id="{144284BA-2274-75CD-8057-2208FFF0DDC7}"/>
              </a:ext>
            </a:extLst>
          </p:cNvPr>
          <p:cNvSpPr/>
          <p:nvPr userDrawn="1"/>
        </p:nvSpPr>
        <p:spPr>
          <a:xfrm>
            <a:off x="12338995" y="276088"/>
            <a:ext cx="227651" cy="227651"/>
          </a:xfrm>
          <a:prstGeom prst="rect">
            <a:avLst/>
          </a:prstGeom>
          <a:solidFill>
            <a:srgbClr val="CC59D5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Retângulo 6">
            <a:extLst>
              <a:ext uri="{FF2B5EF4-FFF2-40B4-BE49-F238E27FC236}">
                <a16:creationId xmlns:a16="http://schemas.microsoft.com/office/drawing/2014/main" id="{51BFF9B2-BF4E-F7F5-CFAE-B6016AAE44A6}"/>
              </a:ext>
            </a:extLst>
          </p:cNvPr>
          <p:cNvSpPr/>
          <p:nvPr userDrawn="1"/>
        </p:nvSpPr>
        <p:spPr>
          <a:xfrm>
            <a:off x="12338995" y="552175"/>
            <a:ext cx="227651" cy="227651"/>
          </a:xfrm>
          <a:prstGeom prst="rect">
            <a:avLst/>
          </a:prstGeom>
          <a:solidFill>
            <a:srgbClr val="012965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Retângulo 9">
            <a:extLst>
              <a:ext uri="{FF2B5EF4-FFF2-40B4-BE49-F238E27FC236}">
                <a16:creationId xmlns:a16="http://schemas.microsoft.com/office/drawing/2014/main" id="{7652C72F-F54C-A169-C132-7A021E21501E}"/>
              </a:ext>
            </a:extLst>
          </p:cNvPr>
          <p:cNvSpPr/>
          <p:nvPr userDrawn="1"/>
        </p:nvSpPr>
        <p:spPr>
          <a:xfrm>
            <a:off x="12338995" y="828263"/>
            <a:ext cx="227651" cy="227651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1986051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m 11" descr="Tela de computador com fundo azul&#10;&#10;O conteúdo gerado por IA pode estar incorreto.">
            <a:extLst>
              <a:ext uri="{FF2B5EF4-FFF2-40B4-BE49-F238E27FC236}">
                <a16:creationId xmlns:a16="http://schemas.microsoft.com/office/drawing/2014/main" id="{90837DA5-2BEF-877B-F32A-5B3FE9F6A3B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6" b="1"/>
          <a:stretch/>
        </p:blipFill>
        <p:spPr>
          <a:xfrm>
            <a:off x="0" y="1"/>
            <a:ext cx="12192000" cy="6854066"/>
          </a:xfrm>
          <a:prstGeom prst="rect">
            <a:avLst/>
          </a:prstGeom>
        </p:spPr>
      </p:pic>
      <p:pic>
        <p:nvPicPr>
          <p:cNvPr id="13" name="Gráfico 12">
            <a:extLst>
              <a:ext uri="{FF2B5EF4-FFF2-40B4-BE49-F238E27FC236}">
                <a16:creationId xmlns:a16="http://schemas.microsoft.com/office/drawing/2014/main" id="{9B1E5B26-4D6F-AF8F-D581-CB2672B80359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926237" y="6318824"/>
            <a:ext cx="949259" cy="242187"/>
          </a:xfrm>
          <a:prstGeom prst="rect">
            <a:avLst/>
          </a:prstGeom>
        </p:spPr>
      </p:pic>
      <p:pic>
        <p:nvPicPr>
          <p:cNvPr id="14" name="Imagem 13" descr="Uma imagem contendo Texto&#10;&#10;Descrição gerada automaticamente">
            <a:extLst>
              <a:ext uri="{FF2B5EF4-FFF2-40B4-BE49-F238E27FC236}">
                <a16:creationId xmlns:a16="http://schemas.microsoft.com/office/drawing/2014/main" id="{D86F9354-18A7-C367-AA18-09F831F8BAF6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851" y="6224526"/>
            <a:ext cx="983779" cy="430783"/>
          </a:xfrm>
          <a:prstGeom prst="rect">
            <a:avLst/>
          </a:prstGeom>
        </p:spPr>
      </p:pic>
      <p:pic>
        <p:nvPicPr>
          <p:cNvPr id="15" name="Imagem 14" descr="Desenho com traços pretos em fundo branco&#10;&#10;O conteúdo gerado por IA pode estar incorreto.">
            <a:extLst>
              <a:ext uri="{FF2B5EF4-FFF2-40B4-BE49-F238E27FC236}">
                <a16:creationId xmlns:a16="http://schemas.microsoft.com/office/drawing/2014/main" id="{9CFE196E-2AA8-9B75-C7C0-30255FD03E17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artisticPhotocopy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8691" y="6271490"/>
            <a:ext cx="1014619" cy="3368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023369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áfico 3">
            <a:extLst>
              <a:ext uri="{FF2B5EF4-FFF2-40B4-BE49-F238E27FC236}">
                <a16:creationId xmlns:a16="http://schemas.microsoft.com/office/drawing/2014/main" id="{415FAD2D-BB66-DEB1-DBF4-7729E99B619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047699" y="6360695"/>
            <a:ext cx="949259" cy="242187"/>
          </a:xfrm>
          <a:prstGeom prst="rect">
            <a:avLst/>
          </a:prstGeom>
        </p:spPr>
      </p:pic>
      <p:pic>
        <p:nvPicPr>
          <p:cNvPr id="9" name="Imagem 8" descr="Uma imagem contendo Texto&#10;&#10;Descrição gerada automaticamente">
            <a:extLst>
              <a:ext uri="{FF2B5EF4-FFF2-40B4-BE49-F238E27FC236}">
                <a16:creationId xmlns:a16="http://schemas.microsoft.com/office/drawing/2014/main" id="{A88BD4C4-FC91-1828-EE77-4E86F4371033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633" y="6197384"/>
            <a:ext cx="984931" cy="431288"/>
          </a:xfrm>
          <a:prstGeom prst="rect">
            <a:avLst/>
          </a:prstGeom>
        </p:spPr>
      </p:pic>
      <p:sp>
        <p:nvSpPr>
          <p:cNvPr id="2" name="Retângulo 1">
            <a:extLst>
              <a:ext uri="{FF2B5EF4-FFF2-40B4-BE49-F238E27FC236}">
                <a16:creationId xmlns:a16="http://schemas.microsoft.com/office/drawing/2014/main" id="{C4318ADF-8719-800B-2F68-8CE39FA4ADED}"/>
              </a:ext>
            </a:extLst>
          </p:cNvPr>
          <p:cNvSpPr/>
          <p:nvPr userDrawn="1"/>
        </p:nvSpPr>
        <p:spPr>
          <a:xfrm>
            <a:off x="12338995" y="0"/>
            <a:ext cx="227651" cy="227651"/>
          </a:xfrm>
          <a:prstGeom prst="rect">
            <a:avLst/>
          </a:prstGeom>
          <a:solidFill>
            <a:srgbClr val="917BE4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" name="Retângulo 2">
            <a:extLst>
              <a:ext uri="{FF2B5EF4-FFF2-40B4-BE49-F238E27FC236}">
                <a16:creationId xmlns:a16="http://schemas.microsoft.com/office/drawing/2014/main" id="{34FB954C-EB32-8010-D804-741A7B6B11C2}"/>
              </a:ext>
            </a:extLst>
          </p:cNvPr>
          <p:cNvSpPr/>
          <p:nvPr userDrawn="1"/>
        </p:nvSpPr>
        <p:spPr>
          <a:xfrm>
            <a:off x="12338995" y="276088"/>
            <a:ext cx="227651" cy="227651"/>
          </a:xfrm>
          <a:prstGeom prst="rect">
            <a:avLst/>
          </a:prstGeom>
          <a:solidFill>
            <a:srgbClr val="CC59D5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Retângulo 4">
            <a:extLst>
              <a:ext uri="{FF2B5EF4-FFF2-40B4-BE49-F238E27FC236}">
                <a16:creationId xmlns:a16="http://schemas.microsoft.com/office/drawing/2014/main" id="{8116F1F1-1BE9-4733-0FC1-84523EFAAB54}"/>
              </a:ext>
            </a:extLst>
          </p:cNvPr>
          <p:cNvSpPr/>
          <p:nvPr userDrawn="1"/>
        </p:nvSpPr>
        <p:spPr>
          <a:xfrm>
            <a:off x="12338995" y="552175"/>
            <a:ext cx="227651" cy="227651"/>
          </a:xfrm>
          <a:prstGeom prst="rect">
            <a:avLst/>
          </a:prstGeom>
          <a:solidFill>
            <a:srgbClr val="012965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Retângulo 6">
            <a:extLst>
              <a:ext uri="{FF2B5EF4-FFF2-40B4-BE49-F238E27FC236}">
                <a16:creationId xmlns:a16="http://schemas.microsoft.com/office/drawing/2014/main" id="{8D65CD7B-B804-1F63-2DF7-78ACC73D8E07}"/>
              </a:ext>
            </a:extLst>
          </p:cNvPr>
          <p:cNvSpPr/>
          <p:nvPr userDrawn="1"/>
        </p:nvSpPr>
        <p:spPr>
          <a:xfrm>
            <a:off x="12338995" y="828263"/>
            <a:ext cx="227651" cy="227651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5984069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tângulo 13">
            <a:extLst>
              <a:ext uri="{FF2B5EF4-FFF2-40B4-BE49-F238E27FC236}">
                <a16:creationId xmlns:a16="http://schemas.microsoft.com/office/drawing/2014/main" id="{6CA368D3-6A8D-48BA-9DD9-2C4478AA170B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129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4" name="Gráfico 3">
            <a:extLst>
              <a:ext uri="{FF2B5EF4-FFF2-40B4-BE49-F238E27FC236}">
                <a16:creationId xmlns:a16="http://schemas.microsoft.com/office/drawing/2014/main" id="{E40E89FB-8BB4-494E-258E-B834C802031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047699" y="6360695"/>
            <a:ext cx="949259" cy="242187"/>
          </a:xfrm>
          <a:prstGeom prst="rect">
            <a:avLst/>
          </a:prstGeom>
        </p:spPr>
      </p:pic>
      <p:pic>
        <p:nvPicPr>
          <p:cNvPr id="18" name="Imagem 17" descr="Uma imagem contendo Texto&#10;&#10;Descrição gerada automaticamente">
            <a:extLst>
              <a:ext uri="{FF2B5EF4-FFF2-40B4-BE49-F238E27FC236}">
                <a16:creationId xmlns:a16="http://schemas.microsoft.com/office/drawing/2014/main" id="{F1D3037D-0B7B-558C-9A50-F6E820EF5F95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725" y="6197889"/>
            <a:ext cx="983779" cy="430783"/>
          </a:xfrm>
          <a:prstGeom prst="rect">
            <a:avLst/>
          </a:prstGeom>
        </p:spPr>
      </p:pic>
      <p:sp>
        <p:nvSpPr>
          <p:cNvPr id="2" name="Retângulo 1">
            <a:extLst>
              <a:ext uri="{FF2B5EF4-FFF2-40B4-BE49-F238E27FC236}">
                <a16:creationId xmlns:a16="http://schemas.microsoft.com/office/drawing/2014/main" id="{BCDF03EB-1C39-F508-29E9-71DFC13B591D}"/>
              </a:ext>
            </a:extLst>
          </p:cNvPr>
          <p:cNvSpPr/>
          <p:nvPr userDrawn="1"/>
        </p:nvSpPr>
        <p:spPr>
          <a:xfrm>
            <a:off x="12338995" y="0"/>
            <a:ext cx="227651" cy="227651"/>
          </a:xfrm>
          <a:prstGeom prst="rect">
            <a:avLst/>
          </a:prstGeom>
          <a:solidFill>
            <a:srgbClr val="917BE4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" name="Retângulo 2">
            <a:extLst>
              <a:ext uri="{FF2B5EF4-FFF2-40B4-BE49-F238E27FC236}">
                <a16:creationId xmlns:a16="http://schemas.microsoft.com/office/drawing/2014/main" id="{E02FC859-60C5-D6AA-98C5-2C009C5410B6}"/>
              </a:ext>
            </a:extLst>
          </p:cNvPr>
          <p:cNvSpPr/>
          <p:nvPr userDrawn="1"/>
        </p:nvSpPr>
        <p:spPr>
          <a:xfrm>
            <a:off x="12338995" y="276088"/>
            <a:ext cx="227651" cy="227651"/>
          </a:xfrm>
          <a:prstGeom prst="rect">
            <a:avLst/>
          </a:prstGeom>
          <a:solidFill>
            <a:srgbClr val="CC59D5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Retângulo 4">
            <a:extLst>
              <a:ext uri="{FF2B5EF4-FFF2-40B4-BE49-F238E27FC236}">
                <a16:creationId xmlns:a16="http://schemas.microsoft.com/office/drawing/2014/main" id="{50F93F60-C115-0114-D363-2EDD25533124}"/>
              </a:ext>
            </a:extLst>
          </p:cNvPr>
          <p:cNvSpPr/>
          <p:nvPr userDrawn="1"/>
        </p:nvSpPr>
        <p:spPr>
          <a:xfrm>
            <a:off x="12338995" y="552175"/>
            <a:ext cx="227651" cy="227651"/>
          </a:xfrm>
          <a:prstGeom prst="rect">
            <a:avLst/>
          </a:prstGeom>
          <a:solidFill>
            <a:srgbClr val="012965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Retângulo 6">
            <a:extLst>
              <a:ext uri="{FF2B5EF4-FFF2-40B4-BE49-F238E27FC236}">
                <a16:creationId xmlns:a16="http://schemas.microsoft.com/office/drawing/2014/main" id="{DCC5490A-A9A2-7D46-2DD8-AEE9E49F4512}"/>
              </a:ext>
            </a:extLst>
          </p:cNvPr>
          <p:cNvSpPr/>
          <p:nvPr userDrawn="1"/>
        </p:nvSpPr>
        <p:spPr>
          <a:xfrm>
            <a:off x="12338995" y="828263"/>
            <a:ext cx="227651" cy="227651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80631749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>
            <a:extLst>
              <a:ext uri="{FF2B5EF4-FFF2-40B4-BE49-F238E27FC236}">
                <a16:creationId xmlns:a16="http://schemas.microsoft.com/office/drawing/2014/main" id="{14580FB7-C0BE-848A-743F-87347F642C00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rgbClr val="907BE4"/>
              </a:gs>
              <a:gs pos="100000">
                <a:srgbClr val="CC59D5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Retângulo 7">
            <a:extLst>
              <a:ext uri="{FF2B5EF4-FFF2-40B4-BE49-F238E27FC236}">
                <a16:creationId xmlns:a16="http://schemas.microsoft.com/office/drawing/2014/main" id="{BE63EED0-7925-0A57-9E2B-76DBB42EA685}"/>
              </a:ext>
            </a:extLst>
          </p:cNvPr>
          <p:cNvSpPr/>
          <p:nvPr userDrawn="1"/>
        </p:nvSpPr>
        <p:spPr>
          <a:xfrm>
            <a:off x="12338995" y="0"/>
            <a:ext cx="227651" cy="227651"/>
          </a:xfrm>
          <a:prstGeom prst="rect">
            <a:avLst/>
          </a:prstGeom>
          <a:solidFill>
            <a:srgbClr val="917BE4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3" name="Retângulo 12">
            <a:extLst>
              <a:ext uri="{FF2B5EF4-FFF2-40B4-BE49-F238E27FC236}">
                <a16:creationId xmlns:a16="http://schemas.microsoft.com/office/drawing/2014/main" id="{B8EC2272-A915-6B7E-C423-F77392B424EA}"/>
              </a:ext>
            </a:extLst>
          </p:cNvPr>
          <p:cNvSpPr/>
          <p:nvPr userDrawn="1"/>
        </p:nvSpPr>
        <p:spPr>
          <a:xfrm>
            <a:off x="12338995" y="276088"/>
            <a:ext cx="227651" cy="227651"/>
          </a:xfrm>
          <a:prstGeom prst="rect">
            <a:avLst/>
          </a:prstGeom>
          <a:solidFill>
            <a:srgbClr val="CC59D5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6" name="Retângulo 15">
            <a:extLst>
              <a:ext uri="{FF2B5EF4-FFF2-40B4-BE49-F238E27FC236}">
                <a16:creationId xmlns:a16="http://schemas.microsoft.com/office/drawing/2014/main" id="{676DA99C-67A5-B5B8-21FC-40DD0F27E65B}"/>
              </a:ext>
            </a:extLst>
          </p:cNvPr>
          <p:cNvSpPr/>
          <p:nvPr userDrawn="1"/>
        </p:nvSpPr>
        <p:spPr>
          <a:xfrm>
            <a:off x="12338995" y="552175"/>
            <a:ext cx="227651" cy="227651"/>
          </a:xfrm>
          <a:prstGeom prst="rect">
            <a:avLst/>
          </a:prstGeom>
          <a:solidFill>
            <a:srgbClr val="012965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1" name="Retângulo 20">
            <a:extLst>
              <a:ext uri="{FF2B5EF4-FFF2-40B4-BE49-F238E27FC236}">
                <a16:creationId xmlns:a16="http://schemas.microsoft.com/office/drawing/2014/main" id="{EB9D8FE6-CF3C-1C8C-AE25-D87B6E41106C}"/>
              </a:ext>
            </a:extLst>
          </p:cNvPr>
          <p:cNvSpPr/>
          <p:nvPr userDrawn="1"/>
        </p:nvSpPr>
        <p:spPr>
          <a:xfrm>
            <a:off x="12338995" y="828263"/>
            <a:ext cx="227651" cy="227651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5" name="Gráfico 4">
            <a:extLst>
              <a:ext uri="{FF2B5EF4-FFF2-40B4-BE49-F238E27FC236}">
                <a16:creationId xmlns:a16="http://schemas.microsoft.com/office/drawing/2014/main" id="{5B896B73-BA59-8B0B-04B5-A934F84855B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047699" y="6360695"/>
            <a:ext cx="949259" cy="242187"/>
          </a:xfrm>
          <a:prstGeom prst="rect">
            <a:avLst/>
          </a:prstGeom>
        </p:spPr>
      </p:pic>
      <p:pic>
        <p:nvPicPr>
          <p:cNvPr id="7" name="Imagem 6" descr="Uma imagem contendo Texto&#10;&#10;Descrição gerada automaticamente">
            <a:extLst>
              <a:ext uri="{FF2B5EF4-FFF2-40B4-BE49-F238E27FC236}">
                <a16:creationId xmlns:a16="http://schemas.microsoft.com/office/drawing/2014/main" id="{E3A07EDD-3BA6-896E-6D5D-0D1DF0B2F374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725" y="6197889"/>
            <a:ext cx="983779" cy="430783"/>
          </a:xfrm>
          <a:prstGeom prst="rect">
            <a:avLst/>
          </a:prstGeom>
        </p:spPr>
      </p:pic>
      <p:sp>
        <p:nvSpPr>
          <p:cNvPr id="9" name="Retângulo: Cantos Arredondados 8">
            <a:extLst>
              <a:ext uri="{FF2B5EF4-FFF2-40B4-BE49-F238E27FC236}">
                <a16:creationId xmlns:a16="http://schemas.microsoft.com/office/drawing/2014/main" id="{80D0100B-3B0B-245F-F884-2D43B631A46B}"/>
              </a:ext>
            </a:extLst>
          </p:cNvPr>
          <p:cNvSpPr/>
          <p:nvPr userDrawn="1"/>
        </p:nvSpPr>
        <p:spPr>
          <a:xfrm>
            <a:off x="10431378" y="191146"/>
            <a:ext cx="1565579" cy="588680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100" b="1" dirty="0">
                <a:latin typeface="Arial" panose="020B0604020202020204" pitchFamily="34" charset="0"/>
                <a:cs typeface="Arial" panose="020B0604020202020204" pitchFamily="34" charset="0"/>
              </a:rPr>
              <a:t>LOGO ESCOLHIDA</a:t>
            </a:r>
          </a:p>
          <a:p>
            <a:pPr algn="ctr"/>
            <a:r>
              <a:rPr lang="pt-BR" sz="1100" b="1" dirty="0">
                <a:latin typeface="Arial" panose="020B0604020202020204" pitchFamily="34" charset="0"/>
                <a:cs typeface="Arial" panose="020B0604020202020204" pitchFamily="34" charset="0"/>
              </a:rPr>
              <a:t>GARAGE UNLOCK</a:t>
            </a:r>
            <a:endParaRPr lang="pt-BR" sz="9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72573293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>
            <a:extLst>
              <a:ext uri="{FF2B5EF4-FFF2-40B4-BE49-F238E27FC236}">
                <a16:creationId xmlns:a16="http://schemas.microsoft.com/office/drawing/2014/main" id="{0F8EA442-6F3B-769D-3E73-5B5377311BD3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rgbClr val="907BE4"/>
              </a:gs>
              <a:gs pos="100000">
                <a:srgbClr val="CC59D5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" name="Retângulo 8">
            <a:extLst>
              <a:ext uri="{FF2B5EF4-FFF2-40B4-BE49-F238E27FC236}">
                <a16:creationId xmlns:a16="http://schemas.microsoft.com/office/drawing/2014/main" id="{4060E84D-F6A9-212D-C241-CA99AF2C6AD9}"/>
              </a:ext>
            </a:extLst>
          </p:cNvPr>
          <p:cNvSpPr/>
          <p:nvPr userDrawn="1"/>
        </p:nvSpPr>
        <p:spPr>
          <a:xfrm>
            <a:off x="12338995" y="0"/>
            <a:ext cx="227651" cy="227651"/>
          </a:xfrm>
          <a:prstGeom prst="rect">
            <a:avLst/>
          </a:prstGeom>
          <a:solidFill>
            <a:srgbClr val="917BE4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Retângulo 9">
            <a:extLst>
              <a:ext uri="{FF2B5EF4-FFF2-40B4-BE49-F238E27FC236}">
                <a16:creationId xmlns:a16="http://schemas.microsoft.com/office/drawing/2014/main" id="{875B8E2F-7B9B-EC61-D804-72F9386BED9B}"/>
              </a:ext>
            </a:extLst>
          </p:cNvPr>
          <p:cNvSpPr/>
          <p:nvPr userDrawn="1"/>
        </p:nvSpPr>
        <p:spPr>
          <a:xfrm>
            <a:off x="12338995" y="276088"/>
            <a:ext cx="227651" cy="227651"/>
          </a:xfrm>
          <a:prstGeom prst="rect">
            <a:avLst/>
          </a:prstGeom>
          <a:solidFill>
            <a:srgbClr val="CC59D5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1" name="Retângulo 10">
            <a:extLst>
              <a:ext uri="{FF2B5EF4-FFF2-40B4-BE49-F238E27FC236}">
                <a16:creationId xmlns:a16="http://schemas.microsoft.com/office/drawing/2014/main" id="{CF2EDB8B-54AE-4493-222F-8F62D0F554D0}"/>
              </a:ext>
            </a:extLst>
          </p:cNvPr>
          <p:cNvSpPr/>
          <p:nvPr userDrawn="1"/>
        </p:nvSpPr>
        <p:spPr>
          <a:xfrm>
            <a:off x="12338995" y="552175"/>
            <a:ext cx="227651" cy="227651"/>
          </a:xfrm>
          <a:prstGeom prst="rect">
            <a:avLst/>
          </a:prstGeom>
          <a:solidFill>
            <a:srgbClr val="012965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2" name="Retângulo 11">
            <a:extLst>
              <a:ext uri="{FF2B5EF4-FFF2-40B4-BE49-F238E27FC236}">
                <a16:creationId xmlns:a16="http://schemas.microsoft.com/office/drawing/2014/main" id="{AAA895AE-A44D-DCDF-2565-9AC9BF475BAA}"/>
              </a:ext>
            </a:extLst>
          </p:cNvPr>
          <p:cNvSpPr/>
          <p:nvPr userDrawn="1"/>
        </p:nvSpPr>
        <p:spPr>
          <a:xfrm>
            <a:off x="12338995" y="828263"/>
            <a:ext cx="227651" cy="227651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8424205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59639583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2">
            <a:extLst>
              <a:ext uri="{FF2B5EF4-FFF2-40B4-BE49-F238E27FC236}">
                <a16:creationId xmlns:a16="http://schemas.microsoft.com/office/drawing/2014/main" id="{9828E1CE-2448-8594-F129-AC46476C3672}"/>
              </a:ext>
            </a:extLst>
          </p:cNvPr>
          <p:cNvSpPr/>
          <p:nvPr userDrawn="1"/>
        </p:nvSpPr>
        <p:spPr>
          <a:xfrm>
            <a:off x="12338995" y="0"/>
            <a:ext cx="227651" cy="227651"/>
          </a:xfrm>
          <a:prstGeom prst="rect">
            <a:avLst/>
          </a:prstGeom>
          <a:solidFill>
            <a:srgbClr val="917BE4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" name="Retângulo 3">
            <a:extLst>
              <a:ext uri="{FF2B5EF4-FFF2-40B4-BE49-F238E27FC236}">
                <a16:creationId xmlns:a16="http://schemas.microsoft.com/office/drawing/2014/main" id="{57E4892F-3268-06CB-0992-8E8BAA98A0B2}"/>
              </a:ext>
            </a:extLst>
          </p:cNvPr>
          <p:cNvSpPr/>
          <p:nvPr userDrawn="1"/>
        </p:nvSpPr>
        <p:spPr>
          <a:xfrm>
            <a:off x="12338995" y="276088"/>
            <a:ext cx="227651" cy="227651"/>
          </a:xfrm>
          <a:prstGeom prst="rect">
            <a:avLst/>
          </a:prstGeom>
          <a:solidFill>
            <a:srgbClr val="CC59D5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Retângulo 4">
            <a:extLst>
              <a:ext uri="{FF2B5EF4-FFF2-40B4-BE49-F238E27FC236}">
                <a16:creationId xmlns:a16="http://schemas.microsoft.com/office/drawing/2014/main" id="{AA81EEFB-CF09-78C3-3392-70B020477B79}"/>
              </a:ext>
            </a:extLst>
          </p:cNvPr>
          <p:cNvSpPr/>
          <p:nvPr userDrawn="1"/>
        </p:nvSpPr>
        <p:spPr>
          <a:xfrm>
            <a:off x="12338995" y="552175"/>
            <a:ext cx="227651" cy="227651"/>
          </a:xfrm>
          <a:prstGeom prst="rect">
            <a:avLst/>
          </a:prstGeom>
          <a:solidFill>
            <a:srgbClr val="012965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" name="Retângulo 5">
            <a:extLst>
              <a:ext uri="{FF2B5EF4-FFF2-40B4-BE49-F238E27FC236}">
                <a16:creationId xmlns:a16="http://schemas.microsoft.com/office/drawing/2014/main" id="{7FA7C068-652C-4C98-3D9E-8009466F2823}"/>
              </a:ext>
            </a:extLst>
          </p:cNvPr>
          <p:cNvSpPr/>
          <p:nvPr userDrawn="1"/>
        </p:nvSpPr>
        <p:spPr>
          <a:xfrm>
            <a:off x="12338995" y="828263"/>
            <a:ext cx="227651" cy="227651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273670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tângulo 13">
            <a:extLst>
              <a:ext uri="{FF2B5EF4-FFF2-40B4-BE49-F238E27FC236}">
                <a16:creationId xmlns:a16="http://schemas.microsoft.com/office/drawing/2014/main" id="{6CA368D3-6A8D-48BA-9DD9-2C4478AA170B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129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4" name="Gráfico 3">
            <a:extLst>
              <a:ext uri="{FF2B5EF4-FFF2-40B4-BE49-F238E27FC236}">
                <a16:creationId xmlns:a16="http://schemas.microsoft.com/office/drawing/2014/main" id="{E40E89FB-8BB4-494E-258E-B834C802031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047699" y="6360695"/>
            <a:ext cx="949259" cy="242187"/>
          </a:xfrm>
          <a:prstGeom prst="rect">
            <a:avLst/>
          </a:prstGeom>
        </p:spPr>
      </p:pic>
      <p:pic>
        <p:nvPicPr>
          <p:cNvPr id="18" name="Imagem 17" descr="Uma imagem contendo Texto&#10;&#10;Descrição gerada automaticamente">
            <a:extLst>
              <a:ext uri="{FF2B5EF4-FFF2-40B4-BE49-F238E27FC236}">
                <a16:creationId xmlns:a16="http://schemas.microsoft.com/office/drawing/2014/main" id="{F1D3037D-0B7B-558C-9A50-F6E820EF5F95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725" y="6197889"/>
            <a:ext cx="983779" cy="430783"/>
          </a:xfrm>
          <a:prstGeom prst="rect">
            <a:avLst/>
          </a:prstGeom>
        </p:spPr>
      </p:pic>
      <p:sp>
        <p:nvSpPr>
          <p:cNvPr id="2" name="Retângulo 1">
            <a:extLst>
              <a:ext uri="{FF2B5EF4-FFF2-40B4-BE49-F238E27FC236}">
                <a16:creationId xmlns:a16="http://schemas.microsoft.com/office/drawing/2014/main" id="{BCDF03EB-1C39-F508-29E9-71DFC13B591D}"/>
              </a:ext>
            </a:extLst>
          </p:cNvPr>
          <p:cNvSpPr/>
          <p:nvPr userDrawn="1"/>
        </p:nvSpPr>
        <p:spPr>
          <a:xfrm>
            <a:off x="12338995" y="0"/>
            <a:ext cx="227651" cy="227651"/>
          </a:xfrm>
          <a:prstGeom prst="rect">
            <a:avLst/>
          </a:prstGeom>
          <a:solidFill>
            <a:srgbClr val="917BE4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" name="Retângulo 2">
            <a:extLst>
              <a:ext uri="{FF2B5EF4-FFF2-40B4-BE49-F238E27FC236}">
                <a16:creationId xmlns:a16="http://schemas.microsoft.com/office/drawing/2014/main" id="{E02FC859-60C5-D6AA-98C5-2C009C5410B6}"/>
              </a:ext>
            </a:extLst>
          </p:cNvPr>
          <p:cNvSpPr/>
          <p:nvPr userDrawn="1"/>
        </p:nvSpPr>
        <p:spPr>
          <a:xfrm>
            <a:off x="12338995" y="276088"/>
            <a:ext cx="227651" cy="227651"/>
          </a:xfrm>
          <a:prstGeom prst="rect">
            <a:avLst/>
          </a:prstGeom>
          <a:solidFill>
            <a:srgbClr val="CC59D5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Retângulo 4">
            <a:extLst>
              <a:ext uri="{FF2B5EF4-FFF2-40B4-BE49-F238E27FC236}">
                <a16:creationId xmlns:a16="http://schemas.microsoft.com/office/drawing/2014/main" id="{50F93F60-C115-0114-D363-2EDD25533124}"/>
              </a:ext>
            </a:extLst>
          </p:cNvPr>
          <p:cNvSpPr/>
          <p:nvPr userDrawn="1"/>
        </p:nvSpPr>
        <p:spPr>
          <a:xfrm>
            <a:off x="12338995" y="552175"/>
            <a:ext cx="227651" cy="227651"/>
          </a:xfrm>
          <a:prstGeom prst="rect">
            <a:avLst/>
          </a:prstGeom>
          <a:solidFill>
            <a:srgbClr val="012965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Retângulo 6">
            <a:extLst>
              <a:ext uri="{FF2B5EF4-FFF2-40B4-BE49-F238E27FC236}">
                <a16:creationId xmlns:a16="http://schemas.microsoft.com/office/drawing/2014/main" id="{DCC5490A-A9A2-7D46-2DD8-AEE9E49F4512}"/>
              </a:ext>
            </a:extLst>
          </p:cNvPr>
          <p:cNvSpPr/>
          <p:nvPr userDrawn="1"/>
        </p:nvSpPr>
        <p:spPr>
          <a:xfrm>
            <a:off x="12338995" y="828263"/>
            <a:ext cx="227651" cy="227651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09070427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>
            <a:extLst>
              <a:ext uri="{FF2B5EF4-FFF2-40B4-BE49-F238E27FC236}">
                <a16:creationId xmlns:a16="http://schemas.microsoft.com/office/drawing/2014/main" id="{588E5BEF-FB8A-8DA1-91C0-8FA9AE68A2A3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rgbClr val="907BE4"/>
              </a:gs>
              <a:gs pos="100000">
                <a:srgbClr val="CC59D5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6" name="Graphic 26">
            <a:extLst>
              <a:ext uri="{FF2B5EF4-FFF2-40B4-BE49-F238E27FC236}">
                <a16:creationId xmlns:a16="http://schemas.microsoft.com/office/drawing/2014/main" id="{BBCCA341-C552-6068-0580-D327C42BD8E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171958" y="5926034"/>
            <a:ext cx="1473063" cy="369620"/>
          </a:xfrm>
          <a:prstGeom prst="rect">
            <a:avLst/>
          </a:prstGeom>
        </p:spPr>
      </p:pic>
      <p:pic>
        <p:nvPicPr>
          <p:cNvPr id="4" name="Imagem 3" descr="Uma imagem contendo Texto&#10;&#10;Descrição gerada automaticamente">
            <a:extLst>
              <a:ext uri="{FF2B5EF4-FFF2-40B4-BE49-F238E27FC236}">
                <a16:creationId xmlns:a16="http://schemas.microsoft.com/office/drawing/2014/main" id="{418596DC-4CC7-B1EB-3FDB-CA4BE38FB74F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71958" y="562038"/>
            <a:ext cx="1473063" cy="645034"/>
          </a:xfrm>
          <a:prstGeom prst="rect">
            <a:avLst/>
          </a:prstGeom>
        </p:spPr>
      </p:pic>
      <p:sp>
        <p:nvSpPr>
          <p:cNvPr id="3" name="Retângulo 2">
            <a:extLst>
              <a:ext uri="{FF2B5EF4-FFF2-40B4-BE49-F238E27FC236}">
                <a16:creationId xmlns:a16="http://schemas.microsoft.com/office/drawing/2014/main" id="{9AD9EF4B-93AD-2967-B999-9142BFAE26BC}"/>
              </a:ext>
            </a:extLst>
          </p:cNvPr>
          <p:cNvSpPr/>
          <p:nvPr userDrawn="1"/>
        </p:nvSpPr>
        <p:spPr>
          <a:xfrm>
            <a:off x="12338995" y="0"/>
            <a:ext cx="227651" cy="227651"/>
          </a:xfrm>
          <a:prstGeom prst="rect">
            <a:avLst/>
          </a:prstGeom>
          <a:solidFill>
            <a:srgbClr val="917BE4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Retângulo 4">
            <a:extLst>
              <a:ext uri="{FF2B5EF4-FFF2-40B4-BE49-F238E27FC236}">
                <a16:creationId xmlns:a16="http://schemas.microsoft.com/office/drawing/2014/main" id="{8AE23211-E08B-5DD9-1B79-237F7BC1B9F3}"/>
              </a:ext>
            </a:extLst>
          </p:cNvPr>
          <p:cNvSpPr/>
          <p:nvPr userDrawn="1"/>
        </p:nvSpPr>
        <p:spPr>
          <a:xfrm>
            <a:off x="12338995" y="276088"/>
            <a:ext cx="227651" cy="227651"/>
          </a:xfrm>
          <a:prstGeom prst="rect">
            <a:avLst/>
          </a:prstGeom>
          <a:solidFill>
            <a:srgbClr val="CC59D5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Retângulo 6">
            <a:extLst>
              <a:ext uri="{FF2B5EF4-FFF2-40B4-BE49-F238E27FC236}">
                <a16:creationId xmlns:a16="http://schemas.microsoft.com/office/drawing/2014/main" id="{BF4F21DE-4080-EFD5-E475-D1B1E42B6586}"/>
              </a:ext>
            </a:extLst>
          </p:cNvPr>
          <p:cNvSpPr/>
          <p:nvPr userDrawn="1"/>
        </p:nvSpPr>
        <p:spPr>
          <a:xfrm>
            <a:off x="12338995" y="552175"/>
            <a:ext cx="227651" cy="227651"/>
          </a:xfrm>
          <a:prstGeom prst="rect">
            <a:avLst/>
          </a:prstGeom>
          <a:solidFill>
            <a:srgbClr val="012965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Retângulo 7">
            <a:extLst>
              <a:ext uri="{FF2B5EF4-FFF2-40B4-BE49-F238E27FC236}">
                <a16:creationId xmlns:a16="http://schemas.microsoft.com/office/drawing/2014/main" id="{7344A415-681E-1097-13B6-4FE450BB3185}"/>
              </a:ext>
            </a:extLst>
          </p:cNvPr>
          <p:cNvSpPr/>
          <p:nvPr userDrawn="1"/>
        </p:nvSpPr>
        <p:spPr>
          <a:xfrm>
            <a:off x="12338995" y="828263"/>
            <a:ext cx="227651" cy="227651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947040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>
            <a:extLst>
              <a:ext uri="{FF2B5EF4-FFF2-40B4-BE49-F238E27FC236}">
                <a16:creationId xmlns:a16="http://schemas.microsoft.com/office/drawing/2014/main" id="{14580FB7-C0BE-848A-743F-87347F642C00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rgbClr val="907BE4"/>
              </a:gs>
              <a:gs pos="100000">
                <a:srgbClr val="CC59D5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Retângulo 7">
            <a:extLst>
              <a:ext uri="{FF2B5EF4-FFF2-40B4-BE49-F238E27FC236}">
                <a16:creationId xmlns:a16="http://schemas.microsoft.com/office/drawing/2014/main" id="{BE63EED0-7925-0A57-9E2B-76DBB42EA685}"/>
              </a:ext>
            </a:extLst>
          </p:cNvPr>
          <p:cNvSpPr/>
          <p:nvPr userDrawn="1"/>
        </p:nvSpPr>
        <p:spPr>
          <a:xfrm>
            <a:off x="12338995" y="0"/>
            <a:ext cx="227651" cy="227651"/>
          </a:xfrm>
          <a:prstGeom prst="rect">
            <a:avLst/>
          </a:prstGeom>
          <a:solidFill>
            <a:srgbClr val="917BE4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3" name="Retângulo 12">
            <a:extLst>
              <a:ext uri="{FF2B5EF4-FFF2-40B4-BE49-F238E27FC236}">
                <a16:creationId xmlns:a16="http://schemas.microsoft.com/office/drawing/2014/main" id="{B8EC2272-A915-6B7E-C423-F77392B424EA}"/>
              </a:ext>
            </a:extLst>
          </p:cNvPr>
          <p:cNvSpPr/>
          <p:nvPr userDrawn="1"/>
        </p:nvSpPr>
        <p:spPr>
          <a:xfrm>
            <a:off x="12338995" y="276088"/>
            <a:ext cx="227651" cy="227651"/>
          </a:xfrm>
          <a:prstGeom prst="rect">
            <a:avLst/>
          </a:prstGeom>
          <a:solidFill>
            <a:srgbClr val="CC59D5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6" name="Retângulo 15">
            <a:extLst>
              <a:ext uri="{FF2B5EF4-FFF2-40B4-BE49-F238E27FC236}">
                <a16:creationId xmlns:a16="http://schemas.microsoft.com/office/drawing/2014/main" id="{676DA99C-67A5-B5B8-21FC-40DD0F27E65B}"/>
              </a:ext>
            </a:extLst>
          </p:cNvPr>
          <p:cNvSpPr/>
          <p:nvPr userDrawn="1"/>
        </p:nvSpPr>
        <p:spPr>
          <a:xfrm>
            <a:off x="12338995" y="552175"/>
            <a:ext cx="227651" cy="227651"/>
          </a:xfrm>
          <a:prstGeom prst="rect">
            <a:avLst/>
          </a:prstGeom>
          <a:solidFill>
            <a:srgbClr val="012965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1" name="Retângulo 20">
            <a:extLst>
              <a:ext uri="{FF2B5EF4-FFF2-40B4-BE49-F238E27FC236}">
                <a16:creationId xmlns:a16="http://schemas.microsoft.com/office/drawing/2014/main" id="{EB9D8FE6-CF3C-1C8C-AE25-D87B6E41106C}"/>
              </a:ext>
            </a:extLst>
          </p:cNvPr>
          <p:cNvSpPr/>
          <p:nvPr userDrawn="1"/>
        </p:nvSpPr>
        <p:spPr>
          <a:xfrm>
            <a:off x="12338995" y="828263"/>
            <a:ext cx="227651" cy="227651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5" name="Gráfico 4">
            <a:extLst>
              <a:ext uri="{FF2B5EF4-FFF2-40B4-BE49-F238E27FC236}">
                <a16:creationId xmlns:a16="http://schemas.microsoft.com/office/drawing/2014/main" id="{5B896B73-BA59-8B0B-04B5-A934F84855B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047699" y="6360695"/>
            <a:ext cx="949259" cy="242187"/>
          </a:xfrm>
          <a:prstGeom prst="rect">
            <a:avLst/>
          </a:prstGeom>
        </p:spPr>
      </p:pic>
      <p:pic>
        <p:nvPicPr>
          <p:cNvPr id="7" name="Imagem 6" descr="Uma imagem contendo Texto&#10;&#10;Descrição gerada automaticamente">
            <a:extLst>
              <a:ext uri="{FF2B5EF4-FFF2-40B4-BE49-F238E27FC236}">
                <a16:creationId xmlns:a16="http://schemas.microsoft.com/office/drawing/2014/main" id="{E3A07EDD-3BA6-896E-6D5D-0D1DF0B2F374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725" y="6197889"/>
            <a:ext cx="983779" cy="430783"/>
          </a:xfrm>
          <a:prstGeom prst="rect">
            <a:avLst/>
          </a:prstGeom>
        </p:spPr>
      </p:pic>
      <p:sp>
        <p:nvSpPr>
          <p:cNvPr id="9" name="Retângulo: Cantos Arredondados 8">
            <a:extLst>
              <a:ext uri="{FF2B5EF4-FFF2-40B4-BE49-F238E27FC236}">
                <a16:creationId xmlns:a16="http://schemas.microsoft.com/office/drawing/2014/main" id="{80D0100B-3B0B-245F-F884-2D43B631A46B}"/>
              </a:ext>
            </a:extLst>
          </p:cNvPr>
          <p:cNvSpPr/>
          <p:nvPr userDrawn="1"/>
        </p:nvSpPr>
        <p:spPr>
          <a:xfrm>
            <a:off x="10431378" y="191146"/>
            <a:ext cx="1565579" cy="588680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100" b="1" dirty="0">
                <a:latin typeface="Arial" panose="020B0604020202020204" pitchFamily="34" charset="0"/>
                <a:cs typeface="Arial" panose="020B0604020202020204" pitchFamily="34" charset="0"/>
              </a:rPr>
              <a:t>LOGO ESCOLHIDA</a:t>
            </a:r>
          </a:p>
          <a:p>
            <a:pPr algn="ctr"/>
            <a:r>
              <a:rPr lang="pt-BR" sz="1100" b="1" dirty="0">
                <a:latin typeface="Arial" panose="020B0604020202020204" pitchFamily="34" charset="0"/>
                <a:cs typeface="Arial" panose="020B0604020202020204" pitchFamily="34" charset="0"/>
              </a:rPr>
              <a:t>GARAGE UNLOCK</a:t>
            </a:r>
            <a:endParaRPr lang="pt-BR" sz="9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682104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>
            <a:extLst>
              <a:ext uri="{FF2B5EF4-FFF2-40B4-BE49-F238E27FC236}">
                <a16:creationId xmlns:a16="http://schemas.microsoft.com/office/drawing/2014/main" id="{0F8EA442-6F3B-769D-3E73-5B5377311BD3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rgbClr val="907BE4"/>
              </a:gs>
              <a:gs pos="100000">
                <a:srgbClr val="CC59D5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" name="Retângulo 8">
            <a:extLst>
              <a:ext uri="{FF2B5EF4-FFF2-40B4-BE49-F238E27FC236}">
                <a16:creationId xmlns:a16="http://schemas.microsoft.com/office/drawing/2014/main" id="{4060E84D-F6A9-212D-C241-CA99AF2C6AD9}"/>
              </a:ext>
            </a:extLst>
          </p:cNvPr>
          <p:cNvSpPr/>
          <p:nvPr userDrawn="1"/>
        </p:nvSpPr>
        <p:spPr>
          <a:xfrm>
            <a:off x="12338995" y="0"/>
            <a:ext cx="227651" cy="227651"/>
          </a:xfrm>
          <a:prstGeom prst="rect">
            <a:avLst/>
          </a:prstGeom>
          <a:solidFill>
            <a:srgbClr val="917BE4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Retângulo 9">
            <a:extLst>
              <a:ext uri="{FF2B5EF4-FFF2-40B4-BE49-F238E27FC236}">
                <a16:creationId xmlns:a16="http://schemas.microsoft.com/office/drawing/2014/main" id="{875B8E2F-7B9B-EC61-D804-72F9386BED9B}"/>
              </a:ext>
            </a:extLst>
          </p:cNvPr>
          <p:cNvSpPr/>
          <p:nvPr userDrawn="1"/>
        </p:nvSpPr>
        <p:spPr>
          <a:xfrm>
            <a:off x="12338995" y="276088"/>
            <a:ext cx="227651" cy="227651"/>
          </a:xfrm>
          <a:prstGeom prst="rect">
            <a:avLst/>
          </a:prstGeom>
          <a:solidFill>
            <a:srgbClr val="CC59D5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1" name="Retângulo 10">
            <a:extLst>
              <a:ext uri="{FF2B5EF4-FFF2-40B4-BE49-F238E27FC236}">
                <a16:creationId xmlns:a16="http://schemas.microsoft.com/office/drawing/2014/main" id="{CF2EDB8B-54AE-4493-222F-8F62D0F554D0}"/>
              </a:ext>
            </a:extLst>
          </p:cNvPr>
          <p:cNvSpPr/>
          <p:nvPr userDrawn="1"/>
        </p:nvSpPr>
        <p:spPr>
          <a:xfrm>
            <a:off x="12338995" y="552175"/>
            <a:ext cx="227651" cy="227651"/>
          </a:xfrm>
          <a:prstGeom prst="rect">
            <a:avLst/>
          </a:prstGeom>
          <a:solidFill>
            <a:srgbClr val="012965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2" name="Retângulo 11">
            <a:extLst>
              <a:ext uri="{FF2B5EF4-FFF2-40B4-BE49-F238E27FC236}">
                <a16:creationId xmlns:a16="http://schemas.microsoft.com/office/drawing/2014/main" id="{AAA895AE-A44D-DCDF-2565-9AC9BF475BAA}"/>
              </a:ext>
            </a:extLst>
          </p:cNvPr>
          <p:cNvSpPr/>
          <p:nvPr userDrawn="1"/>
        </p:nvSpPr>
        <p:spPr>
          <a:xfrm>
            <a:off x="12338995" y="828263"/>
            <a:ext cx="227651" cy="227651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645144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189173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2">
            <a:extLst>
              <a:ext uri="{FF2B5EF4-FFF2-40B4-BE49-F238E27FC236}">
                <a16:creationId xmlns:a16="http://schemas.microsoft.com/office/drawing/2014/main" id="{9828E1CE-2448-8594-F129-AC46476C3672}"/>
              </a:ext>
            </a:extLst>
          </p:cNvPr>
          <p:cNvSpPr/>
          <p:nvPr userDrawn="1"/>
        </p:nvSpPr>
        <p:spPr>
          <a:xfrm>
            <a:off x="12338995" y="0"/>
            <a:ext cx="227651" cy="227651"/>
          </a:xfrm>
          <a:prstGeom prst="rect">
            <a:avLst/>
          </a:prstGeom>
          <a:solidFill>
            <a:srgbClr val="917BE4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" name="Retângulo 3">
            <a:extLst>
              <a:ext uri="{FF2B5EF4-FFF2-40B4-BE49-F238E27FC236}">
                <a16:creationId xmlns:a16="http://schemas.microsoft.com/office/drawing/2014/main" id="{57E4892F-3268-06CB-0992-8E8BAA98A0B2}"/>
              </a:ext>
            </a:extLst>
          </p:cNvPr>
          <p:cNvSpPr/>
          <p:nvPr userDrawn="1"/>
        </p:nvSpPr>
        <p:spPr>
          <a:xfrm>
            <a:off x="12338995" y="276088"/>
            <a:ext cx="227651" cy="227651"/>
          </a:xfrm>
          <a:prstGeom prst="rect">
            <a:avLst/>
          </a:prstGeom>
          <a:solidFill>
            <a:srgbClr val="CC59D5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Retângulo 4">
            <a:extLst>
              <a:ext uri="{FF2B5EF4-FFF2-40B4-BE49-F238E27FC236}">
                <a16:creationId xmlns:a16="http://schemas.microsoft.com/office/drawing/2014/main" id="{AA81EEFB-CF09-78C3-3392-70B020477B79}"/>
              </a:ext>
            </a:extLst>
          </p:cNvPr>
          <p:cNvSpPr/>
          <p:nvPr userDrawn="1"/>
        </p:nvSpPr>
        <p:spPr>
          <a:xfrm>
            <a:off x="12338995" y="552175"/>
            <a:ext cx="227651" cy="227651"/>
          </a:xfrm>
          <a:prstGeom prst="rect">
            <a:avLst/>
          </a:prstGeom>
          <a:solidFill>
            <a:srgbClr val="012965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" name="Retângulo 5">
            <a:extLst>
              <a:ext uri="{FF2B5EF4-FFF2-40B4-BE49-F238E27FC236}">
                <a16:creationId xmlns:a16="http://schemas.microsoft.com/office/drawing/2014/main" id="{7FA7C068-652C-4C98-3D9E-8009466F2823}"/>
              </a:ext>
            </a:extLst>
          </p:cNvPr>
          <p:cNvSpPr/>
          <p:nvPr userDrawn="1"/>
        </p:nvSpPr>
        <p:spPr>
          <a:xfrm>
            <a:off x="12338995" y="828263"/>
            <a:ext cx="227651" cy="227651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609590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>
            <a:extLst>
              <a:ext uri="{FF2B5EF4-FFF2-40B4-BE49-F238E27FC236}">
                <a16:creationId xmlns:a16="http://schemas.microsoft.com/office/drawing/2014/main" id="{588E5BEF-FB8A-8DA1-91C0-8FA9AE68A2A3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rgbClr val="907BE4"/>
              </a:gs>
              <a:gs pos="100000">
                <a:srgbClr val="CC59D5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6" name="Graphic 26">
            <a:extLst>
              <a:ext uri="{FF2B5EF4-FFF2-40B4-BE49-F238E27FC236}">
                <a16:creationId xmlns:a16="http://schemas.microsoft.com/office/drawing/2014/main" id="{BBCCA341-C552-6068-0580-D327C42BD8E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171958" y="5926034"/>
            <a:ext cx="1473063" cy="369620"/>
          </a:xfrm>
          <a:prstGeom prst="rect">
            <a:avLst/>
          </a:prstGeom>
        </p:spPr>
      </p:pic>
      <p:pic>
        <p:nvPicPr>
          <p:cNvPr id="4" name="Imagem 3" descr="Uma imagem contendo Texto&#10;&#10;Descrição gerada automaticamente">
            <a:extLst>
              <a:ext uri="{FF2B5EF4-FFF2-40B4-BE49-F238E27FC236}">
                <a16:creationId xmlns:a16="http://schemas.microsoft.com/office/drawing/2014/main" id="{418596DC-4CC7-B1EB-3FDB-CA4BE38FB74F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71958" y="562038"/>
            <a:ext cx="1473063" cy="645034"/>
          </a:xfrm>
          <a:prstGeom prst="rect">
            <a:avLst/>
          </a:prstGeom>
        </p:spPr>
      </p:pic>
      <p:sp>
        <p:nvSpPr>
          <p:cNvPr id="3" name="Retângulo 2">
            <a:extLst>
              <a:ext uri="{FF2B5EF4-FFF2-40B4-BE49-F238E27FC236}">
                <a16:creationId xmlns:a16="http://schemas.microsoft.com/office/drawing/2014/main" id="{9AD9EF4B-93AD-2967-B999-9142BFAE26BC}"/>
              </a:ext>
            </a:extLst>
          </p:cNvPr>
          <p:cNvSpPr/>
          <p:nvPr userDrawn="1"/>
        </p:nvSpPr>
        <p:spPr>
          <a:xfrm>
            <a:off x="12338995" y="0"/>
            <a:ext cx="227651" cy="227651"/>
          </a:xfrm>
          <a:prstGeom prst="rect">
            <a:avLst/>
          </a:prstGeom>
          <a:solidFill>
            <a:srgbClr val="917BE4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Retângulo 4">
            <a:extLst>
              <a:ext uri="{FF2B5EF4-FFF2-40B4-BE49-F238E27FC236}">
                <a16:creationId xmlns:a16="http://schemas.microsoft.com/office/drawing/2014/main" id="{8AE23211-E08B-5DD9-1B79-237F7BC1B9F3}"/>
              </a:ext>
            </a:extLst>
          </p:cNvPr>
          <p:cNvSpPr/>
          <p:nvPr userDrawn="1"/>
        </p:nvSpPr>
        <p:spPr>
          <a:xfrm>
            <a:off x="12338995" y="276088"/>
            <a:ext cx="227651" cy="227651"/>
          </a:xfrm>
          <a:prstGeom prst="rect">
            <a:avLst/>
          </a:prstGeom>
          <a:solidFill>
            <a:srgbClr val="CC59D5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Retângulo 6">
            <a:extLst>
              <a:ext uri="{FF2B5EF4-FFF2-40B4-BE49-F238E27FC236}">
                <a16:creationId xmlns:a16="http://schemas.microsoft.com/office/drawing/2014/main" id="{BF4F21DE-4080-EFD5-E475-D1B1E42B6586}"/>
              </a:ext>
            </a:extLst>
          </p:cNvPr>
          <p:cNvSpPr/>
          <p:nvPr userDrawn="1"/>
        </p:nvSpPr>
        <p:spPr>
          <a:xfrm>
            <a:off x="12338995" y="552175"/>
            <a:ext cx="227651" cy="227651"/>
          </a:xfrm>
          <a:prstGeom prst="rect">
            <a:avLst/>
          </a:prstGeom>
          <a:solidFill>
            <a:srgbClr val="012965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Retângulo 7">
            <a:extLst>
              <a:ext uri="{FF2B5EF4-FFF2-40B4-BE49-F238E27FC236}">
                <a16:creationId xmlns:a16="http://schemas.microsoft.com/office/drawing/2014/main" id="{7344A415-681E-1097-13B6-4FE450BB3185}"/>
              </a:ext>
            </a:extLst>
          </p:cNvPr>
          <p:cNvSpPr/>
          <p:nvPr userDrawn="1"/>
        </p:nvSpPr>
        <p:spPr>
          <a:xfrm>
            <a:off x="12338995" y="828263"/>
            <a:ext cx="227651" cy="227651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273827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.xml"/><Relationship Id="rId3" Type="http://schemas.openxmlformats.org/officeDocument/2006/relationships/slideLayout" Target="../slideLayouts/slideLayout12.xml"/><Relationship Id="rId7" Type="http://schemas.openxmlformats.org/officeDocument/2006/relationships/slideLayout" Target="../slideLayouts/slideLayout16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6" Type="http://schemas.openxmlformats.org/officeDocument/2006/relationships/slideLayout" Target="../slideLayouts/slideLayout15.xml"/><Relationship Id="rId11" Type="http://schemas.openxmlformats.org/officeDocument/2006/relationships/slideLayout" Target="../slideLayouts/slideLayout20.xml"/><Relationship Id="rId5" Type="http://schemas.openxmlformats.org/officeDocument/2006/relationships/slideLayout" Target="../slideLayouts/slideLayout14.xml"/><Relationship Id="rId10" Type="http://schemas.openxmlformats.org/officeDocument/2006/relationships/slideLayout" Target="../slideLayouts/slideLayout19.xml"/><Relationship Id="rId4" Type="http://schemas.openxmlformats.org/officeDocument/2006/relationships/slideLayout" Target="../slideLayouts/slideLayout13.xml"/><Relationship Id="rId9" Type="http://schemas.openxmlformats.org/officeDocument/2006/relationships/slideLayout" Target="../slideLayouts/slideLayout18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8.xml"/><Relationship Id="rId3" Type="http://schemas.openxmlformats.org/officeDocument/2006/relationships/slideLayout" Target="../slideLayouts/slideLayout23.xml"/><Relationship Id="rId7" Type="http://schemas.openxmlformats.org/officeDocument/2006/relationships/slideLayout" Target="../slideLayouts/slideLayout27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2.xml"/><Relationship Id="rId1" Type="http://schemas.openxmlformats.org/officeDocument/2006/relationships/slideLayout" Target="../slideLayouts/slideLayout21.xml"/><Relationship Id="rId6" Type="http://schemas.openxmlformats.org/officeDocument/2006/relationships/slideLayout" Target="../slideLayouts/slideLayout26.xml"/><Relationship Id="rId11" Type="http://schemas.openxmlformats.org/officeDocument/2006/relationships/slideLayout" Target="../slideLayouts/slideLayout31.xml"/><Relationship Id="rId5" Type="http://schemas.openxmlformats.org/officeDocument/2006/relationships/slideLayout" Target="../slideLayouts/slideLayout25.xml"/><Relationship Id="rId10" Type="http://schemas.openxmlformats.org/officeDocument/2006/relationships/slideLayout" Target="../slideLayouts/slideLayout30.xml"/><Relationship Id="rId4" Type="http://schemas.openxmlformats.org/officeDocument/2006/relationships/slideLayout" Target="../slideLayouts/slideLayout24.xml"/><Relationship Id="rId9" Type="http://schemas.openxmlformats.org/officeDocument/2006/relationships/slideLayout" Target="../slideLayouts/slideLayout29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9.xml"/><Relationship Id="rId3" Type="http://schemas.openxmlformats.org/officeDocument/2006/relationships/slideLayout" Target="../slideLayouts/slideLayout34.xml"/><Relationship Id="rId7" Type="http://schemas.openxmlformats.org/officeDocument/2006/relationships/slideLayout" Target="../slideLayouts/slideLayout38.xml"/><Relationship Id="rId2" Type="http://schemas.openxmlformats.org/officeDocument/2006/relationships/slideLayout" Target="../slideLayouts/slideLayout33.xml"/><Relationship Id="rId1" Type="http://schemas.openxmlformats.org/officeDocument/2006/relationships/slideLayout" Target="../slideLayouts/slideLayout32.xml"/><Relationship Id="rId6" Type="http://schemas.openxmlformats.org/officeDocument/2006/relationships/slideLayout" Target="../slideLayouts/slideLayout37.xml"/><Relationship Id="rId5" Type="http://schemas.openxmlformats.org/officeDocument/2006/relationships/slideLayout" Target="../slideLayouts/slideLayout36.xml"/><Relationship Id="rId10" Type="http://schemas.openxmlformats.org/officeDocument/2006/relationships/theme" Target="../theme/theme4.xml"/><Relationship Id="rId4" Type="http://schemas.openxmlformats.org/officeDocument/2006/relationships/slideLayout" Target="../slideLayouts/slideLayout35.xml"/><Relationship Id="rId9" Type="http://schemas.openxmlformats.org/officeDocument/2006/relationships/slideLayout" Target="../slideLayouts/slideLayout4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id="{1BF4F4CA-F2A1-10DF-EC04-24E6DCDCAA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0C15F9D9-5395-4ADC-81DF-10A3FD85AF8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62BEDE48-C82A-CE82-4BE3-902C51013A8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A39F41-A4FC-41BF-8067-532091556C73}" type="datetimeFigureOut">
              <a:rPr lang="pt-BR" smtClean="0"/>
              <a:t>19/05/2025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7FB776D5-04E2-942E-BBD1-9EDDC498C25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FE8E8857-A5BE-74AE-21DE-6CD51BD1B42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C2AEBB-D81B-43A5-8700-CB37BBD16EF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148978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838" r:id="rId2"/>
    <p:sldLayoutId id="2147483663" r:id="rId3"/>
    <p:sldLayoutId id="2147483664" r:id="rId4"/>
    <p:sldLayoutId id="2147483668" r:id="rId5"/>
    <p:sldLayoutId id="2147483672" r:id="rId6"/>
    <p:sldLayoutId id="2147483665" r:id="rId7"/>
    <p:sldLayoutId id="2147483667" r:id="rId8"/>
    <p:sldLayoutId id="2147483669" r:id="rId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id="{4B3ECF72-A826-AD77-0176-186A94AB12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9AD2AE8C-F519-87A2-F809-F493DC90B6B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D7D3B48A-9F20-6CDE-A0CB-1070B8558DA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9CCF41DC-A0CB-42AE-84D7-F772062CA8F7}" type="datetimeFigureOut">
              <a:rPr lang="pt-BR" smtClean="0"/>
              <a:t>19/05/2025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DD01F286-CFA9-2542-B6BB-61BE2CAAFA8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E1432BA5-5300-934B-AD14-E14E3CBD95C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CA945F5E-7715-4D95-9A0D-93B032BB427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321733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2" r:id="rId1"/>
    <p:sldLayoutId id="2147483733" r:id="rId2"/>
    <p:sldLayoutId id="2147483734" r:id="rId3"/>
    <p:sldLayoutId id="2147483735" r:id="rId4"/>
    <p:sldLayoutId id="2147483736" r:id="rId5"/>
    <p:sldLayoutId id="2147483737" r:id="rId6"/>
    <p:sldLayoutId id="2147483738" r:id="rId7"/>
    <p:sldLayoutId id="2147483739" r:id="rId8"/>
    <p:sldLayoutId id="2147483740" r:id="rId9"/>
    <p:sldLayoutId id="2147483741" r:id="rId10"/>
    <p:sldLayoutId id="2147483742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id="{FECCC2EA-1488-D051-E9B0-8538BE7586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D87CFE59-F61E-F339-FF12-969E9C3A1C3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A4CBD526-1F1B-8B2F-9565-2BCB298B88D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47C44D-C503-4E48-952B-299CAD713594}" type="datetimeFigureOut">
              <a:rPr lang="pt-BR" smtClean="0"/>
              <a:t>19/05/2025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5590FB3B-6FF7-BF3D-C729-789B5AC5AEE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EBB70A84-0882-AA11-5AB2-E8F30FA5E73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76D0FB-D6EF-8E46-86B1-7A0001BA221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81798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2" r:id="rId1"/>
    <p:sldLayoutId id="2147483853" r:id="rId2"/>
    <p:sldLayoutId id="2147483854" r:id="rId3"/>
    <p:sldLayoutId id="2147483855" r:id="rId4"/>
    <p:sldLayoutId id="2147483856" r:id="rId5"/>
    <p:sldLayoutId id="2147483857" r:id="rId6"/>
    <p:sldLayoutId id="2147483858" r:id="rId7"/>
    <p:sldLayoutId id="2147483859" r:id="rId8"/>
    <p:sldLayoutId id="2147483860" r:id="rId9"/>
    <p:sldLayoutId id="2147483861" r:id="rId10"/>
    <p:sldLayoutId id="2147483862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id="{1BF4F4CA-F2A1-10DF-EC04-24E6DCDCAA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0C15F9D9-5395-4ADC-81DF-10A3FD85AF8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62BEDE48-C82A-CE82-4BE3-902C51013A8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A39F41-A4FC-41BF-8067-532091556C73}" type="datetimeFigureOut">
              <a:rPr lang="pt-BR" smtClean="0"/>
              <a:t>19/05/2025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7FB776D5-04E2-942E-BBD1-9EDDC498C25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FE8E8857-A5BE-74AE-21DE-6CD51BD1B42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C2AEBB-D81B-43A5-8700-CB37BBD16EF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162475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4" r:id="rId1"/>
    <p:sldLayoutId id="2147483865" r:id="rId2"/>
    <p:sldLayoutId id="2147483866" r:id="rId3"/>
    <p:sldLayoutId id="2147483867" r:id="rId4"/>
    <p:sldLayoutId id="2147483868" r:id="rId5"/>
    <p:sldLayoutId id="2147483869" r:id="rId6"/>
    <p:sldLayoutId id="2147483870" r:id="rId7"/>
    <p:sldLayoutId id="2147483871" r:id="rId8"/>
    <p:sldLayoutId id="2147483872" r:id="rId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image" Target="../media/image12.png"/><Relationship Id="rId7" Type="http://schemas.openxmlformats.org/officeDocument/2006/relationships/image" Target="../media/image11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6.png"/><Relationship Id="rId5" Type="http://schemas.openxmlformats.org/officeDocument/2006/relationships/image" Target="../media/image13.svg"/><Relationship Id="rId4" Type="http://schemas.openxmlformats.org/officeDocument/2006/relationships/image" Target="../media/image4.png"/><Relationship Id="rId9" Type="http://schemas.openxmlformats.org/officeDocument/2006/relationships/image" Target="../media/image14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 descr="Tela de computador com fundo azul&#10;&#10;O conteúdo gerado por IA pode estar incorreto.">
            <a:extLst>
              <a:ext uri="{FF2B5EF4-FFF2-40B4-BE49-F238E27FC236}">
                <a16:creationId xmlns:a16="http://schemas.microsoft.com/office/drawing/2014/main" id="{7335DE53-E34A-ACE0-156F-31EC0D8DC5B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6" b="1"/>
          <a:stretch/>
        </p:blipFill>
        <p:spPr>
          <a:xfrm>
            <a:off x="0" y="1"/>
            <a:ext cx="12192000" cy="6854066"/>
          </a:xfrm>
          <a:prstGeom prst="rect">
            <a:avLst/>
          </a:prstGeom>
        </p:spPr>
      </p:pic>
      <p:pic>
        <p:nvPicPr>
          <p:cNvPr id="12" name="Imagem 11" descr="Desenho de rosto de pessoa visto de perto&#10;&#10;Descrição gerada automaticamente com confiança média">
            <a:extLst>
              <a:ext uri="{FF2B5EF4-FFF2-40B4-BE49-F238E27FC236}">
                <a16:creationId xmlns:a16="http://schemas.microsoft.com/office/drawing/2014/main" id="{B92C4252-3173-A719-BF61-6C68046FFFE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17" t="26269" r="65691" b="5851"/>
          <a:stretch/>
        </p:blipFill>
        <p:spPr>
          <a:xfrm>
            <a:off x="7362088" y="0"/>
            <a:ext cx="4829912" cy="6858000"/>
          </a:xfrm>
          <a:prstGeom prst="rect">
            <a:avLst/>
          </a:prstGeom>
        </p:spPr>
      </p:pic>
      <p:sp>
        <p:nvSpPr>
          <p:cNvPr id="2" name="CaixaDeTexto 1">
            <a:extLst>
              <a:ext uri="{FF2B5EF4-FFF2-40B4-BE49-F238E27FC236}">
                <a16:creationId xmlns:a16="http://schemas.microsoft.com/office/drawing/2014/main" id="{A6016464-8CE1-9CEB-D53D-24D42B866F67}"/>
              </a:ext>
            </a:extLst>
          </p:cNvPr>
          <p:cNvSpPr txBox="1"/>
          <p:nvPr/>
        </p:nvSpPr>
        <p:spPr>
          <a:xfrm>
            <a:off x="867589" y="887594"/>
            <a:ext cx="5344952" cy="1502976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55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4800" b="1" dirty="0">
                <a:solidFill>
                  <a:prstClr val="white"/>
                </a:solidFill>
                <a:latin typeface="Montserrat"/>
                <a:ea typeface="Tahoma"/>
                <a:cs typeface="Arial"/>
              </a:rPr>
              <a:t>Identificar</a:t>
            </a:r>
            <a:br>
              <a:rPr lang="pt-BR" sz="4800" b="1" dirty="0">
                <a:solidFill>
                  <a:prstClr val="white"/>
                </a:solidFill>
                <a:latin typeface="Montserrat"/>
                <a:ea typeface="Tahoma"/>
                <a:cs typeface="Arial"/>
              </a:rPr>
            </a:br>
            <a:r>
              <a:rPr lang="pt-BR" sz="4800" b="1" dirty="0">
                <a:solidFill>
                  <a:prstClr val="white"/>
                </a:solidFill>
                <a:latin typeface="Montserrat"/>
                <a:ea typeface="Tahoma"/>
                <a:cs typeface="Arial"/>
              </a:rPr>
              <a:t>Premissas</a:t>
            </a:r>
            <a:endParaRPr kumimoji="0" lang="pt-BR" sz="4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ontserrat"/>
              <a:ea typeface="Tahoma"/>
              <a:cs typeface="Arial"/>
            </a:endParaRPr>
          </a:p>
        </p:txBody>
      </p:sp>
      <p:pic>
        <p:nvPicPr>
          <p:cNvPr id="3" name="Gráfico 2">
            <a:extLst>
              <a:ext uri="{FF2B5EF4-FFF2-40B4-BE49-F238E27FC236}">
                <a16:creationId xmlns:a16="http://schemas.microsoft.com/office/drawing/2014/main" id="{AC3EEF29-87D1-EF7C-0680-C607DA214478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481169" y="5673521"/>
            <a:ext cx="1521178" cy="388102"/>
          </a:xfrm>
          <a:prstGeom prst="rect">
            <a:avLst/>
          </a:prstGeom>
        </p:spPr>
      </p:pic>
      <p:pic>
        <p:nvPicPr>
          <p:cNvPr id="6" name="Imagem 5" descr="Uma imagem contendo Texto&#10;&#10;Descrição gerada automaticamente">
            <a:extLst>
              <a:ext uri="{FF2B5EF4-FFF2-40B4-BE49-F238E27FC236}">
                <a16:creationId xmlns:a16="http://schemas.microsoft.com/office/drawing/2014/main" id="{A3D03801-B217-4C31-6C45-5FF4ABD5EC8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201" y="5580886"/>
            <a:ext cx="1309410" cy="573372"/>
          </a:xfrm>
          <a:prstGeom prst="rect">
            <a:avLst/>
          </a:prstGeom>
        </p:spPr>
      </p:pic>
      <p:pic>
        <p:nvPicPr>
          <p:cNvPr id="8" name="Imagem 7" descr="Desenho com traços pretos em fundo branco&#10;&#10;O conteúdo gerado por IA pode estar incorreto.">
            <a:extLst>
              <a:ext uri="{FF2B5EF4-FFF2-40B4-BE49-F238E27FC236}">
                <a16:creationId xmlns:a16="http://schemas.microsoft.com/office/drawing/2014/main" id="{ABD55A9D-6132-26B4-0211-9536583CB9E3}"/>
              </a:ext>
            </a:extLst>
          </p:cNvPr>
          <p:cNvPicPr>
            <a:picLocks noChangeAspect="1"/>
          </p:cNvPicPr>
          <p:nvPr/>
        </p:nvPicPr>
        <p:blipFill>
          <a:blip r:embed="rId7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artisticPhotocopy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15962" y="472713"/>
            <a:ext cx="1485504" cy="493187"/>
          </a:xfrm>
          <a:prstGeom prst="rect">
            <a:avLst/>
          </a:prstGeom>
        </p:spPr>
      </p:pic>
      <p:sp>
        <p:nvSpPr>
          <p:cNvPr id="13" name="CaixaDeTexto 12">
            <a:extLst>
              <a:ext uri="{FF2B5EF4-FFF2-40B4-BE49-F238E27FC236}">
                <a16:creationId xmlns:a16="http://schemas.microsoft.com/office/drawing/2014/main" id="{C3297EE4-98E9-D7A7-3E21-0D6AE6985775}"/>
              </a:ext>
            </a:extLst>
          </p:cNvPr>
          <p:cNvSpPr txBox="1"/>
          <p:nvPr/>
        </p:nvSpPr>
        <p:spPr>
          <a:xfrm>
            <a:off x="867589" y="2306997"/>
            <a:ext cx="5089849" cy="68140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55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800" b="1" i="1" u="none" strike="noStrike" kern="1200" cap="none" spc="0" normalizeH="0" baseline="0" noProof="0" dirty="0">
                <a:ln>
                  <a:noFill/>
                </a:ln>
                <a:gradFill flip="none" rotWithShape="1">
                  <a:gsLst>
                    <a:gs pos="0">
                      <a:srgbClr val="1BBFFF"/>
                    </a:gs>
                    <a:gs pos="100000">
                      <a:srgbClr val="8800CC"/>
                    </a:gs>
                  </a:gsLst>
                  <a:lin ang="10800000" scaled="1"/>
                  <a:tileRect/>
                </a:gradFill>
                <a:effectLst/>
                <a:uLnTx/>
                <a:uFillTx/>
                <a:latin typeface="Montserrat"/>
                <a:ea typeface="Tahoma"/>
                <a:cs typeface="Arial"/>
              </a:rPr>
              <a:t>TEMPLATE</a:t>
            </a:r>
            <a:endParaRPr kumimoji="0" lang="pt-PT" sz="800" b="0" i="1" u="none" strike="noStrike" kern="1200" cap="none" spc="0" normalizeH="0" baseline="0" noProof="0" dirty="0">
              <a:ln>
                <a:noFill/>
              </a:ln>
              <a:gradFill flip="none" rotWithShape="1">
                <a:gsLst>
                  <a:gs pos="0">
                    <a:srgbClr val="1BBFFF"/>
                  </a:gs>
                  <a:gs pos="100000">
                    <a:srgbClr val="8800CC"/>
                  </a:gs>
                </a:gsLst>
                <a:lin ang="10800000" scaled="1"/>
                <a:tileRect/>
              </a:gradFill>
              <a:effectLst/>
              <a:uLnTx/>
              <a:uFillTx/>
              <a:latin typeface="Calibri" panose="020F0502020204030204"/>
              <a:ea typeface="Tahoma"/>
              <a:cs typeface="Arial"/>
            </a:endParaRPr>
          </a:p>
        </p:txBody>
      </p:sp>
      <p:pic>
        <p:nvPicPr>
          <p:cNvPr id="9" name="Imagem 8" descr="Desenho de personagem de desenho animado&#10;&#10;O conteúdo gerado por IA pode estar incorreto.">
            <a:extLst>
              <a:ext uri="{FF2B5EF4-FFF2-40B4-BE49-F238E27FC236}">
                <a16:creationId xmlns:a16="http://schemas.microsoft.com/office/drawing/2014/main" id="{8FDEB46C-3323-510C-F56F-1DE3BFF509C3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9254" y="1513406"/>
            <a:ext cx="4363381" cy="44397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60563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47EC332-7758-1A6C-5F48-63465DCE4BC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: Cantos Arredondados 4">
            <a:extLst>
              <a:ext uri="{FF2B5EF4-FFF2-40B4-BE49-F238E27FC236}">
                <a16:creationId xmlns:a16="http://schemas.microsoft.com/office/drawing/2014/main" id="{413F411F-AA49-1FB8-829E-5B7982444694}"/>
              </a:ext>
            </a:extLst>
          </p:cNvPr>
          <p:cNvSpPr/>
          <p:nvPr/>
        </p:nvSpPr>
        <p:spPr>
          <a:xfrm>
            <a:off x="289851" y="277265"/>
            <a:ext cx="11612298" cy="5605195"/>
          </a:xfrm>
          <a:prstGeom prst="roundRect">
            <a:avLst>
              <a:gd name="adj" fmla="val 3320"/>
            </a:avLst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36000" tIns="36000" rIns="36000" bIns="36000" rtlCol="0" anchor="t">
            <a:noAutofit/>
          </a:bodyPr>
          <a:lstStyle/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pt-BR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ontserrat" panose="00000500000000000000" pitchFamily="2" charset="0"/>
              <a:ea typeface="+mn-ea"/>
              <a:cs typeface="Calibri"/>
            </a:endParaRPr>
          </a:p>
        </p:txBody>
      </p:sp>
      <p:sp>
        <p:nvSpPr>
          <p:cNvPr id="3" name="Retângulo: Cantos Superiores Arredondados 2">
            <a:extLst>
              <a:ext uri="{FF2B5EF4-FFF2-40B4-BE49-F238E27FC236}">
                <a16:creationId xmlns:a16="http://schemas.microsoft.com/office/drawing/2014/main" id="{61D9999F-3685-14EB-0DCD-02E7954F8AD6}"/>
              </a:ext>
            </a:extLst>
          </p:cNvPr>
          <p:cNvSpPr/>
          <p:nvPr/>
        </p:nvSpPr>
        <p:spPr>
          <a:xfrm>
            <a:off x="813708" y="1124616"/>
            <a:ext cx="10564584" cy="551784"/>
          </a:xfrm>
          <a:prstGeom prst="round2SameRect">
            <a:avLst>
              <a:gd name="adj1" fmla="val 50000"/>
              <a:gd name="adj2" fmla="val 0"/>
            </a:avLst>
          </a:prstGeom>
          <a:gradFill>
            <a:gsLst>
              <a:gs pos="0">
                <a:srgbClr val="8800CC"/>
              </a:gs>
              <a:gs pos="100000">
                <a:srgbClr val="1BBFFF"/>
              </a:gs>
            </a:gsLst>
            <a:lin ang="0" scaled="1"/>
          </a:gradFill>
          <a:ln>
            <a:gradFill flip="none" rotWithShape="1">
              <a:gsLst>
                <a:gs pos="0">
                  <a:srgbClr val="8800CC"/>
                </a:gs>
                <a:gs pos="100000">
                  <a:srgbClr val="1BBFFF"/>
                </a:gs>
              </a:gsLst>
              <a:lin ang="0" scaled="1"/>
              <a:tileRect/>
            </a:gra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" name="Retângulo: Cantos Superiores Arredondados 5">
            <a:extLst>
              <a:ext uri="{FF2B5EF4-FFF2-40B4-BE49-F238E27FC236}">
                <a16:creationId xmlns:a16="http://schemas.microsoft.com/office/drawing/2014/main" id="{809DA706-AD90-F3BB-D74E-8493CD31F6E4}"/>
              </a:ext>
            </a:extLst>
          </p:cNvPr>
          <p:cNvSpPr/>
          <p:nvPr/>
        </p:nvSpPr>
        <p:spPr>
          <a:xfrm>
            <a:off x="289851" y="266961"/>
            <a:ext cx="11612298" cy="525208"/>
          </a:xfrm>
          <a:prstGeom prst="round2SameRect">
            <a:avLst>
              <a:gd name="adj1" fmla="val 33805"/>
              <a:gd name="adj2" fmla="val 0"/>
            </a:avLst>
          </a:prstGeom>
          <a:gradFill>
            <a:gsLst>
              <a:gs pos="0">
                <a:srgbClr val="1BBFFF"/>
              </a:gs>
              <a:gs pos="100000">
                <a:srgbClr val="8800CC"/>
              </a:gs>
            </a:gsLst>
            <a:lin ang="10800000" scaled="1"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ontserrat" panose="00000500000000000000" pitchFamily="2" charset="0"/>
              <a:ea typeface="+mn-ea"/>
              <a:cs typeface="+mn-cs"/>
            </a:endParaRPr>
          </a:p>
        </p:txBody>
      </p:sp>
      <p:sp>
        <p:nvSpPr>
          <p:cNvPr id="7" name="Google Shape;555;p62">
            <a:extLst>
              <a:ext uri="{FF2B5EF4-FFF2-40B4-BE49-F238E27FC236}">
                <a16:creationId xmlns:a16="http://schemas.microsoft.com/office/drawing/2014/main" id="{58EED994-AA33-3AC0-E19C-E1F0EC85E6D4}"/>
              </a:ext>
            </a:extLst>
          </p:cNvPr>
          <p:cNvSpPr txBox="1"/>
          <p:nvPr/>
        </p:nvSpPr>
        <p:spPr>
          <a:xfrm>
            <a:off x="485383" y="351608"/>
            <a:ext cx="5167600" cy="3692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33" tIns="45700" rIns="91433" bIns="45700" anchor="t" anchorCtr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Tx/>
              <a:buNone/>
              <a:tabLst/>
              <a:defRPr/>
            </a:pPr>
            <a:r>
              <a:rPr kumimoji="0" lang="pt-BR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" panose="00000500000000000000" pitchFamily="2" charset="0"/>
                <a:ea typeface="Arial"/>
                <a:cs typeface="Arial"/>
                <a:sym typeface="Lexend Deca"/>
              </a:rPr>
              <a:t>Identificar Premissas</a:t>
            </a:r>
          </a:p>
        </p:txBody>
      </p:sp>
      <p:sp>
        <p:nvSpPr>
          <p:cNvPr id="8" name="Google Shape;555;p62">
            <a:extLst>
              <a:ext uri="{FF2B5EF4-FFF2-40B4-BE49-F238E27FC236}">
                <a16:creationId xmlns:a16="http://schemas.microsoft.com/office/drawing/2014/main" id="{CCEC6AF2-625E-51FA-AD70-7A254D5F6C07}"/>
              </a:ext>
            </a:extLst>
          </p:cNvPr>
          <p:cNvSpPr txBox="1"/>
          <p:nvPr/>
        </p:nvSpPr>
        <p:spPr>
          <a:xfrm>
            <a:off x="10650071" y="352250"/>
            <a:ext cx="1135493" cy="377800"/>
          </a:xfrm>
          <a:prstGeom prst="roundRect">
            <a:avLst>
              <a:gd name="adj" fmla="val 19060"/>
            </a:avLst>
          </a:prstGeom>
          <a:noFill/>
          <a:ln>
            <a:solidFill>
              <a:schemeClr val="bg1"/>
            </a:solidFill>
          </a:ln>
        </p:spPr>
        <p:txBody>
          <a:bodyPr spcFirstLastPara="1" wrap="square" lIns="91433" tIns="45700" rIns="91433" bIns="45700" anchor="t" anchorCtr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Tx/>
              <a:buNone/>
              <a:tabLst/>
              <a:defRPr/>
            </a:pPr>
            <a:r>
              <a:rPr kumimoji="0" lang="pt-BR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" panose="00000500000000000000" pitchFamily="2" charset="0"/>
                <a:ea typeface="Arial"/>
                <a:cs typeface="Arial"/>
                <a:sym typeface="Lexend Deca"/>
              </a:rPr>
              <a:t>Etapa 01</a:t>
            </a:r>
          </a:p>
        </p:txBody>
      </p:sp>
      <p:graphicFrame>
        <p:nvGraphicFramePr>
          <p:cNvPr id="2" name="Tabela 1">
            <a:extLst>
              <a:ext uri="{FF2B5EF4-FFF2-40B4-BE49-F238E27FC236}">
                <a16:creationId xmlns:a16="http://schemas.microsoft.com/office/drawing/2014/main" id="{43D5E201-2AC0-5E1A-682F-5EE6B46578D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44397748"/>
              </p:ext>
            </p:extLst>
          </p:nvPr>
        </p:nvGraphicFramePr>
        <p:xfrm>
          <a:off x="813708" y="1124616"/>
          <a:ext cx="10564584" cy="4333956"/>
        </p:xfrm>
        <a:graphic>
          <a:graphicData uri="http://schemas.openxmlformats.org/drawingml/2006/table">
            <a:tbl>
              <a:tblPr/>
              <a:tblGrid>
                <a:gridCol w="1069521">
                  <a:extLst>
                    <a:ext uri="{9D8B030D-6E8A-4147-A177-3AD203B41FA5}">
                      <a16:colId xmlns:a16="http://schemas.microsoft.com/office/drawing/2014/main" val="3590037539"/>
                    </a:ext>
                  </a:extLst>
                </a:gridCol>
                <a:gridCol w="4354285">
                  <a:extLst>
                    <a:ext uri="{9D8B030D-6E8A-4147-A177-3AD203B41FA5}">
                      <a16:colId xmlns:a16="http://schemas.microsoft.com/office/drawing/2014/main" val="1836278979"/>
                    </a:ext>
                  </a:extLst>
                </a:gridCol>
                <a:gridCol w="1719943">
                  <a:extLst>
                    <a:ext uri="{9D8B030D-6E8A-4147-A177-3AD203B41FA5}">
                      <a16:colId xmlns:a16="http://schemas.microsoft.com/office/drawing/2014/main" val="1581448159"/>
                    </a:ext>
                  </a:extLst>
                </a:gridCol>
                <a:gridCol w="3420835">
                  <a:extLst>
                    <a:ext uri="{9D8B030D-6E8A-4147-A177-3AD203B41FA5}">
                      <a16:colId xmlns:a16="http://schemas.microsoft.com/office/drawing/2014/main" val="2467066733"/>
                    </a:ext>
                  </a:extLst>
                </a:gridCol>
              </a:tblGrid>
              <a:tr h="563326">
                <a:tc>
                  <a:txBody>
                    <a:bodyPr/>
                    <a:lstStyle/>
                    <a:p>
                      <a:pPr algn="ctr" fontAlgn="base"/>
                      <a:r>
                        <a:rPr lang="pt-BR" sz="1400" b="1" i="0" dirty="0">
                          <a:solidFill>
                            <a:schemeClr val="bg1"/>
                          </a:solidFill>
                          <a:effectLst/>
                          <a:latin typeface="Century Gothic" panose="020B0502020202020204" pitchFamily="34" charset="0"/>
                        </a:rPr>
                        <a:t>#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pt-BR" sz="1400" b="1" i="0" dirty="0">
                          <a:solidFill>
                            <a:schemeClr val="bg1"/>
                          </a:solidFill>
                          <a:effectLst/>
                          <a:latin typeface="Century Gothic" panose="020B0502020202020204" pitchFamily="34" charset="0"/>
                        </a:rPr>
                        <a:t>Premissa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pt-BR" sz="1400" b="1" i="0" dirty="0">
                          <a:solidFill>
                            <a:schemeClr val="bg1"/>
                          </a:solidFill>
                          <a:effectLst/>
                          <a:latin typeface="Century Gothic" panose="020B0502020202020204" pitchFamily="34" charset="0"/>
                        </a:rPr>
                        <a:t>Nível de risco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pt-BR" sz="1400" b="1" i="0" dirty="0">
                          <a:solidFill>
                            <a:schemeClr val="bg1"/>
                          </a:solidFill>
                          <a:effectLst/>
                          <a:latin typeface="Century Gothic" panose="020B0502020202020204" pitchFamily="34" charset="0"/>
                        </a:rPr>
                        <a:t>Potencial impacto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93725002"/>
                  </a:ext>
                </a:extLst>
              </a:tr>
              <a:tr h="516382">
                <a:tc>
                  <a:txBody>
                    <a:bodyPr/>
                    <a:lstStyle/>
                    <a:p>
                      <a:pPr algn="ctr" fontAlgn="base"/>
                      <a:r>
                        <a:rPr lang="pt-BR" sz="1400" b="0" i="0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endParaRPr lang="pt-BR" sz="1100" b="0" i="0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endParaRPr lang="pt-BR" sz="1100" b="0" i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endParaRPr lang="pt-BR" sz="1100" b="0" i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21058734"/>
                  </a:ext>
                </a:extLst>
              </a:tr>
              <a:tr h="516382">
                <a:tc>
                  <a:txBody>
                    <a:bodyPr/>
                    <a:lstStyle/>
                    <a:p>
                      <a:pPr algn="ctr" fontAlgn="base"/>
                      <a:r>
                        <a:rPr lang="pt-BR" sz="1400" b="0" i="0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endParaRPr lang="pt-BR" sz="1100" b="0" i="0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1100" b="0" i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endParaRPr lang="pt-BR" sz="1100" b="0" i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  <a:p>
                      <a:pPr algn="ctr" fontAlgn="base"/>
                      <a:endParaRPr lang="pt-BR" sz="1100" b="0" i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  <a:p>
                      <a:pPr algn="ctr" fontAlgn="base"/>
                      <a:endParaRPr lang="pt-BR" sz="1100" b="0" i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84382798"/>
                  </a:ext>
                </a:extLst>
              </a:tr>
              <a:tr h="516382">
                <a:tc>
                  <a:txBody>
                    <a:bodyPr/>
                    <a:lstStyle/>
                    <a:p>
                      <a:pPr algn="ctr" fontAlgn="base"/>
                      <a:r>
                        <a:rPr lang="pt-BR" sz="1400" b="0" i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endParaRPr lang="pt-BR" sz="1100" b="0" i="0" err="1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endParaRPr lang="pt-BR" sz="1100" b="0" i="0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endParaRPr lang="pt-BR" sz="1100" b="0" i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  <a:p>
                      <a:pPr algn="ctr" fontAlgn="base"/>
                      <a:endParaRPr lang="pt-BR" sz="1100" b="0" i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  <a:p>
                      <a:pPr algn="ctr" fontAlgn="base"/>
                      <a:endParaRPr lang="pt-BR" sz="1100" b="0" i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04333149"/>
                  </a:ext>
                </a:extLst>
              </a:tr>
              <a:tr h="516382">
                <a:tc>
                  <a:txBody>
                    <a:bodyPr/>
                    <a:lstStyle/>
                    <a:p>
                      <a:pPr algn="ctr" fontAlgn="base"/>
                      <a:r>
                        <a:rPr lang="pt-BR" sz="1400" b="0" i="0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endParaRPr lang="pt-BR" sz="1100" b="0" i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endParaRPr lang="pt-BR" sz="1100" b="0" i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endParaRPr lang="pt-BR" sz="1100" b="0" i="0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9191674"/>
                  </a:ext>
                </a:extLst>
              </a:tr>
              <a:tr h="516382">
                <a:tc>
                  <a:txBody>
                    <a:bodyPr/>
                    <a:lstStyle/>
                    <a:p>
                      <a:pPr algn="ctr" fontAlgn="base"/>
                      <a:r>
                        <a:rPr lang="pt-BR" sz="1400" b="0" i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endParaRPr lang="pt-BR" sz="1100" b="0" i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endParaRPr lang="pt-BR" sz="1100" b="0" i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endParaRPr lang="pt-BR" sz="1100" b="0" i="0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25789625"/>
                  </a:ext>
                </a:extLst>
              </a:tr>
              <a:tr h="516382">
                <a:tc>
                  <a:txBody>
                    <a:bodyPr/>
                    <a:lstStyle/>
                    <a:p>
                      <a:pPr algn="ctr" fontAlgn="base"/>
                      <a:r>
                        <a:rPr lang="pt-BR" sz="1400" b="0" i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endParaRPr lang="pt-BR" sz="1100" b="0" i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endParaRPr lang="pt-BR" sz="1100" b="0" i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endParaRPr lang="pt-BR" sz="1100" b="0" i="0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62544150"/>
                  </a:ext>
                </a:extLst>
              </a:tr>
              <a:tr h="516382">
                <a:tc>
                  <a:txBody>
                    <a:bodyPr/>
                    <a:lstStyle/>
                    <a:p>
                      <a:pPr algn="ctr" fontAlgn="base"/>
                      <a:r>
                        <a:rPr lang="pt-BR" sz="1400" b="0" i="0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endParaRPr lang="pt-BR" sz="1100" b="0" i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endParaRPr lang="pt-BR" sz="1100" b="0" i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endParaRPr lang="pt-BR" sz="1100" b="0" i="0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8617648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27156937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Personalizar design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3.xml><?xml version="1.0" encoding="utf-8"?>
<a:theme xmlns:a="http://schemas.openxmlformats.org/drawingml/2006/main" name="1_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2_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6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F8CDF88114A3B478B823CF111431D97" ma:contentTypeVersion="21" ma:contentTypeDescription="Create a new document." ma:contentTypeScope="" ma:versionID="f919e3975e9100957d90a8a2d634b411">
  <xsd:schema xmlns:xsd="http://www.w3.org/2001/XMLSchema" xmlns:xs="http://www.w3.org/2001/XMLSchema" xmlns:p="http://schemas.microsoft.com/office/2006/metadata/properties" xmlns:ns2="ca24610a-89d8-41ed-9d17-0839b3811cc0" xmlns:ns3="aee5329c-066a-4f26-a2c8-b375c9a21a0b" targetNamespace="http://schemas.microsoft.com/office/2006/metadata/properties" ma:root="true" ma:fieldsID="f46f9dbae41a12666b5789cb4145474b" ns2:_="" ns3:_="">
    <xsd:import namespace="ca24610a-89d8-41ed-9d17-0839b3811cc0"/>
    <xsd:import namespace="aee5329c-066a-4f26-a2c8-b375c9a21a0b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MediaServiceOCR" minOccurs="0"/>
                <xsd:element ref="ns2:Dataehora" minOccurs="0"/>
                <xsd:element ref="ns2:MediaServiceLocation" minOccurs="0"/>
                <xsd:element ref="ns2:Idioma" minOccurs="0"/>
                <xsd:element ref="ns3:TaxKeywordTaxHTField" minOccurs="0"/>
                <xsd:element ref="ns2:MediaServiceObjectDetectorVersions" minOccurs="0"/>
                <xsd:element ref="ns2:_Flow_SignoffStatus" minOccurs="0"/>
                <xsd:element ref="ns2:MediaServiceSearchProperties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a24610a-89d8-41ed-9d17-0839b3811cc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1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ca3b366e-f303-46a5-b9f8-ffdf48dec6c3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Dataehora" ma:index="20" nillable="true" ma:displayName="Data e hora" ma:format="DateOnly" ma:internalName="Dataehora">
      <xsd:simpleType>
        <xsd:restriction base="dms:DateTime"/>
      </xsd:simpleType>
    </xsd:element>
    <xsd:element name="MediaServiceLocation" ma:index="21" nillable="true" ma:displayName="Location" ma:description="" ma:indexed="true" ma:internalName="MediaServiceLocation" ma:readOnly="true">
      <xsd:simpleType>
        <xsd:restriction base="dms:Text"/>
      </xsd:simpleType>
    </xsd:element>
    <xsd:element name="Idioma" ma:index="22" nillable="true" ma:displayName="Idioma" ma:default="Português" ma:format="Dropdown" ma:indexed="true" ma:internalName="Idioma">
      <xsd:simpleType>
        <xsd:restriction base="dms:Choice">
          <xsd:enumeration value="Espanhol"/>
          <xsd:enumeration value="Inglês"/>
          <xsd:enumeration value="Português"/>
        </xsd:restriction>
      </xsd:simpleType>
    </xsd:element>
    <xsd:element name="MediaServiceObjectDetectorVersions" ma:index="25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_Flow_SignoffStatus" ma:index="26" nillable="true" ma:displayName="Sign-off status" ma:internalName="Sign_x002d_off_x0020_status">
      <xsd:simpleType>
        <xsd:restriction base="dms:Text"/>
      </xsd:simpleType>
    </xsd:element>
    <xsd:element name="MediaServiceSearchProperties" ma:index="27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BillingMetadata" ma:index="28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ee5329c-066a-4f26-a2c8-b375c9a21a0b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e01d5640-87c4-4f18-9f76-93a771098e48}" ma:internalName="TaxCatchAll" ma:showField="CatchAllData" ma:web="aee5329c-066a-4f26-a2c8-b375c9a21a0b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7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KeywordTaxHTField" ma:index="24" nillable="true" ma:taxonomy="true" ma:internalName="TaxKeywordTaxHTField" ma:taxonomyFieldName="TaxKeyword" ma:displayName="Enterprise Keywords" ma:fieldId="{23f27201-bee3-471e-b2e7-b64fd8b7ca38}" ma:taxonomyMulti="true" ma:sspId="ca3b366e-f303-46a5-b9f8-ffdf48dec6c3" ma:termSetId="00000000-0000-0000-0000-000000000000" ma:anchorId="00000000-0000-0000-0000-000000000000" ma:open="true" ma:isKeyword="true">
      <xsd:complexType>
        <xsd:sequence>
          <xsd:element ref="pc:Terms" minOccurs="0" maxOccurs="1"/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aee5329c-066a-4f26-a2c8-b375c9a21a0b" xsi:nil="true"/>
    <lcf76f155ced4ddcb4097134ff3c332f xmlns="ca24610a-89d8-41ed-9d17-0839b3811cc0">
      <Terms xmlns="http://schemas.microsoft.com/office/infopath/2007/PartnerControls"/>
    </lcf76f155ced4ddcb4097134ff3c332f>
    <_Flow_SignoffStatus xmlns="ca24610a-89d8-41ed-9d17-0839b3811cc0" xsi:nil="true"/>
    <Idioma xmlns="ca24610a-89d8-41ed-9d17-0839b3811cc0">Português</Idioma>
    <TaxKeywordTaxHTField xmlns="aee5329c-066a-4f26-a2c8-b375c9a21a0b">
      <Terms xmlns="http://schemas.microsoft.com/office/infopath/2007/PartnerControls"/>
    </TaxKeywordTaxHTField>
    <Dataehora xmlns="ca24610a-89d8-41ed-9d17-0839b3811cc0" xsi:nil="true"/>
  </documentManagement>
</p:properties>
</file>

<file path=customXml/itemProps1.xml><?xml version="1.0" encoding="utf-8"?>
<ds:datastoreItem xmlns:ds="http://schemas.openxmlformats.org/officeDocument/2006/customXml" ds:itemID="{4C59917B-7902-4D26-A3E0-0028C120D8CE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8D20AAEE-EB6D-465E-943B-54A616F454C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a24610a-89d8-41ed-9d17-0839b3811cc0"/>
    <ds:schemaRef ds:uri="aee5329c-066a-4f26-a2c8-b375c9a21a0b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AC40BD5E-C240-44AF-9310-514AD53EAD5E}">
  <ds:schemaRefs>
    <ds:schemaRef ds:uri="http://purl.org/dc/elements/1.1/"/>
    <ds:schemaRef ds:uri="http://schemas.microsoft.com/office/2006/metadata/properties"/>
    <ds:schemaRef ds:uri="aee5329c-066a-4f26-a2c8-b375c9a21a0b"/>
    <ds:schemaRef ds:uri="http://schemas.microsoft.com/office/2006/documentManagement/types"/>
    <ds:schemaRef ds:uri="http://purl.org/dc/dcmitype/"/>
    <ds:schemaRef ds:uri="ca24610a-89d8-41ed-9d17-0839b3811cc0"/>
    <ds:schemaRef ds:uri="http://schemas.microsoft.com/office/infopath/2007/PartnerControls"/>
    <ds:schemaRef ds:uri="http://schemas.openxmlformats.org/package/2006/metadata/core-properties"/>
    <ds:schemaRef ds:uri="http://www.w3.org/XML/1998/namespace"/>
    <ds:schemaRef ds:uri="http://purl.org/dc/terms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1431</TotalTime>
  <Words>23</Words>
  <Application>Microsoft Office PowerPoint</Application>
  <PresentationFormat>Widescreen</PresentationFormat>
  <Paragraphs>18</Paragraphs>
  <Slides>2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4</vt:i4>
      </vt:variant>
      <vt:variant>
        <vt:lpstr>Títulos de slides</vt:lpstr>
      </vt:variant>
      <vt:variant>
        <vt:i4>2</vt:i4>
      </vt:variant>
    </vt:vector>
  </HeadingPairs>
  <TitlesOfParts>
    <vt:vector size="6" baseType="lpstr">
      <vt:lpstr>Tema do Office</vt:lpstr>
      <vt:lpstr>1_Personalizar design</vt:lpstr>
      <vt:lpstr>1_Tema do Office</vt:lpstr>
      <vt:lpstr>2_Tema do Office</vt:lpstr>
      <vt:lpstr>Apresentação do PowerPoint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Ellen Machado</dc:creator>
  <cp:lastModifiedBy>Ândria Kaminski</cp:lastModifiedBy>
  <cp:revision>22</cp:revision>
  <dcterms:created xsi:type="dcterms:W3CDTF">2023-01-17T17:16:10Z</dcterms:created>
  <dcterms:modified xsi:type="dcterms:W3CDTF">2025-05-19T19:30:30Z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0x0101004F8CDF88114A3B478B823CF111431D97</vt:lpwstr>
  </property>
  <property fmtid="{D5CDD505-2E9C-101B-9397-08002B2CF9AE}" pid="3" name="MediaServiceImageTags">
    <vt:lpwstr/>
  </property>
  <property fmtid="{D5CDD505-2E9C-101B-9397-08002B2CF9AE}" pid="4" name="TaxKeyword">
    <vt:lpwstr/>
  </property>
</Properties>
</file>