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474014" r:id="rId8"/>
    <p:sldId id="21474740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14"/>
            <p14:sldId id="21474740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CC"/>
    <a:srgbClr val="1BBFFF"/>
    <a:srgbClr val="033C73"/>
    <a:srgbClr val="917BE4"/>
    <a:srgbClr val="FFFFFF"/>
    <a:srgbClr val="CC59D5"/>
    <a:srgbClr val="B733FC"/>
    <a:srgbClr val="012965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AAD86-38DA-4ADB-9F54-F167D61FCC06}" v="9" dt="2025-03-14T10:38:19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DFD88372-9B8A-4FDE-889E-B41ABBA0DA51}"/>
    <pc:docChg chg="undo custSel addSld delSld modSld modSection">
      <pc:chgData name="Naiara Torres" userId="4ed3b23a-722a-43c2-bf58-16a12e524c9f" providerId="ADAL" clId="{DFD88372-9B8A-4FDE-889E-B41ABBA0DA51}" dt="2025-02-25T16:40:55.143" v="73" actId="47"/>
      <pc:docMkLst>
        <pc:docMk/>
      </pc:docMkLst>
      <pc:sldChg chg="modSp mod">
        <pc:chgData name="Naiara Torres" userId="4ed3b23a-722a-43c2-bf58-16a12e524c9f" providerId="ADAL" clId="{DFD88372-9B8A-4FDE-889E-B41ABBA0DA51}" dt="2025-02-25T15:54:34.393" v="0"/>
        <pc:sldMkLst>
          <pc:docMk/>
          <pc:sldMk cId="1032915011" sldId="272"/>
        </pc:sldMkLst>
        <pc:spChg chg="mod">
          <ac:chgData name="Naiara Torres" userId="4ed3b23a-722a-43c2-bf58-16a12e524c9f" providerId="ADAL" clId="{DFD88372-9B8A-4FDE-889E-B41ABBA0DA51}" dt="2025-02-25T15:54:34.393" v="0"/>
          <ac:spMkLst>
            <pc:docMk/>
            <pc:sldMk cId="1032915011" sldId="272"/>
            <ac:spMk id="2" creationId="{A6016464-8CE1-9CEB-D53D-24D42B866F67}"/>
          </ac:spMkLst>
        </pc:spChg>
      </pc:sldChg>
      <pc:sldChg chg="del">
        <pc:chgData name="Naiara Torres" userId="4ed3b23a-722a-43c2-bf58-16a12e524c9f" providerId="ADAL" clId="{DFD88372-9B8A-4FDE-889E-B41ABBA0DA51}" dt="2025-02-25T16:35:10.623" v="12" actId="47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DFD88372-9B8A-4FDE-889E-B41ABBA0DA51}" dt="2025-02-25T16:40:43.870" v="71"/>
        <pc:sldMkLst>
          <pc:docMk/>
          <pc:sldMk cId="2531931465" sldId="2147473972"/>
        </pc:sldMkLst>
      </pc:sldChg>
      <pc:sldChg chg="add del">
        <pc:chgData name="Naiara Torres" userId="4ed3b23a-722a-43c2-bf58-16a12e524c9f" providerId="ADAL" clId="{DFD88372-9B8A-4FDE-889E-B41ABBA0DA51}" dt="2025-02-25T16:36:33.538" v="31" actId="47"/>
        <pc:sldMkLst>
          <pc:docMk/>
          <pc:sldMk cId="3488335655" sldId="2147473973"/>
        </pc:sldMkLst>
      </pc:sldChg>
      <pc:sldChg chg="add del">
        <pc:chgData name="Naiara Torres" userId="4ed3b23a-722a-43c2-bf58-16a12e524c9f" providerId="ADAL" clId="{DFD88372-9B8A-4FDE-889E-B41ABBA0DA51}" dt="2025-02-25T16:37:02.788" v="36" actId="47"/>
        <pc:sldMkLst>
          <pc:docMk/>
          <pc:sldMk cId="3938170676" sldId="2147473974"/>
        </pc:sldMkLst>
      </pc:sldChg>
      <pc:sldChg chg="add del">
        <pc:chgData name="Naiara Torres" userId="4ed3b23a-722a-43c2-bf58-16a12e524c9f" providerId="ADAL" clId="{DFD88372-9B8A-4FDE-889E-B41ABBA0DA51}" dt="2025-02-25T16:38:11.146" v="59" actId="47"/>
        <pc:sldMkLst>
          <pc:docMk/>
          <pc:sldMk cId="2821024192" sldId="2147473975"/>
        </pc:sldMkLst>
      </pc:sldChg>
      <pc:sldChg chg="add del">
        <pc:chgData name="Naiara Torres" userId="4ed3b23a-722a-43c2-bf58-16a12e524c9f" providerId="ADAL" clId="{DFD88372-9B8A-4FDE-889E-B41ABBA0DA51}" dt="2025-02-25T16:38:15.522" v="60" actId="47"/>
        <pc:sldMkLst>
          <pc:docMk/>
          <pc:sldMk cId="1646823410" sldId="2147473976"/>
        </pc:sldMkLst>
      </pc:sldChg>
      <pc:sldChg chg="add del">
        <pc:chgData name="Naiara Torres" userId="4ed3b23a-722a-43c2-bf58-16a12e524c9f" providerId="ADAL" clId="{DFD88372-9B8A-4FDE-889E-B41ABBA0DA51}" dt="2025-02-25T16:39:13.209" v="61" actId="47"/>
        <pc:sldMkLst>
          <pc:docMk/>
          <pc:sldMk cId="3241486577" sldId="2147473977"/>
        </pc:sldMkLst>
      </pc:sldChg>
      <pc:sldChg chg="add del">
        <pc:chgData name="Naiara Torres" userId="4ed3b23a-722a-43c2-bf58-16a12e524c9f" providerId="ADAL" clId="{DFD88372-9B8A-4FDE-889E-B41ABBA0DA51}" dt="2025-02-25T16:39:13.911" v="62" actId="47"/>
        <pc:sldMkLst>
          <pc:docMk/>
          <pc:sldMk cId="439684828" sldId="2147473978"/>
        </pc:sldMkLst>
      </pc:sldChg>
      <pc:sldChg chg="add del">
        <pc:chgData name="Naiara Torres" userId="4ed3b23a-722a-43c2-bf58-16a12e524c9f" providerId="ADAL" clId="{DFD88372-9B8A-4FDE-889E-B41ABBA0DA51}" dt="2025-02-25T16:40:55.143" v="73" actId="47"/>
        <pc:sldMkLst>
          <pc:docMk/>
          <pc:sldMk cId="2718632814" sldId="2147473979"/>
        </pc:sldMkLst>
      </pc:sldChg>
      <pc:sldChg chg="addSp delSp modSp add mod">
        <pc:chgData name="Naiara Torres" userId="4ed3b23a-722a-43c2-bf58-16a12e524c9f" providerId="ADAL" clId="{DFD88372-9B8A-4FDE-889E-B41ABBA0DA51}" dt="2025-02-25T16:36:11.639" v="29" actId="2711"/>
        <pc:sldMkLst>
          <pc:docMk/>
          <pc:sldMk cId="166304777" sldId="2147473980"/>
        </pc:sldMkLst>
      </pc:sldChg>
      <pc:sldChg chg="addSp delSp modSp add">
        <pc:chgData name="Naiara Torres" userId="4ed3b23a-722a-43c2-bf58-16a12e524c9f" providerId="ADAL" clId="{DFD88372-9B8A-4FDE-889E-B41ABBA0DA51}" dt="2025-02-25T16:36:48.252" v="35" actId="2711"/>
        <pc:sldMkLst>
          <pc:docMk/>
          <pc:sldMk cId="2584335404" sldId="2147473981"/>
        </pc:sldMkLst>
      </pc:sldChg>
      <pc:sldChg chg="addSp delSp modSp add mod">
        <pc:chgData name="Naiara Torres" userId="4ed3b23a-722a-43c2-bf58-16a12e524c9f" providerId="ADAL" clId="{DFD88372-9B8A-4FDE-889E-B41ABBA0DA51}" dt="2025-02-25T16:38:06.294" v="58" actId="14100"/>
        <pc:sldMkLst>
          <pc:docMk/>
          <pc:sldMk cId="125339740" sldId="2147473982"/>
        </pc:sldMkLst>
      </pc:sldChg>
    </pc:docChg>
  </pc:docChgLst>
  <pc:docChgLst>
    <pc:chgData name="Naiara Torres" userId="4ed3b23a-722a-43c2-bf58-16a12e524c9f" providerId="ADAL" clId="{14E4F208-8780-4C36-9499-FB6D8653717A}"/>
    <pc:docChg chg="custSel addSld delSld modSld sldOrd modMainMaster modSection">
      <pc:chgData name="Naiara Torres" userId="4ed3b23a-722a-43c2-bf58-16a12e524c9f" providerId="ADAL" clId="{14E4F208-8780-4C36-9499-FB6D8653717A}" dt="2025-02-25T13:58:16.170" v="111" actId="20577"/>
      <pc:docMkLst>
        <pc:docMk/>
      </pc:docMkLst>
      <pc:sldChg chg="delSp modSp mod">
        <pc:chgData name="Naiara Torres" userId="4ed3b23a-722a-43c2-bf58-16a12e524c9f" providerId="ADAL" clId="{14E4F208-8780-4C36-9499-FB6D8653717A}" dt="2025-02-25T13:56:45.129" v="107" actId="20577"/>
        <pc:sldMkLst>
          <pc:docMk/>
          <pc:sldMk cId="1032915011" sldId="272"/>
        </pc:sldMkLst>
        <pc:spChg chg="mod">
          <ac:chgData name="Naiara Torres" userId="4ed3b23a-722a-43c2-bf58-16a12e524c9f" providerId="ADAL" clId="{14E4F208-8780-4C36-9499-FB6D8653717A}" dt="2025-02-25T13:56:45.129" v="107" actId="20577"/>
          <ac:spMkLst>
            <pc:docMk/>
            <pc:sldMk cId="1032915011" sldId="272"/>
            <ac:spMk id="2" creationId="{A6016464-8CE1-9CEB-D53D-24D42B866F67}"/>
          </ac:spMkLst>
        </pc:spChg>
      </pc:sldChg>
      <pc:sldChg chg="del">
        <pc:chgData name="Naiara Torres" userId="4ed3b23a-722a-43c2-bf58-16a12e524c9f" providerId="ADAL" clId="{14E4F208-8780-4C36-9499-FB6D8653717A}" dt="2025-02-25T13:49:46.243" v="61" actId="47"/>
        <pc:sldMkLst>
          <pc:docMk/>
          <pc:sldMk cId="72461832" sldId="296"/>
        </pc:sldMkLst>
      </pc:sldChg>
      <pc:sldChg chg="del">
        <pc:chgData name="Naiara Torres" userId="4ed3b23a-722a-43c2-bf58-16a12e524c9f" providerId="ADAL" clId="{14E4F208-8780-4C36-9499-FB6D8653717A}" dt="2025-02-25T13:49:47.469" v="65" actId="47"/>
        <pc:sldMkLst>
          <pc:docMk/>
          <pc:sldMk cId="0" sldId="297"/>
        </pc:sldMkLst>
      </pc:sldChg>
      <pc:sldChg chg="del">
        <pc:chgData name="Naiara Torres" userId="4ed3b23a-722a-43c2-bf58-16a12e524c9f" providerId="ADAL" clId="{14E4F208-8780-4C36-9499-FB6D8653717A}" dt="2025-02-25T13:49:43.630" v="55" actId="47"/>
        <pc:sldMkLst>
          <pc:docMk/>
          <pc:sldMk cId="1533142689" sldId="4637"/>
        </pc:sldMkLst>
      </pc:sldChg>
      <pc:sldChg chg="ord">
        <pc:chgData name="Naiara Torres" userId="4ed3b23a-722a-43c2-bf58-16a12e524c9f" providerId="ADAL" clId="{14E4F208-8780-4C36-9499-FB6D8653717A}" dt="2025-02-24T19:34:42.052" v="14"/>
        <pc:sldMkLst>
          <pc:docMk/>
          <pc:sldMk cId="3880790835" sldId="11153"/>
        </pc:sldMkLst>
      </pc:sldChg>
      <pc:sldChg chg="delSp del mod ord">
        <pc:chgData name="Naiara Torres" userId="4ed3b23a-722a-43c2-bf58-16a12e524c9f" providerId="ADAL" clId="{14E4F208-8780-4C36-9499-FB6D8653717A}" dt="2025-02-24T19:34:39.454" v="12" actId="47"/>
        <pc:sldMkLst>
          <pc:docMk/>
          <pc:sldMk cId="2203975226" sldId="2147376684"/>
        </pc:sldMkLst>
      </pc:sldChg>
      <pc:sldChg chg="del">
        <pc:chgData name="Naiara Torres" userId="4ed3b23a-722a-43c2-bf58-16a12e524c9f" providerId="ADAL" clId="{14E4F208-8780-4C36-9499-FB6D8653717A}" dt="2025-02-25T13:49:46.815" v="63" actId="47"/>
        <pc:sldMkLst>
          <pc:docMk/>
          <pc:sldMk cId="4190152008" sldId="2147376688"/>
        </pc:sldMkLst>
      </pc:sldChg>
      <pc:sldChg chg="del">
        <pc:chgData name="Naiara Torres" userId="4ed3b23a-722a-43c2-bf58-16a12e524c9f" providerId="ADAL" clId="{14E4F208-8780-4C36-9499-FB6D8653717A}" dt="2025-02-25T13:49:43.893" v="57" actId="47"/>
        <pc:sldMkLst>
          <pc:docMk/>
          <pc:sldMk cId="4104052147" sldId="2147376689"/>
        </pc:sldMkLst>
      </pc:sldChg>
      <pc:sldChg chg="del">
        <pc:chgData name="Naiara Torres" userId="4ed3b23a-722a-43c2-bf58-16a12e524c9f" providerId="ADAL" clId="{14E4F208-8780-4C36-9499-FB6D8653717A}" dt="2025-02-25T13:49:46.760" v="62" actId="47"/>
        <pc:sldMkLst>
          <pc:docMk/>
          <pc:sldMk cId="1998543887" sldId="2147376692"/>
        </pc:sldMkLst>
      </pc:sldChg>
      <pc:sldChg chg="del">
        <pc:chgData name="Naiara Torres" userId="4ed3b23a-722a-43c2-bf58-16a12e524c9f" providerId="ADAL" clId="{14E4F208-8780-4C36-9499-FB6D8653717A}" dt="2025-02-25T13:49:43.846" v="56" actId="47"/>
        <pc:sldMkLst>
          <pc:docMk/>
          <pc:sldMk cId="3962191097" sldId="2147376693"/>
        </pc:sldMkLst>
      </pc:sldChg>
      <pc:sldChg chg="del">
        <pc:chgData name="Naiara Torres" userId="4ed3b23a-722a-43c2-bf58-16a12e524c9f" providerId="ADAL" clId="{14E4F208-8780-4C36-9499-FB6D8653717A}" dt="2025-02-25T13:49:46.878" v="64" actId="47"/>
        <pc:sldMkLst>
          <pc:docMk/>
          <pc:sldMk cId="29205651" sldId="2147376694"/>
        </pc:sldMkLst>
      </pc:sldChg>
      <pc:sldChg chg="del">
        <pc:chgData name="Naiara Torres" userId="4ed3b23a-722a-43c2-bf58-16a12e524c9f" providerId="ADAL" clId="{14E4F208-8780-4C36-9499-FB6D8653717A}" dt="2025-02-25T13:49:44.635" v="58" actId="47"/>
        <pc:sldMkLst>
          <pc:docMk/>
          <pc:sldMk cId="626305291" sldId="2147376695"/>
        </pc:sldMkLst>
      </pc:sldChg>
      <pc:sldChg chg="addSp modSp mod ord">
        <pc:chgData name="Naiara Torres" userId="4ed3b23a-722a-43c2-bf58-16a12e524c9f" providerId="ADAL" clId="{14E4F208-8780-4C36-9499-FB6D8653717A}" dt="2025-02-25T13:58:16.170" v="111" actId="20577"/>
        <pc:sldMkLst>
          <pc:docMk/>
          <pc:sldMk cId="4091643410" sldId="2147376696"/>
        </pc:sldMkLst>
      </pc:sldChg>
      <pc:sldChg chg="addSp modSp new mod">
        <pc:chgData name="Naiara Torres" userId="4ed3b23a-722a-43c2-bf58-16a12e524c9f" providerId="ADAL" clId="{14E4F208-8780-4C36-9499-FB6D8653717A}" dt="2025-02-25T13:58:12.331" v="109" actId="20577"/>
        <pc:sldMkLst>
          <pc:docMk/>
          <pc:sldMk cId="3873445032" sldId="2147376697"/>
        </pc:sldMkLst>
      </pc:sldChg>
      <pc:sldChg chg="addSp modSp new del mod">
        <pc:chgData name="Naiara Torres" userId="4ed3b23a-722a-43c2-bf58-16a12e524c9f" providerId="ADAL" clId="{14E4F208-8780-4C36-9499-FB6D8653717A}" dt="2025-02-25T13:58:09.043" v="108" actId="47"/>
        <pc:sldMkLst>
          <pc:docMk/>
          <pc:sldMk cId="4013873679" sldId="2147376698"/>
        </pc:sldMkLst>
      </pc:sldChg>
      <pc:sldChg chg="del">
        <pc:chgData name="Naiara Torres" userId="4ed3b23a-722a-43c2-bf58-16a12e524c9f" providerId="ADAL" clId="{14E4F208-8780-4C36-9499-FB6D8653717A}" dt="2025-02-25T13:49:45.706" v="60" actId="47"/>
        <pc:sldMkLst>
          <pc:docMk/>
          <pc:sldMk cId="2726448099" sldId="2147376699"/>
        </pc:sldMkLst>
      </pc:sldChg>
      <pc:sldChg chg="del">
        <pc:chgData name="Naiara Torres" userId="4ed3b23a-722a-43c2-bf58-16a12e524c9f" providerId="ADAL" clId="{14E4F208-8780-4C36-9499-FB6D8653717A}" dt="2025-02-25T13:49:45.486" v="59" actId="47"/>
        <pc:sldMkLst>
          <pc:docMk/>
          <pc:sldMk cId="912370722" sldId="2147376711"/>
        </pc:sldMkLst>
      </pc:sldChg>
      <pc:sldChg chg="del">
        <pc:chgData name="Naiara Torres" userId="4ed3b23a-722a-43c2-bf58-16a12e524c9f" providerId="ADAL" clId="{14E4F208-8780-4C36-9499-FB6D8653717A}" dt="2025-02-25T13:49:48.672" v="66" actId="47"/>
        <pc:sldMkLst>
          <pc:docMk/>
          <pc:sldMk cId="2336726044" sldId="2147376712"/>
        </pc:sldMkLst>
      </pc:sldChg>
      <pc:sldChg chg="ord">
        <pc:chgData name="Naiara Torres" userId="4ed3b23a-722a-43c2-bf58-16a12e524c9f" providerId="ADAL" clId="{14E4F208-8780-4C36-9499-FB6D8653717A}" dt="2025-02-24T19:33:56.701" v="2"/>
        <pc:sldMkLst>
          <pc:docMk/>
          <pc:sldMk cId="1746680321" sldId="2147376714"/>
        </pc:sldMkLst>
      </pc:sldChg>
      <pc:sldMasterChg chg="modSldLayout">
        <pc:chgData name="Naiara Torres" userId="4ed3b23a-722a-43c2-bf58-16a12e524c9f" providerId="ADAL" clId="{14E4F208-8780-4C36-9499-FB6D8653717A}" dt="2025-02-24T19:34:25.315" v="10" actId="478"/>
        <pc:sldMasterMkLst>
          <pc:docMk/>
          <pc:sldMasterMk cId="3114897828" sldId="2147483648"/>
        </pc:sldMasterMkLst>
        <pc:sldLayoutChg chg="delSp mod">
          <pc:chgData name="Naiara Torres" userId="4ed3b23a-722a-43c2-bf58-16a12e524c9f" providerId="ADAL" clId="{14E4F208-8780-4C36-9499-FB6D8653717A}" dt="2025-02-24T19:34:14.839" v="6" actId="478"/>
          <pc:sldLayoutMkLst>
            <pc:docMk/>
            <pc:sldMasterMk cId="3114897828" sldId="2147483648"/>
            <pc:sldLayoutMk cId="3181489803" sldId="2147483662"/>
          </pc:sldLayoutMkLst>
        </pc:sldLayoutChg>
        <pc:sldLayoutChg chg="delSp mod">
          <pc:chgData name="Naiara Torres" userId="4ed3b23a-722a-43c2-bf58-16a12e524c9f" providerId="ADAL" clId="{14E4F208-8780-4C36-9499-FB6D8653717A}" dt="2025-02-24T19:34:19.444" v="8" actId="478"/>
          <pc:sldLayoutMkLst>
            <pc:docMk/>
            <pc:sldMasterMk cId="3114897828" sldId="2147483648"/>
            <pc:sldLayoutMk cId="1329174760" sldId="2147483663"/>
          </pc:sldLayoutMkLst>
        </pc:sldLayoutChg>
        <pc:sldLayoutChg chg="delSp modSp mod">
          <pc:chgData name="Naiara Torres" userId="4ed3b23a-722a-43c2-bf58-16a12e524c9f" providerId="ADAL" clId="{14E4F208-8780-4C36-9499-FB6D8653717A}" dt="2025-02-24T19:34:25.315" v="10" actId="478"/>
          <pc:sldLayoutMkLst>
            <pc:docMk/>
            <pc:sldMasterMk cId="3114897828" sldId="2147483648"/>
            <pc:sldLayoutMk cId="709070427" sldId="2147483664"/>
          </pc:sldLayoutMkLst>
        </pc:sldLayoutChg>
        <pc:sldLayoutChg chg="delSp mod">
          <pc:chgData name="Naiara Torres" userId="4ed3b23a-722a-43c2-bf58-16a12e524c9f" providerId="ADAL" clId="{14E4F208-8780-4C36-9499-FB6D8653717A}" dt="2025-02-24T19:34:17.037" v="7" actId="478"/>
          <pc:sldLayoutMkLst>
            <pc:docMk/>
            <pc:sldMasterMk cId="3114897828" sldId="2147483648"/>
            <pc:sldLayoutMk cId="4219302364" sldId="2147483838"/>
          </pc:sldLayoutMkLst>
        </pc:sldLayoutChg>
      </pc:sldMasterChg>
    </pc:docChg>
  </pc:docChgLst>
  <pc:docChgLst>
    <pc:chgData name="Naiara Torres" userId="4ed3b23a-722a-43c2-bf58-16a12e524c9f" providerId="ADAL" clId="{B5284B23-9F72-4398-BC92-F7F215B47A94}"/>
    <pc:docChg chg="undo custSel addSld delSld modSld modSection">
      <pc:chgData name="Naiara Torres" userId="4ed3b23a-722a-43c2-bf58-16a12e524c9f" providerId="ADAL" clId="{B5284B23-9F72-4398-BC92-F7F215B47A94}" dt="2025-02-26T13:42:37.072" v="806" actId="1076"/>
      <pc:docMkLst>
        <pc:docMk/>
      </pc:docMkLst>
      <pc:sldChg chg="modSp mod">
        <pc:chgData name="Naiara Torres" userId="4ed3b23a-722a-43c2-bf58-16a12e524c9f" providerId="ADAL" clId="{B5284B23-9F72-4398-BC92-F7F215B47A94}" dt="2025-02-26T13:19:05.489" v="0"/>
        <pc:sldMkLst>
          <pc:docMk/>
          <pc:sldMk cId="1032915011" sldId="272"/>
        </pc:sldMkLst>
        <pc:spChg chg="mod">
          <ac:chgData name="Naiara Torres" userId="4ed3b23a-722a-43c2-bf58-16a12e524c9f" providerId="ADAL" clId="{B5284B23-9F72-4398-BC92-F7F215B47A94}" dt="2025-02-26T13:19:05.489" v="0"/>
          <ac:spMkLst>
            <pc:docMk/>
            <pc:sldMk cId="1032915011" sldId="272"/>
            <ac:spMk id="2" creationId="{A6016464-8CE1-9CEB-D53D-24D42B866F67}"/>
          </ac:spMkLst>
        </pc:spChg>
      </pc:sldChg>
      <pc:sldChg chg="addSp delSp modSp mod">
        <pc:chgData name="Naiara Torres" userId="4ed3b23a-722a-43c2-bf58-16a12e524c9f" providerId="ADAL" clId="{B5284B23-9F72-4398-BC92-F7F215B47A94}" dt="2025-02-26T13:40:48.971" v="794" actId="478"/>
        <pc:sldMkLst>
          <pc:docMk/>
          <pc:sldMk cId="4182900831" sldId="2147473983"/>
        </pc:sldMkLst>
      </pc:sldChg>
      <pc:sldChg chg="add del">
        <pc:chgData name="Naiara Torres" userId="4ed3b23a-722a-43c2-bf58-16a12e524c9f" providerId="ADAL" clId="{B5284B23-9F72-4398-BC92-F7F215B47A94}" dt="2025-02-26T13:39:05.506" v="764" actId="47"/>
        <pc:sldMkLst>
          <pc:docMk/>
          <pc:sldMk cId="677290815" sldId="2147474054"/>
        </pc:sldMkLst>
      </pc:sldChg>
      <pc:sldChg chg="addSp delSp modSp add mod">
        <pc:chgData name="Naiara Torres" userId="4ed3b23a-722a-43c2-bf58-16a12e524c9f" providerId="ADAL" clId="{B5284B23-9F72-4398-BC92-F7F215B47A94}" dt="2025-02-26T13:42:37.072" v="806" actId="1076"/>
        <pc:sldMkLst>
          <pc:docMk/>
          <pc:sldMk cId="921719395" sldId="2147474055"/>
        </pc:sldMkLst>
      </pc:sldChg>
    </pc:docChg>
  </pc:docChgLst>
  <pc:docChgLst>
    <pc:chgData name="Naiara Torres" userId="4ed3b23a-722a-43c2-bf58-16a12e524c9f" providerId="ADAL" clId="{EB7205DD-5D5B-4FBB-8648-911F89552226}"/>
    <pc:docChg chg="addSld delSld modSld modSection">
      <pc:chgData name="Naiara Torres" userId="4ed3b23a-722a-43c2-bf58-16a12e524c9f" providerId="ADAL" clId="{EB7205DD-5D5B-4FBB-8648-911F89552226}" dt="2025-02-25T17:02:33.564" v="9" actId="47"/>
      <pc:docMkLst>
        <pc:docMk/>
      </pc:docMkLst>
      <pc:sldChg chg="modSp mod">
        <pc:chgData name="Naiara Torres" userId="4ed3b23a-722a-43c2-bf58-16a12e524c9f" providerId="ADAL" clId="{EB7205DD-5D5B-4FBB-8648-911F89552226}" dt="2025-02-25T17:02:13.160" v="2" actId="1076"/>
        <pc:sldMkLst>
          <pc:docMk/>
          <pc:sldMk cId="1032915011" sldId="272"/>
        </pc:sldMkLst>
        <pc:spChg chg="mod">
          <ac:chgData name="Naiara Torres" userId="4ed3b23a-722a-43c2-bf58-16a12e524c9f" providerId="ADAL" clId="{EB7205DD-5D5B-4FBB-8648-911F89552226}" dt="2025-02-25T17:02:13.160" v="2" actId="1076"/>
          <ac:spMkLst>
            <pc:docMk/>
            <pc:sldMk cId="1032915011" sldId="272"/>
            <ac:spMk id="2" creationId="{A6016464-8CE1-9CEB-D53D-24D42B866F67}"/>
          </ac:spMkLst>
        </pc:spChg>
      </pc:sldChg>
      <pc:sldChg chg="del">
        <pc:chgData name="Naiara Torres" userId="4ed3b23a-722a-43c2-bf58-16a12e524c9f" providerId="ADAL" clId="{EB7205DD-5D5B-4FBB-8648-911F89552226}" dt="2025-02-25T17:02:32.494" v="6" actId="47"/>
        <pc:sldMkLst>
          <pc:docMk/>
          <pc:sldMk cId="2531931465" sldId="2147473972"/>
        </pc:sldMkLst>
      </pc:sldChg>
      <pc:sldChg chg="del">
        <pc:chgData name="Naiara Torres" userId="4ed3b23a-722a-43c2-bf58-16a12e524c9f" providerId="ADAL" clId="{EB7205DD-5D5B-4FBB-8648-911F89552226}" dt="2025-02-25T17:02:32.749" v="7" actId="47"/>
        <pc:sldMkLst>
          <pc:docMk/>
          <pc:sldMk cId="166304777" sldId="2147473980"/>
        </pc:sldMkLst>
      </pc:sldChg>
      <pc:sldChg chg="del">
        <pc:chgData name="Naiara Torres" userId="4ed3b23a-722a-43c2-bf58-16a12e524c9f" providerId="ADAL" clId="{EB7205DD-5D5B-4FBB-8648-911F89552226}" dt="2025-02-25T17:02:33.145" v="8" actId="47"/>
        <pc:sldMkLst>
          <pc:docMk/>
          <pc:sldMk cId="2584335404" sldId="2147473981"/>
        </pc:sldMkLst>
      </pc:sldChg>
      <pc:sldChg chg="del">
        <pc:chgData name="Naiara Torres" userId="4ed3b23a-722a-43c2-bf58-16a12e524c9f" providerId="ADAL" clId="{EB7205DD-5D5B-4FBB-8648-911F89552226}" dt="2025-02-25T17:02:33.564" v="9" actId="47"/>
        <pc:sldMkLst>
          <pc:docMk/>
          <pc:sldMk cId="125339740" sldId="2147473982"/>
        </pc:sldMkLst>
      </pc:sldChg>
      <pc:sldChg chg="add del">
        <pc:chgData name="Naiara Torres" userId="4ed3b23a-722a-43c2-bf58-16a12e524c9f" providerId="ADAL" clId="{EB7205DD-5D5B-4FBB-8648-911F89552226}" dt="2025-02-25T17:02:29.013" v="4"/>
        <pc:sldMkLst>
          <pc:docMk/>
          <pc:sldMk cId="3374729110" sldId="2147473983"/>
        </pc:sldMkLst>
      </pc:sldChg>
      <pc:sldChg chg="add">
        <pc:chgData name="Naiara Torres" userId="4ed3b23a-722a-43c2-bf58-16a12e524c9f" providerId="ADAL" clId="{EB7205DD-5D5B-4FBB-8648-911F89552226}" dt="2025-02-25T17:02:29.062" v="5"/>
        <pc:sldMkLst>
          <pc:docMk/>
          <pc:sldMk cId="4182900831" sldId="2147473983"/>
        </pc:sldMkLst>
      </pc:sldChg>
    </pc:docChg>
  </pc:docChgLst>
  <pc:docChgLst>
    <pc:chgData name="Naiara Torres" userId="4ed3b23a-722a-43c2-bf58-16a12e524c9f" providerId="ADAL" clId="{F4ED3C0E-3768-47F2-81CE-A3D8148CE278}"/>
    <pc:docChg chg="addSld delSld modSld modSection">
      <pc:chgData name="Naiara Torres" userId="4ed3b23a-722a-43c2-bf58-16a12e524c9f" providerId="ADAL" clId="{F4ED3C0E-3768-47F2-81CE-A3D8148CE278}" dt="2025-02-26T18:35:36.104" v="3" actId="47"/>
      <pc:docMkLst>
        <pc:docMk/>
      </pc:docMkLst>
      <pc:sldChg chg="modSp mod">
        <pc:chgData name="Naiara Torres" userId="4ed3b23a-722a-43c2-bf58-16a12e524c9f" providerId="ADAL" clId="{F4ED3C0E-3768-47F2-81CE-A3D8148CE278}" dt="2025-02-26T18:35:17.085" v="0"/>
        <pc:sldMkLst>
          <pc:docMk/>
          <pc:sldMk cId="1032915011" sldId="272"/>
        </pc:sldMkLst>
        <pc:spChg chg="mod">
          <ac:chgData name="Naiara Torres" userId="4ed3b23a-722a-43c2-bf58-16a12e524c9f" providerId="ADAL" clId="{F4ED3C0E-3768-47F2-81CE-A3D8148CE278}" dt="2025-02-26T18:35:17.085" v="0"/>
          <ac:spMkLst>
            <pc:docMk/>
            <pc:sldMk cId="1032915011" sldId="272"/>
            <ac:spMk id="2" creationId="{A6016464-8CE1-9CEB-D53D-24D42B866F67}"/>
          </ac:spMkLst>
        </pc:spChg>
      </pc:sldChg>
      <pc:sldChg chg="del">
        <pc:chgData name="Naiara Torres" userId="4ed3b23a-722a-43c2-bf58-16a12e524c9f" providerId="ADAL" clId="{F4ED3C0E-3768-47F2-81CE-A3D8148CE278}" dt="2025-02-26T18:35:34.489" v="2" actId="47"/>
        <pc:sldMkLst>
          <pc:docMk/>
          <pc:sldMk cId="4182900831" sldId="2147473983"/>
        </pc:sldMkLst>
      </pc:sldChg>
      <pc:sldChg chg="del">
        <pc:chgData name="Naiara Torres" userId="4ed3b23a-722a-43c2-bf58-16a12e524c9f" providerId="ADAL" clId="{F4ED3C0E-3768-47F2-81CE-A3D8148CE278}" dt="2025-02-26T18:35:36.104" v="3" actId="47"/>
        <pc:sldMkLst>
          <pc:docMk/>
          <pc:sldMk cId="921719395" sldId="2147474055"/>
        </pc:sldMkLst>
      </pc:sldChg>
      <pc:sldChg chg="add">
        <pc:chgData name="Naiara Torres" userId="4ed3b23a-722a-43c2-bf58-16a12e524c9f" providerId="ADAL" clId="{F4ED3C0E-3768-47F2-81CE-A3D8148CE278}" dt="2025-02-26T18:35:31.275" v="1"/>
        <pc:sldMkLst>
          <pc:docMk/>
          <pc:sldMk cId="2015672721" sldId="2147474056"/>
        </pc:sldMkLst>
      </pc:sldChg>
    </pc:docChg>
  </pc:docChgLst>
  <pc:docChgLst>
    <pc:chgData name="Naiara Torres" userId="S::naiara.torres@innoscience.com.br::4ed3b23a-722a-43c2-bf58-16a12e524c9f" providerId="AD" clId="Web-{875491B3-3D8E-38D0-B97F-74D69DA459CB}"/>
    <pc:docChg chg="delSld modSld modSection">
      <pc:chgData name="Naiara Torres" userId="S::naiara.torres@innoscience.com.br::4ed3b23a-722a-43c2-bf58-16a12e524c9f" providerId="AD" clId="Web-{875491B3-3D8E-38D0-B97F-74D69DA459CB}" dt="2025-02-25T13:48:20.079" v="26" actId="14100"/>
      <pc:docMkLst>
        <pc:docMk/>
      </pc:docMkLst>
      <pc:sldChg chg="modSp">
        <pc:chgData name="Naiara Torres" userId="S::naiara.torres@innoscience.com.br::4ed3b23a-722a-43c2-bf58-16a12e524c9f" providerId="AD" clId="Web-{875491B3-3D8E-38D0-B97F-74D69DA459CB}" dt="2025-02-25T13:48:20.079" v="26" actId="14100"/>
        <pc:sldMkLst>
          <pc:docMk/>
          <pc:sldMk cId="1032915011" sldId="272"/>
        </pc:sldMkLst>
        <pc:spChg chg="mod">
          <ac:chgData name="Naiara Torres" userId="S::naiara.torres@innoscience.com.br::4ed3b23a-722a-43c2-bf58-16a12e524c9f" providerId="AD" clId="Web-{875491B3-3D8E-38D0-B97F-74D69DA459CB}" dt="2025-02-25T13:48:20.079" v="26" actId="14100"/>
          <ac:spMkLst>
            <pc:docMk/>
            <pc:sldMk cId="1032915011" sldId="272"/>
            <ac:spMk id="2" creationId="{A6016464-8CE1-9CEB-D53D-24D42B866F67}"/>
          </ac:spMkLst>
        </pc:spChg>
      </pc:sldChg>
      <pc:sldChg chg="del">
        <pc:chgData name="Naiara Torres" userId="S::naiara.torres@innoscience.com.br::4ed3b23a-722a-43c2-bf58-16a12e524c9f" providerId="AD" clId="Web-{875491B3-3D8E-38D0-B97F-74D69DA459CB}" dt="2025-02-25T13:47:44.516" v="15"/>
        <pc:sldMkLst>
          <pc:docMk/>
          <pc:sldMk cId="3880790835" sldId="11153"/>
        </pc:sldMkLst>
      </pc:sldChg>
      <pc:sldChg chg="del">
        <pc:chgData name="Naiara Torres" userId="S::naiara.torres@innoscience.com.br::4ed3b23a-722a-43c2-bf58-16a12e524c9f" providerId="AD" clId="Web-{875491B3-3D8E-38D0-B97F-74D69DA459CB}" dt="2025-02-25T13:47:47.704" v="17"/>
        <pc:sldMkLst>
          <pc:docMk/>
          <pc:sldMk cId="3539681096" sldId="2147376686"/>
        </pc:sldMkLst>
      </pc:sldChg>
      <pc:sldChg chg="delSp modSp">
        <pc:chgData name="Naiara Torres" userId="S::naiara.torres@innoscience.com.br::4ed3b23a-722a-43c2-bf58-16a12e524c9f" providerId="AD" clId="Web-{875491B3-3D8E-38D0-B97F-74D69DA459CB}" dt="2025-02-25T13:47:43.032" v="14"/>
        <pc:sldMkLst>
          <pc:docMk/>
          <pc:sldMk cId="4091643410" sldId="2147376696"/>
        </pc:sldMkLst>
      </pc:sldChg>
      <pc:sldChg chg="del">
        <pc:chgData name="Naiara Torres" userId="S::naiara.torres@innoscience.com.br::4ed3b23a-722a-43c2-bf58-16a12e524c9f" providerId="AD" clId="Web-{875491B3-3D8E-38D0-B97F-74D69DA459CB}" dt="2025-02-25T13:47:46.500" v="16"/>
        <pc:sldMkLst>
          <pc:docMk/>
          <pc:sldMk cId="1746680321" sldId="2147376714"/>
        </pc:sldMkLst>
      </pc:sldChg>
    </pc:docChg>
  </pc:docChgLst>
  <pc:docChgLst>
    <pc:chgData name="Naiara Torres" userId="4ed3b23a-722a-43c2-bf58-16a12e524c9f" providerId="ADAL" clId="{590B8D57-37BE-4E1A-9796-3508C2FBE595}"/>
    <pc:docChg chg="undo custSel addSld delSld modSld modSection">
      <pc:chgData name="Naiara Torres" userId="4ed3b23a-722a-43c2-bf58-16a12e524c9f" providerId="ADAL" clId="{590B8D57-37BE-4E1A-9796-3508C2FBE595}" dt="2025-02-25T15:42:48.701" v="18" actId="14100"/>
      <pc:docMkLst>
        <pc:docMk/>
      </pc:docMkLst>
      <pc:sldChg chg="addSp delSp del mod">
        <pc:chgData name="Naiara Torres" userId="4ed3b23a-722a-43c2-bf58-16a12e524c9f" providerId="ADAL" clId="{590B8D57-37BE-4E1A-9796-3508C2FBE595}" dt="2025-02-25T15:40:01.273" v="9" actId="47"/>
        <pc:sldMkLst>
          <pc:docMk/>
          <pc:sldMk cId="4091643410" sldId="2147376696"/>
        </pc:sldMkLst>
      </pc:sldChg>
      <pc:sldChg chg="addSp delSp del mod">
        <pc:chgData name="Naiara Torres" userId="4ed3b23a-722a-43c2-bf58-16a12e524c9f" providerId="ADAL" clId="{590B8D57-37BE-4E1A-9796-3508C2FBE595}" dt="2025-02-25T15:40:11.884" v="10" actId="47"/>
        <pc:sldMkLst>
          <pc:docMk/>
          <pc:sldMk cId="3873445032" sldId="2147376697"/>
        </pc:sldMkLst>
      </pc:sldChg>
      <pc:sldChg chg="modSp add mod">
        <pc:chgData name="Naiara Torres" userId="4ed3b23a-722a-43c2-bf58-16a12e524c9f" providerId="ADAL" clId="{590B8D57-37BE-4E1A-9796-3508C2FBE595}" dt="2025-02-25T15:42:48.701" v="18" actId="14100"/>
        <pc:sldMkLst>
          <pc:docMk/>
          <pc:sldMk cId="1207061872" sldId="2147376699"/>
        </pc:sldMkLst>
      </pc:sldChg>
    </pc:docChg>
  </pc:docChgLst>
  <pc:docChgLst>
    <pc:chgData name="Ândria Kaminski" userId="353dd59b-79f5-4f4a-adf8-a66dbee6ec45" providerId="ADAL" clId="{A72AAD86-38DA-4ADB-9F54-F167D61FCC06}"/>
    <pc:docChg chg="undo custSel addSld delSld modSld sldOrd modSection">
      <pc:chgData name="Ândria Kaminski" userId="353dd59b-79f5-4f4a-adf8-a66dbee6ec45" providerId="ADAL" clId="{A72AAD86-38DA-4ADB-9F54-F167D61FCC06}" dt="2025-03-14T10:38:23.764" v="85" actId="1076"/>
      <pc:docMkLst>
        <pc:docMk/>
      </pc:docMkLst>
      <pc:sldChg chg="del">
        <pc:chgData name="Ândria Kaminski" userId="353dd59b-79f5-4f4a-adf8-a66dbee6ec45" providerId="ADAL" clId="{A72AAD86-38DA-4ADB-9F54-F167D61FCC06}" dt="2025-03-14T10:35:28.544" v="37" actId="47"/>
        <pc:sldMkLst>
          <pc:docMk/>
          <pc:sldMk cId="1032915011" sldId="272"/>
        </pc:sldMkLst>
      </pc:sldChg>
      <pc:sldChg chg="addSp modSp add del mod">
        <pc:chgData name="Ândria Kaminski" userId="353dd59b-79f5-4f4a-adf8-a66dbee6ec45" providerId="ADAL" clId="{A72AAD86-38DA-4ADB-9F54-F167D61FCC06}" dt="2025-03-14T10:38:23.764" v="85" actId="1076"/>
        <pc:sldMkLst>
          <pc:docMk/>
          <pc:sldMk cId="583553416" sldId="2147474014"/>
        </pc:sldMkLst>
        <pc:spChg chg="mod">
          <ac:chgData name="Ândria Kaminski" userId="353dd59b-79f5-4f4a-adf8-a66dbee6ec45" providerId="ADAL" clId="{A72AAD86-38DA-4ADB-9F54-F167D61FCC06}" dt="2025-03-14T10:35:26.420" v="36" actId="403"/>
          <ac:spMkLst>
            <pc:docMk/>
            <pc:sldMk cId="583553416" sldId="2147474014"/>
            <ac:spMk id="6" creationId="{D252BF2C-66CD-5E53-1A2F-C3B067DB72FF}"/>
          </ac:spMkLst>
        </pc:spChg>
        <pc:picChg chg="add mod">
          <ac:chgData name="Ândria Kaminski" userId="353dd59b-79f5-4f4a-adf8-a66dbee6ec45" providerId="ADAL" clId="{A72AAD86-38DA-4ADB-9F54-F167D61FCC06}" dt="2025-03-14T10:38:23.764" v="85" actId="1076"/>
          <ac:picMkLst>
            <pc:docMk/>
            <pc:sldMk cId="583553416" sldId="2147474014"/>
            <ac:picMk id="3" creationId="{2CBD721B-A719-B7D8-EC3C-79579A4FA7B2}"/>
          </ac:picMkLst>
        </pc:picChg>
      </pc:sldChg>
      <pc:sldChg chg="del">
        <pc:chgData name="Ândria Kaminski" userId="353dd59b-79f5-4f4a-adf8-a66dbee6ec45" providerId="ADAL" clId="{A72AAD86-38DA-4ADB-9F54-F167D61FCC06}" dt="2025-03-14T10:37:20.444" v="77" actId="47"/>
        <pc:sldMkLst>
          <pc:docMk/>
          <pc:sldMk cId="2015672721" sldId="2147474056"/>
        </pc:sldMkLst>
      </pc:sldChg>
      <pc:sldChg chg="addSp delSp modSp add del mod ord">
        <pc:chgData name="Ândria Kaminski" userId="353dd59b-79f5-4f4a-adf8-a66dbee6ec45" providerId="ADAL" clId="{A72AAD86-38DA-4ADB-9F54-F167D61FCC06}" dt="2025-03-14T10:37:13.930" v="76" actId="207"/>
        <pc:sldMkLst>
          <pc:docMk/>
          <pc:sldMk cId="2226486514" sldId="2147474063"/>
        </pc:sldMkLst>
        <pc:spChg chg="del">
          <ac:chgData name="Ândria Kaminski" userId="353dd59b-79f5-4f4a-adf8-a66dbee6ec45" providerId="ADAL" clId="{A72AAD86-38DA-4ADB-9F54-F167D61FCC06}" dt="2025-03-14T10:35:56.382" v="58" actId="478"/>
          <ac:spMkLst>
            <pc:docMk/>
            <pc:sldMk cId="2226486514" sldId="2147474063"/>
            <ac:spMk id="2" creationId="{2F87DB62-D68C-13B1-7967-2DFA23FA8EF8}"/>
          </ac:spMkLst>
        </pc:spChg>
        <pc:spChg chg="add mod topLvl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5" creationId="{DA3469D6-31A7-C4AB-1D89-1F15F539E4DA}"/>
          </ac:spMkLst>
        </pc:spChg>
        <pc:spChg chg="del">
          <ac:chgData name="Ândria Kaminski" userId="353dd59b-79f5-4f4a-adf8-a66dbee6ec45" providerId="ADAL" clId="{A72AAD86-38DA-4ADB-9F54-F167D61FCC06}" dt="2025-03-14T10:35:56.382" v="58" actId="478"/>
          <ac:spMkLst>
            <pc:docMk/>
            <pc:sldMk cId="2226486514" sldId="2147474063"/>
            <ac:spMk id="7" creationId="{0704DFDF-9A05-A48F-3EBB-780D6D4CF973}"/>
          </ac:spMkLst>
        </pc:spChg>
        <pc:spChg chg="mod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8" creationId="{C853A1E1-FA22-87BB-7F53-9C65A650537B}"/>
          </ac:spMkLst>
        </pc:spChg>
        <pc:spChg chg="add mod topLvl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9" creationId="{A00A9F0F-0B9C-8DED-C1B8-5DF83CE137EF}"/>
          </ac:spMkLst>
        </pc:spChg>
        <pc:spChg chg="mod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10" creationId="{60DB899B-8BF1-2C0E-F69E-9E45D7B32929}"/>
          </ac:spMkLst>
        </pc:spChg>
        <pc:spChg chg="add mod topLvl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12" creationId="{062B30A7-84D2-397D-BBA5-297564BAB66D}"/>
          </ac:spMkLst>
        </pc:spChg>
        <pc:spChg chg="add mod topLvl">
          <ac:chgData name="Ândria Kaminski" userId="353dd59b-79f5-4f4a-adf8-a66dbee6ec45" providerId="ADAL" clId="{A72AAD86-38DA-4ADB-9F54-F167D61FCC06}" dt="2025-03-14T10:36:44.488" v="68" actId="165"/>
          <ac:spMkLst>
            <pc:docMk/>
            <pc:sldMk cId="2226486514" sldId="2147474063"/>
            <ac:spMk id="14" creationId="{56D5D66F-556F-5C48-AA9D-162533C13684}"/>
          </ac:spMkLst>
        </pc:spChg>
        <pc:spChg chg="add mod topLvl">
          <ac:chgData name="Ândria Kaminski" userId="353dd59b-79f5-4f4a-adf8-a66dbee6ec45" providerId="ADAL" clId="{A72AAD86-38DA-4ADB-9F54-F167D61FCC06}" dt="2025-03-14T10:36:44.488" v="68" actId="165"/>
          <ac:spMkLst>
            <pc:docMk/>
            <pc:sldMk cId="2226486514" sldId="2147474063"/>
            <ac:spMk id="15" creationId="{3B266830-6EE0-F32B-F92C-D578C286FA83}"/>
          </ac:spMkLst>
        </pc:spChg>
        <pc:spChg chg="add mod topLvl">
          <ac:chgData name="Ândria Kaminski" userId="353dd59b-79f5-4f4a-adf8-a66dbee6ec45" providerId="ADAL" clId="{A72AAD86-38DA-4ADB-9F54-F167D61FCC06}" dt="2025-03-14T10:36:44.488" v="68" actId="165"/>
          <ac:spMkLst>
            <pc:docMk/>
            <pc:sldMk cId="2226486514" sldId="2147474063"/>
            <ac:spMk id="16" creationId="{D48E5AFA-1A11-A654-0956-F6B740A87979}"/>
          </ac:spMkLst>
        </pc:spChg>
        <pc:spChg chg="add mod topLvl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17" creationId="{EFD8B3D3-15B1-5DE9-5380-6173C713EEFD}"/>
          </ac:spMkLst>
        </pc:spChg>
        <pc:spChg chg="mod">
          <ac:chgData name="Ândria Kaminski" userId="353dd59b-79f5-4f4a-adf8-a66dbee6ec45" providerId="ADAL" clId="{A72AAD86-38DA-4ADB-9F54-F167D61FCC06}" dt="2025-03-14T10:35:38.143" v="56" actId="20577"/>
          <ac:spMkLst>
            <pc:docMk/>
            <pc:sldMk cId="2226486514" sldId="2147474063"/>
            <ac:spMk id="18" creationId="{EB0DBBDA-0D7F-6367-A9A5-8DE73A82BCD4}"/>
          </ac:spMkLst>
        </pc:spChg>
        <pc:spChg chg="del">
          <ac:chgData name="Ândria Kaminski" userId="353dd59b-79f5-4f4a-adf8-a66dbee6ec45" providerId="ADAL" clId="{A72AAD86-38DA-4ADB-9F54-F167D61FCC06}" dt="2025-03-14T10:35:56.382" v="58" actId="478"/>
          <ac:spMkLst>
            <pc:docMk/>
            <pc:sldMk cId="2226486514" sldId="2147474063"/>
            <ac:spMk id="19" creationId="{5C7B86D1-2C9A-3FB7-28C3-DAFA5032386A}"/>
          </ac:spMkLst>
        </pc:spChg>
        <pc:spChg chg="del">
          <ac:chgData name="Ândria Kaminski" userId="353dd59b-79f5-4f4a-adf8-a66dbee6ec45" providerId="ADAL" clId="{A72AAD86-38DA-4ADB-9F54-F167D61FCC06}" dt="2025-03-14T10:35:56.382" v="58" actId="478"/>
          <ac:spMkLst>
            <pc:docMk/>
            <pc:sldMk cId="2226486514" sldId="2147474063"/>
            <ac:spMk id="20" creationId="{5FB324ED-5BBE-89A5-1FF4-6397F1905D57}"/>
          </ac:spMkLst>
        </pc:spChg>
        <pc:spChg chg="mod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21" creationId="{AB4117F1-006B-89A1-EF00-2D2329F33399}"/>
          </ac:spMkLst>
        </pc:spChg>
        <pc:spChg chg="add mod topLvl">
          <ac:chgData name="Ândria Kaminski" userId="353dd59b-79f5-4f4a-adf8-a66dbee6ec45" providerId="ADAL" clId="{A72AAD86-38DA-4ADB-9F54-F167D61FCC06}" dt="2025-03-14T10:36:44.488" v="68" actId="165"/>
          <ac:spMkLst>
            <pc:docMk/>
            <pc:sldMk cId="2226486514" sldId="2147474063"/>
            <ac:spMk id="22" creationId="{0687C28F-7133-57A6-92E1-6392709E5F3B}"/>
          </ac:spMkLst>
        </pc:spChg>
        <pc:spChg chg="del">
          <ac:chgData name="Ândria Kaminski" userId="353dd59b-79f5-4f4a-adf8-a66dbee6ec45" providerId="ADAL" clId="{A72AAD86-38DA-4ADB-9F54-F167D61FCC06}" dt="2025-03-14T10:35:56.382" v="58" actId="478"/>
          <ac:spMkLst>
            <pc:docMk/>
            <pc:sldMk cId="2226486514" sldId="2147474063"/>
            <ac:spMk id="23" creationId="{75661116-C58F-785C-CA1C-627FA42867AE}"/>
          </ac:spMkLst>
        </pc:spChg>
        <pc:spChg chg="mod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29" creationId="{B5517799-DE8B-CFFF-E712-6ABE30E52104}"/>
          </ac:spMkLst>
        </pc:spChg>
        <pc:spChg chg="add mod topLvl">
          <ac:chgData name="Ândria Kaminski" userId="353dd59b-79f5-4f4a-adf8-a66dbee6ec45" providerId="ADAL" clId="{A72AAD86-38DA-4ADB-9F54-F167D61FCC06}" dt="2025-03-14T10:37:13.930" v="76" actId="207"/>
          <ac:spMkLst>
            <pc:docMk/>
            <pc:sldMk cId="2226486514" sldId="2147474063"/>
            <ac:spMk id="30" creationId="{D3D5FAF8-CC1A-EE68-2882-ADB2B5F34052}"/>
          </ac:spMkLst>
        </pc:spChg>
        <pc:spChg chg="add mod topLvl">
          <ac:chgData name="Ândria Kaminski" userId="353dd59b-79f5-4f4a-adf8-a66dbee6ec45" providerId="ADAL" clId="{A72AAD86-38DA-4ADB-9F54-F167D61FCC06}" dt="2025-03-14T10:36:44.488" v="68" actId="165"/>
          <ac:spMkLst>
            <pc:docMk/>
            <pc:sldMk cId="2226486514" sldId="2147474063"/>
            <ac:spMk id="31" creationId="{EA67335F-6B93-B632-F3AC-867B94C820FA}"/>
          </ac:spMkLst>
        </pc:spChg>
        <pc:spChg chg="add mod ord">
          <ac:chgData name="Ândria Kaminski" userId="353dd59b-79f5-4f4a-adf8-a66dbee6ec45" providerId="ADAL" clId="{A72AAD86-38DA-4ADB-9F54-F167D61FCC06}" dt="2025-03-14T10:36:39.588" v="67" actId="167"/>
          <ac:spMkLst>
            <pc:docMk/>
            <pc:sldMk cId="2226486514" sldId="2147474063"/>
            <ac:spMk id="33" creationId="{DB95B583-844B-0B02-B075-AC594E5F465D}"/>
          </ac:spMkLst>
        </pc:spChg>
        <pc:spChg chg="del">
          <ac:chgData name="Ândria Kaminski" userId="353dd59b-79f5-4f4a-adf8-a66dbee6ec45" providerId="ADAL" clId="{A72AAD86-38DA-4ADB-9F54-F167D61FCC06}" dt="2025-03-14T10:35:58.929" v="59" actId="478"/>
          <ac:spMkLst>
            <pc:docMk/>
            <pc:sldMk cId="2226486514" sldId="2147474063"/>
            <ac:spMk id="34" creationId="{983B825F-A1C5-71DB-75E5-8883241BB199}"/>
          </ac:spMkLst>
        </pc:spChg>
        <pc:spChg chg="del">
          <ac:chgData name="Ândria Kaminski" userId="353dd59b-79f5-4f4a-adf8-a66dbee6ec45" providerId="ADAL" clId="{A72AAD86-38DA-4ADB-9F54-F167D61FCC06}" dt="2025-03-14T10:35:58.929" v="59" actId="478"/>
          <ac:spMkLst>
            <pc:docMk/>
            <pc:sldMk cId="2226486514" sldId="2147474063"/>
            <ac:spMk id="35" creationId="{6EB8A5C2-BCE7-EB42-3550-3EEFF99F2551}"/>
          </ac:spMkLst>
        </pc:spChg>
        <pc:spChg chg="del">
          <ac:chgData name="Ândria Kaminski" userId="353dd59b-79f5-4f4a-adf8-a66dbee6ec45" providerId="ADAL" clId="{A72AAD86-38DA-4ADB-9F54-F167D61FCC06}" dt="2025-03-14T10:35:50.537" v="57" actId="478"/>
          <ac:spMkLst>
            <pc:docMk/>
            <pc:sldMk cId="2226486514" sldId="2147474063"/>
            <ac:spMk id="36" creationId="{DFAE21D3-15EA-BFE8-EC23-5388F784DFF6}"/>
          </ac:spMkLst>
        </pc:spChg>
        <pc:spChg chg="del">
          <ac:chgData name="Ândria Kaminski" userId="353dd59b-79f5-4f4a-adf8-a66dbee6ec45" providerId="ADAL" clId="{A72AAD86-38DA-4ADB-9F54-F167D61FCC06}" dt="2025-03-14T10:35:50.537" v="57" actId="478"/>
          <ac:spMkLst>
            <pc:docMk/>
            <pc:sldMk cId="2226486514" sldId="2147474063"/>
            <ac:spMk id="41" creationId="{8434F542-6B2F-6EBA-A6EB-6AA200C50AF0}"/>
          </ac:spMkLst>
        </pc:spChg>
        <pc:spChg chg="del">
          <ac:chgData name="Ândria Kaminski" userId="353dd59b-79f5-4f4a-adf8-a66dbee6ec45" providerId="ADAL" clId="{A72AAD86-38DA-4ADB-9F54-F167D61FCC06}" dt="2025-03-14T10:35:56.382" v="58" actId="478"/>
          <ac:spMkLst>
            <pc:docMk/>
            <pc:sldMk cId="2226486514" sldId="2147474063"/>
            <ac:spMk id="42" creationId="{B5DA362D-D1DB-DB27-D4BC-B074667A753D}"/>
          </ac:spMkLst>
        </pc:spChg>
        <pc:grpChg chg="mod">
          <ac:chgData name="Ândria Kaminski" userId="353dd59b-79f5-4f4a-adf8-a66dbee6ec45" providerId="ADAL" clId="{A72AAD86-38DA-4ADB-9F54-F167D61FCC06}" dt="2025-03-14T10:36:21.596" v="65" actId="14100"/>
          <ac:grpSpMkLst>
            <pc:docMk/>
            <pc:sldMk cId="2226486514" sldId="2147474063"/>
            <ac:grpSpMk id="32" creationId="{AEB8E89D-EC62-5D74-89CD-3089B8E7E545}"/>
          </ac:grpSpMkLst>
        </pc:grpChg>
        <pc:grpChg chg="add mod">
          <ac:chgData name="Ândria Kaminski" userId="353dd59b-79f5-4f4a-adf8-a66dbee6ec45" providerId="ADAL" clId="{A72AAD86-38DA-4ADB-9F54-F167D61FCC06}" dt="2025-03-14T10:37:13.930" v="76" actId="207"/>
          <ac:grpSpMkLst>
            <pc:docMk/>
            <pc:sldMk cId="2226486514" sldId="2147474063"/>
            <ac:grpSpMk id="37" creationId="{605811B9-A041-7FD6-5FEB-FC240DB80D55}"/>
          </ac:grpSpMkLst>
        </pc:grpChg>
        <pc:graphicFrameChg chg="del">
          <ac:chgData name="Ândria Kaminski" userId="353dd59b-79f5-4f4a-adf8-a66dbee6ec45" providerId="ADAL" clId="{A72AAD86-38DA-4ADB-9F54-F167D61FCC06}" dt="2025-03-14T10:35:50.537" v="57" actId="478"/>
          <ac:graphicFrameMkLst>
            <pc:docMk/>
            <pc:sldMk cId="2226486514" sldId="2147474063"/>
            <ac:graphicFrameMk id="25" creationId="{E974B543-D170-5EB0-00D0-60608B57D37F}"/>
          </ac:graphicFrameMkLst>
        </pc:graphicFrameChg>
        <pc:picChg chg="del">
          <ac:chgData name="Ândria Kaminski" userId="353dd59b-79f5-4f4a-adf8-a66dbee6ec45" providerId="ADAL" clId="{A72AAD86-38DA-4ADB-9F54-F167D61FCC06}" dt="2025-03-14T10:35:56.382" v="58" actId="478"/>
          <ac:picMkLst>
            <pc:docMk/>
            <pc:sldMk cId="2226486514" sldId="2147474063"/>
            <ac:picMk id="26" creationId="{3DAE774F-51AF-6D83-45F8-37C1A4C71AD1}"/>
          </ac:picMkLst>
        </pc:picChg>
        <pc:picChg chg="del">
          <ac:chgData name="Ândria Kaminski" userId="353dd59b-79f5-4f4a-adf8-a66dbee6ec45" providerId="ADAL" clId="{A72AAD86-38DA-4ADB-9F54-F167D61FCC06}" dt="2025-03-14T10:35:56.382" v="58" actId="478"/>
          <ac:picMkLst>
            <pc:docMk/>
            <pc:sldMk cId="2226486514" sldId="2147474063"/>
            <ac:picMk id="27" creationId="{F336EC9F-AEDF-9DAF-4AB0-CD533D7368D1}"/>
          </ac:picMkLst>
        </pc:picChg>
        <pc:picChg chg="del">
          <ac:chgData name="Ândria Kaminski" userId="353dd59b-79f5-4f4a-adf8-a66dbee6ec45" providerId="ADAL" clId="{A72AAD86-38DA-4ADB-9F54-F167D61FCC06}" dt="2025-03-14T10:35:56.382" v="58" actId="478"/>
          <ac:picMkLst>
            <pc:docMk/>
            <pc:sldMk cId="2226486514" sldId="2147474063"/>
            <ac:picMk id="28" creationId="{BF79BB79-270C-C3FA-A991-0B0AEB6B95D1}"/>
          </ac:picMkLst>
        </pc:picChg>
        <pc:cxnChg chg="del">
          <ac:chgData name="Ândria Kaminski" userId="353dd59b-79f5-4f4a-adf8-a66dbee6ec45" providerId="ADAL" clId="{A72AAD86-38DA-4ADB-9F54-F167D61FCC06}" dt="2025-03-14T10:35:56.382" v="58" actId="478"/>
          <ac:cxnSpMkLst>
            <pc:docMk/>
            <pc:sldMk cId="2226486514" sldId="2147474063"/>
            <ac:cxnSpMk id="50" creationId="{D34E20B7-6FC9-7A39-8384-BF2BE275FF2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80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Status</a:t>
            </a:r>
            <a:br>
              <a:rPr kumimoji="0" lang="pt-BR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Report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CBD721B-A719-B7D8-EC3C-79579A4FA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63" y="1370687"/>
            <a:ext cx="4734474" cy="41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DB95B583-844B-0B02-B075-AC594E5F465D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F4DD47AE-26A9-593C-83F3-FAA17D1AB6D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EB0DBBDA-0D7F-6367-A9A5-8DE73A82BC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Status Report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3B8B989-1A0E-FF44-66C4-3B1D857106B3}"/>
              </a:ext>
            </a:extLst>
          </p:cNvPr>
          <p:cNvSpPr/>
          <p:nvPr/>
        </p:nvSpPr>
        <p:spPr>
          <a:xfrm>
            <a:off x="2978744" y="984307"/>
            <a:ext cx="5974414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200">
                <a:solidFill>
                  <a:schemeClr val="tx1"/>
                </a:solidFill>
                <a:latin typeface="Montserrat" panose="00000500000000000000" pitchFamily="2" charset="0"/>
              </a:rPr>
              <a:t> XX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85AECBE-D8D5-A628-6D12-2E05AE619372}"/>
              </a:ext>
            </a:extLst>
          </p:cNvPr>
          <p:cNvSpPr/>
          <p:nvPr/>
        </p:nvSpPr>
        <p:spPr>
          <a:xfrm>
            <a:off x="2979601" y="1385564"/>
            <a:ext cx="5974414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</a:rPr>
              <a:t>  Lorem ipsum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E9ED068-E21B-6AAA-2547-1F1F0C27DC38}"/>
              </a:ext>
            </a:extLst>
          </p:cNvPr>
          <p:cNvSpPr/>
          <p:nvPr/>
        </p:nvSpPr>
        <p:spPr>
          <a:xfrm>
            <a:off x="2978744" y="1787181"/>
            <a:ext cx="5974414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</a:rPr>
              <a:t>  Lorem ipsum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461ECB9-937D-01CA-B45D-603901CA0EB0}"/>
              </a:ext>
            </a:extLst>
          </p:cNvPr>
          <p:cNvSpPr/>
          <p:nvPr/>
        </p:nvSpPr>
        <p:spPr>
          <a:xfrm>
            <a:off x="10496763" y="984486"/>
            <a:ext cx="1178618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200">
                <a:solidFill>
                  <a:schemeClr val="tx1"/>
                </a:solidFill>
                <a:latin typeface="Montserrat" panose="00000500000000000000" pitchFamily="2" charset="0"/>
              </a:rPr>
              <a:t>XX.XX.XX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6D5D66F-556F-5C48-AA9D-162533C13684}"/>
              </a:ext>
            </a:extLst>
          </p:cNvPr>
          <p:cNvSpPr/>
          <p:nvPr/>
        </p:nvSpPr>
        <p:spPr>
          <a:xfrm>
            <a:off x="10496763" y="1385742"/>
            <a:ext cx="1178618" cy="694754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pt-BR" sz="120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B266830-6EE0-F32B-F92C-D578C286FA83}"/>
              </a:ext>
            </a:extLst>
          </p:cNvPr>
          <p:cNvSpPr/>
          <p:nvPr/>
        </p:nvSpPr>
        <p:spPr>
          <a:xfrm>
            <a:off x="10910839" y="1556337"/>
            <a:ext cx="350464" cy="347725"/>
          </a:xfrm>
          <a:prstGeom prst="ellipse">
            <a:avLst/>
          </a:prstGeom>
          <a:solidFill>
            <a:srgbClr val="917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48E5AFA-1A11-A654-0956-F6B740A87979}"/>
              </a:ext>
            </a:extLst>
          </p:cNvPr>
          <p:cNvSpPr/>
          <p:nvPr/>
        </p:nvSpPr>
        <p:spPr>
          <a:xfrm>
            <a:off x="6281663" y="2607460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  <a:cs typeface="Calibri"/>
              </a:rPr>
              <a:t>Lorem ipsum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687C28F-7133-57A6-92E1-6392709E5F3B}"/>
              </a:ext>
            </a:extLst>
          </p:cNvPr>
          <p:cNvSpPr/>
          <p:nvPr/>
        </p:nvSpPr>
        <p:spPr>
          <a:xfrm>
            <a:off x="6290665" y="4392634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  <a:cs typeface="Calibri"/>
              </a:rPr>
              <a:t>Lorem ipsum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1417F47E-57E1-99BD-9177-F9F66447F31D}"/>
              </a:ext>
            </a:extLst>
          </p:cNvPr>
          <p:cNvSpPr/>
          <p:nvPr/>
        </p:nvSpPr>
        <p:spPr>
          <a:xfrm>
            <a:off x="510988" y="2607460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  <a:cs typeface="Calibri"/>
              </a:rPr>
              <a:t>Lorem ipsum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05811B9-A041-7FD6-5FEB-FC240DB80D55}"/>
              </a:ext>
            </a:extLst>
          </p:cNvPr>
          <p:cNvGrpSpPr/>
          <p:nvPr/>
        </p:nvGrpSpPr>
        <p:grpSpPr>
          <a:xfrm>
            <a:off x="514358" y="984307"/>
            <a:ext cx="11166654" cy="3340109"/>
            <a:chOff x="514358" y="984307"/>
            <a:chExt cx="11166654" cy="3340109"/>
          </a:xfrm>
          <a:gradFill flip="none" rotWithShape="1"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  <a:tileRect/>
          </a:gra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DA3469D6-31A7-C4AB-1D89-1F15F539E4DA}"/>
                </a:ext>
              </a:extLst>
            </p:cNvPr>
            <p:cNvSpPr/>
            <p:nvPr/>
          </p:nvSpPr>
          <p:spPr>
            <a:xfrm>
              <a:off x="516530" y="984307"/>
              <a:ext cx="231243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anose="00000500000000000000" pitchFamily="2" charset="0"/>
                </a:rPr>
                <a:t>Time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C853A1E1-FA22-87BB-7F53-9C65A650537B}"/>
                </a:ext>
              </a:extLst>
            </p:cNvPr>
            <p:cNvSpPr/>
            <p:nvPr/>
          </p:nvSpPr>
          <p:spPr>
            <a:xfrm>
              <a:off x="516530" y="1385564"/>
              <a:ext cx="231243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 err="1">
                  <a:solidFill>
                    <a:schemeClr val="bg1"/>
                  </a:solidFill>
                  <a:latin typeface="Montserrat" panose="00000500000000000000" pitchFamily="2" charset="0"/>
                </a:rPr>
                <a:t>Sponsor</a:t>
              </a:r>
              <a:endParaRPr lang="pt-BR" sz="1200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A00A9F0F-0B9C-8DED-C1B8-5DF83CE137EF}"/>
                </a:ext>
              </a:extLst>
            </p:cNvPr>
            <p:cNvSpPr/>
            <p:nvPr/>
          </p:nvSpPr>
          <p:spPr>
            <a:xfrm>
              <a:off x="9102935" y="984307"/>
              <a:ext cx="121162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anose="00000500000000000000" pitchFamily="2" charset="0"/>
                </a:rPr>
                <a:t>Data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0DB899B-8BF1-2C0E-F69E-9E45D7B32929}"/>
                </a:ext>
              </a:extLst>
            </p:cNvPr>
            <p:cNvSpPr>
              <a:spLocks/>
            </p:cNvSpPr>
            <p:nvPr/>
          </p:nvSpPr>
          <p:spPr>
            <a:xfrm>
              <a:off x="9102935" y="1385742"/>
              <a:ext cx="1211627" cy="6947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anose="00000500000000000000" pitchFamily="2" charset="0"/>
                </a:rPr>
                <a:t>Status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62B30A7-84D2-397D-BBA5-297564BAB66D}"/>
                </a:ext>
              </a:extLst>
            </p:cNvPr>
            <p:cNvSpPr/>
            <p:nvPr/>
          </p:nvSpPr>
          <p:spPr>
            <a:xfrm>
              <a:off x="516530" y="1787001"/>
              <a:ext cx="231243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anose="00000500000000000000" pitchFamily="2" charset="0"/>
                </a:rPr>
                <a:t>Participantes da reunião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EFD8B3D3-15B1-5DE9-5380-6173C713EEFD}"/>
                </a:ext>
              </a:extLst>
            </p:cNvPr>
            <p:cNvSpPr/>
            <p:nvPr/>
          </p:nvSpPr>
          <p:spPr>
            <a:xfrm>
              <a:off x="6285032" y="2235572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2- Destaques</a:t>
              </a:r>
            </a:p>
          </p:txBody>
        </p:sp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AB4117F1-006B-89A1-EF00-2D2329F33399}"/>
                </a:ext>
              </a:extLst>
            </p:cNvPr>
            <p:cNvSpPr/>
            <p:nvPr/>
          </p:nvSpPr>
          <p:spPr>
            <a:xfrm>
              <a:off x="6290665" y="4030920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anose="00000500000000000000" pitchFamily="2" charset="0"/>
                </a:rPr>
                <a:t>4- Próximas entregas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B5517799-DE8B-CFFF-E712-6ABE30E52104}"/>
                </a:ext>
              </a:extLst>
            </p:cNvPr>
            <p:cNvSpPr/>
            <p:nvPr/>
          </p:nvSpPr>
          <p:spPr>
            <a:xfrm>
              <a:off x="514358" y="2235572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anose="00000500000000000000" pitchFamily="2" charset="0"/>
                </a:rPr>
                <a:t>1- Atividades realizadas</a:t>
              </a:r>
            </a:p>
          </p:txBody>
        </p:sp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D3D5FAF8-CC1A-EE68-2882-ADB2B5F34052}"/>
                </a:ext>
              </a:extLst>
            </p:cNvPr>
            <p:cNvSpPr/>
            <p:nvPr/>
          </p:nvSpPr>
          <p:spPr>
            <a:xfrm>
              <a:off x="519990" y="4030920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anose="00000500000000000000" pitchFamily="2" charset="0"/>
                </a:rPr>
                <a:t>3- Pontos de atenção</a:t>
              </a: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A67335F-6B93-B632-F3AC-867B94C820FA}"/>
              </a:ext>
            </a:extLst>
          </p:cNvPr>
          <p:cNvSpPr/>
          <p:nvPr/>
        </p:nvSpPr>
        <p:spPr>
          <a:xfrm>
            <a:off x="519990" y="4392634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  <a:cs typeface="Calibri"/>
              </a:rPr>
              <a:t>Lorem ipsum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latin typeface="Montserrat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aee5329c-066a-4f26-a2c8-b375c9a21a0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a24610a-89d8-41ed-9d17-0839b3811cc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435BA6-A989-4B62-B4F3-BCFBAA1CF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47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13</cp:revision>
  <dcterms:created xsi:type="dcterms:W3CDTF">2023-01-17T17:16:10Z</dcterms:created>
  <dcterms:modified xsi:type="dcterms:W3CDTF">2025-03-14T10:38:29Z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