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  <p:sldMasterId id="2147483886" r:id="rId8"/>
  </p:sldMasterIdLst>
  <p:notesMasterIdLst>
    <p:notesMasterId r:id="rId16"/>
  </p:notesMasterIdLst>
  <p:handoutMasterIdLst>
    <p:handoutMasterId r:id="rId17"/>
  </p:handoutMasterIdLst>
  <p:sldIdLst>
    <p:sldId id="272" r:id="rId9"/>
    <p:sldId id="2147474062" r:id="rId10"/>
    <p:sldId id="2147474063" r:id="rId11"/>
    <p:sldId id="2147474064" r:id="rId12"/>
    <p:sldId id="2147474066" r:id="rId13"/>
    <p:sldId id="2147474067" r:id="rId14"/>
    <p:sldId id="21474740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72"/>
            <p14:sldId id="2147474062"/>
            <p14:sldId id="2147474063"/>
            <p14:sldId id="2147474064"/>
            <p14:sldId id="2147474066"/>
            <p14:sldId id="2147474067"/>
            <p14:sldId id="21474740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033C73"/>
    <a:srgbClr val="917BE4"/>
    <a:srgbClr val="FFFFFF"/>
    <a:srgbClr val="CC59D5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3B84C-EF8C-49E6-9F17-F555465DEB4E}" v="60" dt="2025-03-13T19:19:34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gradFill flip="none" rotWithShape="1"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  <a:tileRect/>
                </a:gradFill>
                <a:latin typeface="Montserrat" pitchFamily="2" charset="0"/>
                <a:ea typeface="+mn-ea"/>
                <a:cs typeface="Mongolian Baiti" panose="03000500000000000000" pitchFamily="66" charset="0"/>
              </a:defRPr>
            </a:pPr>
            <a:r>
              <a:rPr lang="en-US" sz="1400" b="1" dirty="0">
                <a:gradFill flip="none" rotWithShape="1"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  <a:tileRect/>
                </a:gradFill>
                <a:latin typeface="Montserrat" pitchFamily="2" charset="0"/>
                <a:cs typeface="Mongolian Baiti" panose="03000500000000000000" pitchFamily="66" charset="0"/>
              </a:rPr>
              <a:t>Total de Startups </a:t>
            </a:r>
            <a:r>
              <a:rPr lang="en-US" sz="1400" b="1" dirty="0" err="1">
                <a:gradFill flip="none" rotWithShape="1"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  <a:tileRect/>
                </a:gradFill>
                <a:latin typeface="Montserrat" pitchFamily="2" charset="0"/>
                <a:cs typeface="Mongolian Baiti" panose="03000500000000000000" pitchFamily="66" charset="0"/>
              </a:rPr>
              <a:t>Mapeadas</a:t>
            </a:r>
            <a:r>
              <a:rPr lang="en-US" sz="1400" b="1" dirty="0">
                <a:gradFill flip="none" rotWithShape="1"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  <a:tileRect/>
                </a:gradFill>
                <a:latin typeface="Montserrat" pitchFamily="2" charset="0"/>
                <a:cs typeface="Mongolian Baiti" panose="03000500000000000000" pitchFamily="66" charset="0"/>
              </a:rPr>
              <a:t> e </a:t>
            </a:r>
            <a:r>
              <a:rPr lang="en-US" sz="1400" b="1" dirty="0" err="1">
                <a:gradFill flip="none" rotWithShape="1"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  <a:tileRect/>
                </a:gradFill>
                <a:latin typeface="Montserrat" pitchFamily="2" charset="0"/>
                <a:cs typeface="Mongolian Baiti" panose="03000500000000000000" pitchFamily="66" charset="0"/>
              </a:rPr>
              <a:t>Inscritas</a:t>
            </a:r>
            <a:endParaRPr lang="en-US" sz="1400" b="1" dirty="0">
              <a:gradFill flip="none" rotWithShape="1"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  <a:tileRect/>
              </a:gradFill>
              <a:latin typeface="Montserrat" pitchFamily="2" charset="0"/>
              <a:cs typeface="Mongolian Baiti" panose="03000500000000000000" pitchFamily="66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gradFill flip="none" rotWithShape="1"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  <a:tileRect/>
              </a:gradFill>
              <a:latin typeface="Montserrat" pitchFamily="2" charset="0"/>
              <a:ea typeface="+mn-ea"/>
              <a:cs typeface="Mongolian Baiti" panose="03000500000000000000" pitchFamily="66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8100" cap="rnd"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strRef>
              <c:f>Planilha1!$A$2:$A$5</c:f>
              <c:strCache>
                <c:ptCount val="4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Semana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6C-4526-950C-5540750E1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93040"/>
        <c:axId val="66091376"/>
      </c:lineChart>
      <c:catAx>
        <c:axId val="660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66091376"/>
        <c:crosses val="autoZero"/>
        <c:auto val="1"/>
        <c:lblAlgn val="ctr"/>
        <c:lblOffset val="100"/>
        <c:noMultiLvlLbl val="0"/>
      </c:catAx>
      <c:valAx>
        <c:axId val="6609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660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3889-3BFD-696F-404D-919DF38D4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49B1E0-1D6B-F16C-0BEF-A536515FB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5DE63E-1E2B-3B16-C8ED-4825F6424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FF2263-2F15-104B-92C8-9314253AF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0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81838-2919-CA64-F6C9-B691392F2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BE38A0-8C39-82A9-6747-5F8A61F48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A67A91-AA77-F02F-F09D-342361525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523ED5-F614-D1D0-5625-92BB226B1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7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E7374-975C-989F-CF65-9A883626D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16DFCB-9F9E-D8A3-07A8-06414E502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1EE99C-4C54-DB6C-BC36-9A0D47A7E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E4F1FA-2BB9-8939-ABD0-C17D1D8F4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2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2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27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534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9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9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3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9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6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0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6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7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9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63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1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CAPA 4">
    <p:bg>
      <p:bgPr>
        <a:solidFill>
          <a:srgbClr val="88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ston Scientific - Nighthawk Marketing">
            <a:extLst>
              <a:ext uri="{FF2B5EF4-FFF2-40B4-BE49-F238E27FC236}">
                <a16:creationId xmlns:a16="http://schemas.microsoft.com/office/drawing/2014/main" id="{6B527329-C347-3916-B3C3-449A8CC9C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5" y="6056779"/>
            <a:ext cx="1238452" cy="6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1">
            <a:extLst>
              <a:ext uri="{FF2B5EF4-FFF2-40B4-BE49-F238E27FC236}">
                <a16:creationId xmlns:a16="http://schemas.microsoft.com/office/drawing/2014/main" id="{9029C5E2-0FA3-276D-1C3F-10C662840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009" y="6366883"/>
            <a:ext cx="1008065" cy="2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3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8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2" r:id="rId18"/>
    <p:sldLayoutId id="2147483883" r:id="rId19"/>
    <p:sldLayoutId id="2147483884" r:id="rId20"/>
    <p:sldLayoutId id="21474838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2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6600" b="1" dirty="0" err="1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  <a:t>Scouting</a:t>
            </a:r>
            <a:br>
              <a:rPr lang="pt-BR" sz="66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</a:br>
            <a:r>
              <a:rPr lang="pt-BR" sz="6600" b="1" dirty="0">
                <a:solidFill>
                  <a:schemeClr val="bg1"/>
                </a:solidFill>
                <a:latin typeface="Montserrat"/>
                <a:ea typeface="Tahoma"/>
                <a:cs typeface="Arial"/>
              </a:rPr>
              <a:t>Report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0" name="Imagem 9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83CE554-69CF-8E2D-FEFC-4A93FD994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455" y="708056"/>
            <a:ext cx="4978855" cy="54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>
              <a:lnSpc>
                <a:spcPts val="4763"/>
              </a:lnSpc>
              <a:spcBef>
                <a:spcPts val="1047"/>
              </a:spcBef>
            </a:pPr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Nome do</a:t>
            </a:r>
            <a:b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</a:br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Desafio</a:t>
            </a:r>
            <a:endParaRPr lang="pt-BR" sz="3200" b="1" dirty="0">
              <a:latin typeface="Montserrat" pitchFamily="2" charset="0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3904651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</a:rPr>
              <a:t>Scouting</a:t>
            </a:r>
            <a:r>
              <a:rPr kumimoji="0" lang="pt-BR" sz="32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</a:rPr>
              <a:t> </a:t>
            </a:r>
            <a:r>
              <a:rPr kumimoji="0" lang="pt-BR" sz="3200" b="1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</a:rPr>
              <a:t>report</a:t>
            </a:r>
            <a:endParaRPr kumimoji="0" lang="pt-BR" sz="2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FFFFFF"/>
                </a:solidFill>
                <a:latin typeface="Montserrat" pitchFamily="2" charset="0"/>
              </a:rPr>
              <a:t>00</a:t>
            </a:r>
            <a:r>
              <a:rPr kumimoji="0" lang="pt-BR" sz="20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</a:rPr>
              <a:t>/00/0000</a:t>
            </a:r>
            <a:endParaRPr kumimoji="0" lang="pt-BR" sz="1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83B825F-A1C5-71DB-75E5-8883241BB199}"/>
              </a:ext>
            </a:extLst>
          </p:cNvPr>
          <p:cNvSpPr/>
          <p:nvPr/>
        </p:nvSpPr>
        <p:spPr>
          <a:xfrm>
            <a:off x="6355583" y="266961"/>
            <a:ext cx="5546565" cy="5743545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1" y="266961"/>
            <a:ext cx="5563540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1  |  Status Geral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F87DB62-D68C-13B1-7967-2DFA23FA8EF8}"/>
              </a:ext>
            </a:extLst>
          </p:cNvPr>
          <p:cNvSpPr/>
          <p:nvPr/>
        </p:nvSpPr>
        <p:spPr>
          <a:xfrm>
            <a:off x="5076804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0704DFDF-9A05-A48F-3EBB-780D6D4CF973}"/>
              </a:ext>
            </a:extLst>
          </p:cNvPr>
          <p:cNvSpPr txBox="1"/>
          <p:nvPr/>
        </p:nvSpPr>
        <p:spPr>
          <a:xfrm>
            <a:off x="487424" y="1033971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Curva de startups 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5C7B86D1-2C9A-3FB7-28C3-DAFA5032386A}"/>
              </a:ext>
            </a:extLst>
          </p:cNvPr>
          <p:cNvSpPr txBox="1"/>
          <p:nvPr/>
        </p:nvSpPr>
        <p:spPr>
          <a:xfrm>
            <a:off x="6563787" y="1033972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Atividades Realizadas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5FB324ED-5BBE-89A5-1FF4-6397F1905D57}"/>
              </a:ext>
            </a:extLst>
          </p:cNvPr>
          <p:cNvSpPr txBox="1"/>
          <p:nvPr/>
        </p:nvSpPr>
        <p:spPr>
          <a:xfrm>
            <a:off x="6565354" y="1418719"/>
            <a:ext cx="520660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5661116-C58F-785C-CA1C-627FA42867AE}"/>
              </a:ext>
            </a:extLst>
          </p:cNvPr>
          <p:cNvSpPr/>
          <p:nvPr/>
        </p:nvSpPr>
        <p:spPr>
          <a:xfrm>
            <a:off x="11184353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974B543-D170-5EB0-00D0-60608B57D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95221"/>
              </p:ext>
            </p:extLst>
          </p:nvPr>
        </p:nvGraphicFramePr>
        <p:xfrm>
          <a:off x="681226" y="1761708"/>
          <a:ext cx="4775913" cy="371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Google Shape;54;p2">
            <a:extLst>
              <a:ext uri="{FF2B5EF4-FFF2-40B4-BE49-F238E27FC236}">
                <a16:creationId xmlns:a16="http://schemas.microsoft.com/office/drawing/2014/main" id="{3DAE774F-51AF-6D83-45F8-37C1A4C71AD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biLevel thresh="25000"/>
          </a:blip>
          <a:srcRect l="16669" t="21842" r="16669" b="21842"/>
          <a:stretch/>
        </p:blipFill>
        <p:spPr>
          <a:xfrm>
            <a:off x="5126035" y="1125079"/>
            <a:ext cx="381984" cy="3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8;p2">
            <a:extLst>
              <a:ext uri="{FF2B5EF4-FFF2-40B4-BE49-F238E27FC236}">
                <a16:creationId xmlns:a16="http://schemas.microsoft.com/office/drawing/2014/main" id="{BF79BB79-270C-C3FA-A991-0B0AEB6B95D1}"/>
              </a:ext>
            </a:extLst>
          </p:cNvPr>
          <p:cNvPicPr preferRelativeResize="0"/>
          <p:nvPr/>
        </p:nvPicPr>
        <p:blipFill rotWithShape="1">
          <a:blip r:embed="rId5">
            <a:alphaModFix/>
            <a:biLevel thresh="25000"/>
          </a:blip>
          <a:srcRect l="17089" t="17089" r="17089" b="17089"/>
          <a:stretch/>
        </p:blipFill>
        <p:spPr>
          <a:xfrm>
            <a:off x="11240436" y="1097843"/>
            <a:ext cx="377180" cy="37717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476;p58">
            <a:extLst>
              <a:ext uri="{FF2B5EF4-FFF2-40B4-BE49-F238E27FC236}">
                <a16:creationId xmlns:a16="http://schemas.microsoft.com/office/drawing/2014/main" id="{DFAE21D3-15EA-BFE8-EC23-5388F784DFF6}"/>
              </a:ext>
            </a:extLst>
          </p:cNvPr>
          <p:cNvSpPr txBox="1"/>
          <p:nvPr/>
        </p:nvSpPr>
        <p:spPr>
          <a:xfrm>
            <a:off x="6563787" y="3523476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Próximas Atividades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55;g13232dfa5b7_0_352">
            <a:extLst>
              <a:ext uri="{FF2B5EF4-FFF2-40B4-BE49-F238E27FC236}">
                <a16:creationId xmlns:a16="http://schemas.microsoft.com/office/drawing/2014/main" id="{8434F542-6B2F-6EBA-A6EB-6AA200C50AF0}"/>
              </a:ext>
            </a:extLst>
          </p:cNvPr>
          <p:cNvSpPr txBox="1"/>
          <p:nvPr/>
        </p:nvSpPr>
        <p:spPr>
          <a:xfrm>
            <a:off x="6565354" y="3908223"/>
            <a:ext cx="520660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5DA362D-D1DB-DB27-D4BC-B074667A753D}"/>
              </a:ext>
            </a:extLst>
          </p:cNvPr>
          <p:cNvSpPr/>
          <p:nvPr/>
        </p:nvSpPr>
        <p:spPr>
          <a:xfrm>
            <a:off x="11184353" y="35269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oogle Shape;62;p2">
            <a:extLst>
              <a:ext uri="{FF2B5EF4-FFF2-40B4-BE49-F238E27FC236}">
                <a16:creationId xmlns:a16="http://schemas.microsoft.com/office/drawing/2014/main" id="{F336EC9F-AEDF-9DAF-4AB0-CD533D7368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biLevel thresh="25000"/>
          </a:blip>
          <a:srcRect l="21416" t="21416" r="21416" b="21416"/>
          <a:stretch/>
        </p:blipFill>
        <p:spPr>
          <a:xfrm>
            <a:off x="11262542" y="3600450"/>
            <a:ext cx="327590" cy="327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478;p58">
            <a:extLst>
              <a:ext uri="{FF2B5EF4-FFF2-40B4-BE49-F238E27FC236}">
                <a16:creationId xmlns:a16="http://schemas.microsoft.com/office/drawing/2014/main" id="{D34E20B7-6FC9-7A39-8384-BF2BE275FF27}"/>
              </a:ext>
            </a:extLst>
          </p:cNvPr>
          <p:cNvCxnSpPr>
            <a:cxnSpLocks/>
          </p:cNvCxnSpPr>
          <p:nvPr/>
        </p:nvCxnSpPr>
        <p:spPr>
          <a:xfrm>
            <a:off x="6355583" y="3190592"/>
            <a:ext cx="5546565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5EBA-E93B-0EDD-E410-C1F42B1F4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C72294E-3C41-3EF2-0A7B-DB95E4D68C4D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1D094B14-DF71-3B13-FEBC-9DA3B29599E4}"/>
              </a:ext>
            </a:extLst>
          </p:cNvPr>
          <p:cNvSpPr/>
          <p:nvPr/>
        </p:nvSpPr>
        <p:spPr>
          <a:xfrm flipH="1" flipV="1">
            <a:off x="738469" y="1768510"/>
            <a:ext cx="2264706" cy="3973032"/>
          </a:xfrm>
          <a:prstGeom prst="round1Rect">
            <a:avLst/>
          </a:prstGeom>
          <a:gradFill flip="none" rotWithShape="1">
            <a:gsLst>
              <a:gs pos="0">
                <a:srgbClr val="8800CC"/>
              </a:gs>
              <a:gs pos="100000">
                <a:srgbClr val="033C73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2CCE9F60-8B3B-1DBA-685F-A3CA4A5C7D79}"/>
              </a:ext>
            </a:extLst>
          </p:cNvPr>
          <p:cNvSpPr/>
          <p:nvPr/>
        </p:nvSpPr>
        <p:spPr>
          <a:xfrm>
            <a:off x="738471" y="1024932"/>
            <a:ext cx="10715058" cy="743578"/>
          </a:xfrm>
          <a:prstGeom prst="round2SameRect">
            <a:avLst/>
          </a:prstGeom>
          <a:gradFill>
            <a:gsLst>
              <a:gs pos="0">
                <a:srgbClr val="8800CC"/>
              </a:gs>
              <a:gs pos="100000">
                <a:srgbClr val="033C73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2B280785-F548-6DFA-7213-221A67EC7845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4209BFDC-C3D7-8380-A2FE-34C48BE1BAD6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2  |  Status dos Desafios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94ED0DA-250C-8594-BF49-9FB9BB376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04739"/>
              </p:ext>
            </p:extLst>
          </p:nvPr>
        </p:nvGraphicFramePr>
        <p:xfrm>
          <a:off x="738471" y="1024932"/>
          <a:ext cx="10715058" cy="471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87">
                  <a:extLst>
                    <a:ext uri="{9D8B030D-6E8A-4147-A177-3AD203B41FA5}">
                      <a16:colId xmlns:a16="http://schemas.microsoft.com/office/drawing/2014/main" val="1453652374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2014585677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1155564580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1486077777"/>
                    </a:ext>
                  </a:extLst>
                </a:gridCol>
                <a:gridCol w="2767111">
                  <a:extLst>
                    <a:ext uri="{9D8B030D-6E8A-4147-A177-3AD203B41FA5}">
                      <a16:colId xmlns:a16="http://schemas.microsoft.com/office/drawing/2014/main" val="19617020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2796662673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750927776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2616589752"/>
                    </a:ext>
                  </a:extLst>
                </a:gridCol>
              </a:tblGrid>
              <a:tr h="19713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Desafio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Startups Mapeadas / inscritas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Startups aguardando avaliação da BSCI</a:t>
                      </a:r>
                      <a:endParaRPr sz="1200" b="1" u="none" strike="noStrike" cap="none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Startups avaliadas</a:t>
                      </a:r>
                      <a:endParaRPr sz="1200" b="1" u="none" strike="noStrike" cap="none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Avaliadores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Notas</a:t>
                      </a:r>
                      <a:endParaRPr sz="1100" b="1" u="none" strike="noStrike" cap="none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67405987"/>
                  </a:ext>
                </a:extLst>
              </a:tr>
              <a:tr h="36391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Desafio</a:t>
                      </a: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Mapeadas</a:t>
                      </a: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aguardando avaliação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avaliadas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Avaliadores</a:t>
                      </a: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A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B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C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555341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br>
                        <a:rPr lang="pt-BR" sz="1000" b="0" dirty="0">
                          <a:latin typeface="Montserrat" pitchFamily="2" charset="0"/>
                        </a:rPr>
                      </a:b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endParaRPr lang="pt-BR" sz="1000" b="0" dirty="0">
                        <a:latin typeface="Montserrat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endParaRPr lang="pt-BR" sz="1000" b="0" dirty="0"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08309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3965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br>
                        <a:rPr lang="pt-BR" sz="1000" b="0" dirty="0">
                          <a:latin typeface="Montserrat" pitchFamily="2" charset="0"/>
                        </a:rPr>
                      </a:b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endParaRPr lang="pt-BR" sz="1000" b="0" dirty="0">
                        <a:latin typeface="Montserrat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000" b="0" dirty="0">
                          <a:latin typeface="Montserrat" pitchFamily="2" charset="0"/>
                        </a:rPr>
                        <a:t>Lorem Ipsum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Dolor</a:t>
                      </a:r>
                      <a:r>
                        <a:rPr lang="pt-BR" sz="1000" b="0" dirty="0">
                          <a:latin typeface="Montserrat" pitchFamily="2" charset="0"/>
                        </a:rPr>
                        <a:t> </a:t>
                      </a:r>
                      <a:r>
                        <a:rPr lang="pt-BR" sz="1000" b="0" dirty="0" err="1">
                          <a:latin typeface="Montserrat" pitchFamily="2" charset="0"/>
                        </a:rPr>
                        <a:t>Sit</a:t>
                      </a:r>
                      <a:endParaRPr lang="pt-BR" sz="1000" b="0" dirty="0"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80432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94269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76387"/>
                  </a:ext>
                </a:extLst>
              </a:tr>
              <a:tr h="65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b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</a:b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Lorem Ipsum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Sit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1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482DE-8741-16A4-B6C1-F44CC4C62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AB0F596-2E22-75B7-4270-9CF9676765D5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pic>
        <p:nvPicPr>
          <p:cNvPr id="7" name="Imagem 6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11B227-308F-46B6-152E-302C8E6C8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1" t="23337" r="48328" b="5851"/>
          <a:stretch/>
        </p:blipFill>
        <p:spPr>
          <a:xfrm flipH="1">
            <a:off x="289845" y="566928"/>
            <a:ext cx="6769322" cy="5438919"/>
          </a:xfrm>
          <a:prstGeom prst="roundRect">
            <a:avLst>
              <a:gd name="adj" fmla="val 4242"/>
            </a:avLst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1E00FF7A-E820-CF17-19C5-1A6615360B4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116405F-C2E9-6FDD-C8AE-E91ED2035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2052" y="2005922"/>
            <a:ext cx="3091477" cy="3378985"/>
          </a:xfrm>
          <a:prstGeom prst="rect">
            <a:avLst/>
          </a:prstGeom>
        </p:spPr>
      </p:pic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973E9641-3572-90F7-D862-120228E5872A}"/>
              </a:ext>
            </a:extLst>
          </p:cNvPr>
          <p:cNvSpPr/>
          <p:nvPr/>
        </p:nvSpPr>
        <p:spPr>
          <a:xfrm flipH="1" flipV="1">
            <a:off x="738469" y="3478155"/>
            <a:ext cx="2264706" cy="755795"/>
          </a:xfrm>
          <a:prstGeom prst="round1Rect">
            <a:avLst>
              <a:gd name="adj" fmla="val 35191"/>
            </a:avLst>
          </a:prstGeom>
          <a:solidFill>
            <a:srgbClr val="033C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C1831835-1439-4982-D4D8-BEB817689460}"/>
              </a:ext>
            </a:extLst>
          </p:cNvPr>
          <p:cNvSpPr/>
          <p:nvPr/>
        </p:nvSpPr>
        <p:spPr>
          <a:xfrm>
            <a:off x="738471" y="2624048"/>
            <a:ext cx="7947947" cy="849447"/>
          </a:xfrm>
          <a:prstGeom prst="round2SameRect">
            <a:avLst/>
          </a:prstGeom>
          <a:gradFill>
            <a:gsLst>
              <a:gs pos="0">
                <a:srgbClr val="8800CC"/>
              </a:gs>
              <a:gs pos="100000">
                <a:srgbClr val="033C73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65040C56-30AB-0F98-A38E-5DE118EE2B0E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3  |  Status Consolidado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B09BB00-552A-2349-FAC1-0F9F4405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66607"/>
              </p:ext>
            </p:extLst>
          </p:nvPr>
        </p:nvGraphicFramePr>
        <p:xfrm>
          <a:off x="738471" y="2624048"/>
          <a:ext cx="7947947" cy="160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87">
                  <a:extLst>
                    <a:ext uri="{9D8B030D-6E8A-4147-A177-3AD203B41FA5}">
                      <a16:colId xmlns:a16="http://schemas.microsoft.com/office/drawing/2014/main" val="1453652374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2014585677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1155564580"/>
                    </a:ext>
                  </a:extLst>
                </a:gridCol>
                <a:gridCol w="1119143">
                  <a:extLst>
                    <a:ext uri="{9D8B030D-6E8A-4147-A177-3AD203B41FA5}">
                      <a16:colId xmlns:a16="http://schemas.microsoft.com/office/drawing/2014/main" val="1486077777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2796662673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750927776"/>
                    </a:ext>
                  </a:extLst>
                </a:gridCol>
                <a:gridCol w="771277">
                  <a:extLst>
                    <a:ext uri="{9D8B030D-6E8A-4147-A177-3AD203B41FA5}">
                      <a16:colId xmlns:a16="http://schemas.microsoft.com/office/drawing/2014/main" val="2616589752"/>
                    </a:ext>
                  </a:extLst>
                </a:gridCol>
              </a:tblGrid>
              <a:tr h="29351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Quantidade de Desafios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Startups mapeadas / inscritas</a:t>
                      </a:r>
                      <a:endParaRPr sz="1200" b="1" u="none" strike="noStrike" cap="none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Startups aguardando avaliação da BSCI</a:t>
                      </a:r>
                      <a:endParaRPr sz="1200" b="1" u="none" strike="noStrike" cap="none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Startups avaliadas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Notas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67405987"/>
                  </a:ext>
                </a:extLst>
              </a:tr>
              <a:tr h="569732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Desafio</a:t>
                      </a: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Mapeadas</a:t>
                      </a: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aguardando avaliação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>
                          <a:solidFill>
                            <a:schemeClr val="bg1"/>
                          </a:solidFill>
                        </a:rPr>
                        <a:t>Startups avaliadas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A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B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  <a:cs typeface="Arial" panose="020B0604020202020204" pitchFamily="34" charset="0"/>
                        </a:rPr>
                        <a:t>C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555341"/>
                  </a:ext>
                </a:extLst>
              </a:tr>
              <a:tr h="7466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0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77F6F-B761-120C-994D-F5466553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4076EB2-3196-D173-4610-029AE4E09024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79" name="Retângulo: Cantos Superiores Arredondados 78">
            <a:extLst>
              <a:ext uri="{FF2B5EF4-FFF2-40B4-BE49-F238E27FC236}">
                <a16:creationId xmlns:a16="http://schemas.microsoft.com/office/drawing/2014/main" id="{FFA50973-8808-2480-B104-C52A722066DE}"/>
              </a:ext>
            </a:extLst>
          </p:cNvPr>
          <p:cNvSpPr/>
          <p:nvPr/>
        </p:nvSpPr>
        <p:spPr>
          <a:xfrm>
            <a:off x="7953608" y="1532967"/>
            <a:ext cx="2874725" cy="599868"/>
          </a:xfrm>
          <a:prstGeom prst="round2SameRect">
            <a:avLst/>
          </a:prstGeom>
          <a:gradFill>
            <a:gsLst>
              <a:gs pos="0">
                <a:srgbClr val="8800CC"/>
              </a:gs>
              <a:gs pos="100000">
                <a:srgbClr val="033C73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C31C3C3F-C4CD-81DD-4388-C87056CD8C9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6B9D8EE7-710B-ABE2-4F8F-D206E28CB8CA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4  |  </a:t>
            </a:r>
            <a:r>
              <a:rPr lang="pt-BR" b="1" dirty="0">
                <a:solidFill>
                  <a:prstClr val="white"/>
                </a:solidFill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Mapa de Startups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8" name="Google Shape;92;g125dea5402f_0_182">
            <a:extLst>
              <a:ext uri="{FF2B5EF4-FFF2-40B4-BE49-F238E27FC236}">
                <a16:creationId xmlns:a16="http://schemas.microsoft.com/office/drawing/2014/main" id="{41E723D7-B395-DF06-E782-AF93B4F8801B}"/>
              </a:ext>
            </a:extLst>
          </p:cNvPr>
          <p:cNvGrpSpPr/>
          <p:nvPr/>
        </p:nvGrpSpPr>
        <p:grpSpPr>
          <a:xfrm>
            <a:off x="2357176" y="1741929"/>
            <a:ext cx="3801664" cy="3929909"/>
            <a:chOff x="1488" y="682"/>
            <a:chExt cx="3090" cy="3315"/>
          </a:xfrm>
        </p:grpSpPr>
        <p:sp>
          <p:nvSpPr>
            <p:cNvPr id="9" name="Google Shape;93;g125dea5402f_0_182">
              <a:extLst>
                <a:ext uri="{FF2B5EF4-FFF2-40B4-BE49-F238E27FC236}">
                  <a16:creationId xmlns:a16="http://schemas.microsoft.com/office/drawing/2014/main" id="{1DF1746C-5878-3512-20D4-3AB59ABED5CF}"/>
                </a:ext>
              </a:extLst>
            </p:cNvPr>
            <p:cNvSpPr/>
            <p:nvPr/>
          </p:nvSpPr>
          <p:spPr>
            <a:xfrm>
              <a:off x="2883" y="3416"/>
              <a:ext cx="519" cy="5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94;g125dea5402f_0_182">
              <a:extLst>
                <a:ext uri="{FF2B5EF4-FFF2-40B4-BE49-F238E27FC236}">
                  <a16:creationId xmlns:a16="http://schemas.microsoft.com/office/drawing/2014/main" id="{E26C74D7-CF86-2595-B0DB-7B9C7E11A3F2}"/>
                </a:ext>
              </a:extLst>
            </p:cNvPr>
            <p:cNvSpPr/>
            <p:nvPr/>
          </p:nvSpPr>
          <p:spPr>
            <a:xfrm>
              <a:off x="2883" y="3416"/>
              <a:ext cx="519" cy="5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5;g125dea5402f_0_182">
              <a:extLst>
                <a:ext uri="{FF2B5EF4-FFF2-40B4-BE49-F238E27FC236}">
                  <a16:creationId xmlns:a16="http://schemas.microsoft.com/office/drawing/2014/main" id="{B5CFC9DF-9FB8-A4D1-CBBD-77CE5544878F}"/>
                </a:ext>
              </a:extLst>
            </p:cNvPr>
            <p:cNvSpPr/>
            <p:nvPr/>
          </p:nvSpPr>
          <p:spPr>
            <a:xfrm>
              <a:off x="3103" y="3315"/>
              <a:ext cx="378" cy="287"/>
            </a:xfrm>
            <a:custGeom>
              <a:avLst/>
              <a:gdLst/>
              <a:ahLst/>
              <a:cxnLst/>
              <a:rect l="l" t="t" r="r" b="b"/>
              <a:pathLst>
                <a:path w="277" h="210" extrusionOk="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6;g125dea5402f_0_182">
              <a:extLst>
                <a:ext uri="{FF2B5EF4-FFF2-40B4-BE49-F238E27FC236}">
                  <a16:creationId xmlns:a16="http://schemas.microsoft.com/office/drawing/2014/main" id="{CB32CB8E-1938-4E6B-3870-2CAEC493821E}"/>
                </a:ext>
              </a:extLst>
            </p:cNvPr>
            <p:cNvSpPr/>
            <p:nvPr/>
          </p:nvSpPr>
          <p:spPr>
            <a:xfrm>
              <a:off x="3103" y="3315"/>
              <a:ext cx="378" cy="287"/>
            </a:xfrm>
            <a:custGeom>
              <a:avLst/>
              <a:gdLst/>
              <a:ahLst/>
              <a:cxnLst/>
              <a:rect l="l" t="t" r="r" b="b"/>
              <a:pathLst>
                <a:path w="277" h="210" extrusionOk="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7;g125dea5402f_0_182">
              <a:extLst>
                <a:ext uri="{FF2B5EF4-FFF2-40B4-BE49-F238E27FC236}">
                  <a16:creationId xmlns:a16="http://schemas.microsoft.com/office/drawing/2014/main" id="{0FD78218-70CD-DF3D-EFB0-07E7D89AB61E}"/>
                </a:ext>
              </a:extLst>
            </p:cNvPr>
            <p:cNvSpPr/>
            <p:nvPr/>
          </p:nvSpPr>
          <p:spPr>
            <a:xfrm>
              <a:off x="3032" y="3031"/>
              <a:ext cx="502" cy="341"/>
            </a:xfrm>
            <a:custGeom>
              <a:avLst/>
              <a:gdLst/>
              <a:ahLst/>
              <a:cxnLst/>
              <a:rect l="l" t="t" r="r" b="b"/>
              <a:pathLst>
                <a:path w="368" h="250" extrusionOk="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8;g125dea5402f_0_182">
              <a:extLst>
                <a:ext uri="{FF2B5EF4-FFF2-40B4-BE49-F238E27FC236}">
                  <a16:creationId xmlns:a16="http://schemas.microsoft.com/office/drawing/2014/main" id="{FA5A692A-9D01-F2D6-D555-60955A3B0F0D}"/>
                </a:ext>
              </a:extLst>
            </p:cNvPr>
            <p:cNvSpPr/>
            <p:nvPr/>
          </p:nvSpPr>
          <p:spPr>
            <a:xfrm>
              <a:off x="3032" y="3031"/>
              <a:ext cx="502" cy="341"/>
            </a:xfrm>
            <a:custGeom>
              <a:avLst/>
              <a:gdLst/>
              <a:ahLst/>
              <a:cxnLst/>
              <a:rect l="l" t="t" r="r" b="b"/>
              <a:pathLst>
                <a:path w="368" h="250" extrusionOk="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9;g125dea5402f_0_182">
              <a:extLst>
                <a:ext uri="{FF2B5EF4-FFF2-40B4-BE49-F238E27FC236}">
                  <a16:creationId xmlns:a16="http://schemas.microsoft.com/office/drawing/2014/main" id="{716B7988-AF62-3E9D-6D2F-FD89DBDAF7CA}"/>
                </a:ext>
              </a:extLst>
            </p:cNvPr>
            <p:cNvSpPr/>
            <p:nvPr/>
          </p:nvSpPr>
          <p:spPr>
            <a:xfrm>
              <a:off x="3129" y="2790"/>
              <a:ext cx="651" cy="443"/>
            </a:xfrm>
            <a:custGeom>
              <a:avLst/>
              <a:gdLst/>
              <a:ahLst/>
              <a:cxnLst/>
              <a:rect l="l" t="t" r="r" b="b"/>
              <a:pathLst>
                <a:path w="477" h="324" extrusionOk="0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0;g125dea5402f_0_182">
              <a:extLst>
                <a:ext uri="{FF2B5EF4-FFF2-40B4-BE49-F238E27FC236}">
                  <a16:creationId xmlns:a16="http://schemas.microsoft.com/office/drawing/2014/main" id="{674E4720-F84A-81DE-03CB-0A374C6E92C9}"/>
                </a:ext>
              </a:extLst>
            </p:cNvPr>
            <p:cNvSpPr/>
            <p:nvPr/>
          </p:nvSpPr>
          <p:spPr>
            <a:xfrm>
              <a:off x="3129" y="2790"/>
              <a:ext cx="651" cy="443"/>
            </a:xfrm>
            <a:custGeom>
              <a:avLst/>
              <a:gdLst/>
              <a:ahLst/>
              <a:cxnLst/>
              <a:rect l="l" t="t" r="r" b="b"/>
              <a:pathLst>
                <a:path w="477" h="324" extrusionOk="0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1;g125dea5402f_0_182">
              <a:extLst>
                <a:ext uri="{FF2B5EF4-FFF2-40B4-BE49-F238E27FC236}">
                  <a16:creationId xmlns:a16="http://schemas.microsoft.com/office/drawing/2014/main" id="{DDC3F969-110E-9038-E32C-D201F0668119}"/>
                </a:ext>
              </a:extLst>
            </p:cNvPr>
            <p:cNvSpPr/>
            <p:nvPr/>
          </p:nvSpPr>
          <p:spPr>
            <a:xfrm>
              <a:off x="3726" y="2873"/>
              <a:ext cx="351" cy="204"/>
            </a:xfrm>
            <a:custGeom>
              <a:avLst/>
              <a:gdLst/>
              <a:ahLst/>
              <a:cxnLst/>
              <a:rect l="l" t="t" r="r" b="b"/>
              <a:pathLst>
                <a:path w="257" h="149" extrusionOk="0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2;g125dea5402f_0_182">
              <a:extLst>
                <a:ext uri="{FF2B5EF4-FFF2-40B4-BE49-F238E27FC236}">
                  <a16:creationId xmlns:a16="http://schemas.microsoft.com/office/drawing/2014/main" id="{06541A9A-D7B5-E0A1-61C3-405D7B8AACEF}"/>
                </a:ext>
              </a:extLst>
            </p:cNvPr>
            <p:cNvSpPr/>
            <p:nvPr/>
          </p:nvSpPr>
          <p:spPr>
            <a:xfrm>
              <a:off x="3726" y="2873"/>
              <a:ext cx="351" cy="204"/>
            </a:xfrm>
            <a:custGeom>
              <a:avLst/>
              <a:gdLst/>
              <a:ahLst/>
              <a:cxnLst/>
              <a:rect l="l" t="t" r="r" b="b"/>
              <a:pathLst>
                <a:path w="257" h="149" extrusionOk="0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3;g125dea5402f_0_182">
              <a:extLst>
                <a:ext uri="{FF2B5EF4-FFF2-40B4-BE49-F238E27FC236}">
                  <a16:creationId xmlns:a16="http://schemas.microsoft.com/office/drawing/2014/main" id="{7A08AD22-D974-1128-58F8-647FF4B39E91}"/>
                </a:ext>
              </a:extLst>
            </p:cNvPr>
            <p:cNvSpPr/>
            <p:nvPr/>
          </p:nvSpPr>
          <p:spPr>
            <a:xfrm>
              <a:off x="3980" y="2633"/>
              <a:ext cx="194" cy="288"/>
            </a:xfrm>
            <a:custGeom>
              <a:avLst/>
              <a:gdLst/>
              <a:ahLst/>
              <a:cxnLst/>
              <a:rect l="l" t="t" r="r" b="b"/>
              <a:pathLst>
                <a:path w="142" h="211" extrusionOk="0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4;g125dea5402f_0_182">
              <a:extLst>
                <a:ext uri="{FF2B5EF4-FFF2-40B4-BE49-F238E27FC236}">
                  <a16:creationId xmlns:a16="http://schemas.microsoft.com/office/drawing/2014/main" id="{F820CB78-2B18-B2AF-E4FA-01D1458DBFA1}"/>
                </a:ext>
              </a:extLst>
            </p:cNvPr>
            <p:cNvSpPr/>
            <p:nvPr/>
          </p:nvSpPr>
          <p:spPr>
            <a:xfrm>
              <a:off x="3980" y="2633"/>
              <a:ext cx="194" cy="288"/>
            </a:xfrm>
            <a:custGeom>
              <a:avLst/>
              <a:gdLst/>
              <a:ahLst/>
              <a:cxnLst/>
              <a:rect l="l" t="t" r="r" b="b"/>
              <a:pathLst>
                <a:path w="142" h="211" extrusionOk="0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5;g125dea5402f_0_182">
              <a:extLst>
                <a:ext uri="{FF2B5EF4-FFF2-40B4-BE49-F238E27FC236}">
                  <a16:creationId xmlns:a16="http://schemas.microsoft.com/office/drawing/2014/main" id="{0EED978E-DC0D-65C8-16C8-931C1CE0D3A8}"/>
                </a:ext>
              </a:extLst>
            </p:cNvPr>
            <p:cNvSpPr/>
            <p:nvPr/>
          </p:nvSpPr>
          <p:spPr>
            <a:xfrm>
              <a:off x="3303" y="2349"/>
              <a:ext cx="871" cy="682"/>
            </a:xfrm>
            <a:custGeom>
              <a:avLst/>
              <a:gdLst/>
              <a:ahLst/>
              <a:cxnLst/>
              <a:rect l="l" t="t" r="r" b="b"/>
              <a:pathLst>
                <a:path w="637" h="500" extrusionOk="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;g125dea5402f_0_182">
              <a:extLst>
                <a:ext uri="{FF2B5EF4-FFF2-40B4-BE49-F238E27FC236}">
                  <a16:creationId xmlns:a16="http://schemas.microsoft.com/office/drawing/2014/main" id="{AAD1142E-B546-98DC-2C66-5551489CE6D6}"/>
                </a:ext>
              </a:extLst>
            </p:cNvPr>
            <p:cNvSpPr/>
            <p:nvPr/>
          </p:nvSpPr>
          <p:spPr>
            <a:xfrm>
              <a:off x="3303" y="2349"/>
              <a:ext cx="871" cy="682"/>
            </a:xfrm>
            <a:custGeom>
              <a:avLst/>
              <a:gdLst/>
              <a:ahLst/>
              <a:cxnLst/>
              <a:rect l="l" t="t" r="r" b="b"/>
              <a:pathLst>
                <a:path w="637" h="500" extrusionOk="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7;g125dea5402f_0_182">
              <a:extLst>
                <a:ext uri="{FF2B5EF4-FFF2-40B4-BE49-F238E27FC236}">
                  <a16:creationId xmlns:a16="http://schemas.microsoft.com/office/drawing/2014/main" id="{CB6DE13C-EB26-F602-841B-A42937931FB3}"/>
                </a:ext>
              </a:extLst>
            </p:cNvPr>
            <p:cNvSpPr/>
            <p:nvPr/>
          </p:nvSpPr>
          <p:spPr>
            <a:xfrm>
              <a:off x="3629" y="1824"/>
              <a:ext cx="747" cy="838"/>
            </a:xfrm>
            <a:custGeom>
              <a:avLst/>
              <a:gdLst/>
              <a:ahLst/>
              <a:cxnLst/>
              <a:rect l="l" t="t" r="r" b="b"/>
              <a:pathLst>
                <a:path w="547" h="613" extrusionOk="0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8;g125dea5402f_0_182">
              <a:extLst>
                <a:ext uri="{FF2B5EF4-FFF2-40B4-BE49-F238E27FC236}">
                  <a16:creationId xmlns:a16="http://schemas.microsoft.com/office/drawing/2014/main" id="{F10C1714-3D19-78B7-702C-A3C18DAF8842}"/>
                </a:ext>
              </a:extLst>
            </p:cNvPr>
            <p:cNvSpPr/>
            <p:nvPr/>
          </p:nvSpPr>
          <p:spPr>
            <a:xfrm>
              <a:off x="3629" y="1824"/>
              <a:ext cx="747" cy="838"/>
            </a:xfrm>
            <a:custGeom>
              <a:avLst/>
              <a:gdLst/>
              <a:ahLst/>
              <a:cxnLst/>
              <a:rect l="l" t="t" r="r" b="b"/>
              <a:pathLst>
                <a:path w="547" h="613" extrusionOk="0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9;g125dea5402f_0_182">
              <a:extLst>
                <a:ext uri="{FF2B5EF4-FFF2-40B4-BE49-F238E27FC236}">
                  <a16:creationId xmlns:a16="http://schemas.microsoft.com/office/drawing/2014/main" id="{6C48F46A-BB4A-8D47-4ABD-708D1DD2684D}"/>
                </a:ext>
              </a:extLst>
            </p:cNvPr>
            <p:cNvSpPr/>
            <p:nvPr/>
          </p:nvSpPr>
          <p:spPr>
            <a:xfrm>
              <a:off x="4277" y="1933"/>
              <a:ext cx="152" cy="17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0;g125dea5402f_0_182">
              <a:extLst>
                <a:ext uri="{FF2B5EF4-FFF2-40B4-BE49-F238E27FC236}">
                  <a16:creationId xmlns:a16="http://schemas.microsoft.com/office/drawing/2014/main" id="{CCB98D37-8443-E206-AE3D-25AD178E53E0}"/>
                </a:ext>
              </a:extLst>
            </p:cNvPr>
            <p:cNvSpPr/>
            <p:nvPr/>
          </p:nvSpPr>
          <p:spPr>
            <a:xfrm>
              <a:off x="4277" y="1933"/>
              <a:ext cx="152" cy="177"/>
            </a:xfrm>
            <a:custGeom>
              <a:avLst/>
              <a:gdLst/>
              <a:ahLst/>
              <a:cxnLst/>
              <a:rect l="l" t="t" r="r" b="b"/>
              <a:pathLst>
                <a:path w="111" h="129" extrusionOk="0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1;g125dea5402f_0_182">
              <a:extLst>
                <a:ext uri="{FF2B5EF4-FFF2-40B4-BE49-F238E27FC236}">
                  <a16:creationId xmlns:a16="http://schemas.microsoft.com/office/drawing/2014/main" id="{E5ABC9EB-7A62-8143-475F-00E27858FD7F}"/>
                </a:ext>
              </a:extLst>
            </p:cNvPr>
            <p:cNvSpPr/>
            <p:nvPr/>
          </p:nvSpPr>
          <p:spPr>
            <a:xfrm>
              <a:off x="4295" y="1851"/>
              <a:ext cx="257" cy="157"/>
            </a:xfrm>
            <a:custGeom>
              <a:avLst/>
              <a:gdLst/>
              <a:ahLst/>
              <a:cxnLst/>
              <a:rect l="l" t="t" r="r" b="b"/>
              <a:pathLst>
                <a:path w="188" h="115" extrusionOk="0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2;g125dea5402f_0_182">
              <a:extLst>
                <a:ext uri="{FF2B5EF4-FFF2-40B4-BE49-F238E27FC236}">
                  <a16:creationId xmlns:a16="http://schemas.microsoft.com/office/drawing/2014/main" id="{97BCBA45-50B4-BB57-E7F2-0E3E17D5AF39}"/>
                </a:ext>
              </a:extLst>
            </p:cNvPr>
            <p:cNvSpPr/>
            <p:nvPr/>
          </p:nvSpPr>
          <p:spPr>
            <a:xfrm>
              <a:off x="4295" y="1851"/>
              <a:ext cx="257" cy="157"/>
            </a:xfrm>
            <a:custGeom>
              <a:avLst/>
              <a:gdLst/>
              <a:ahLst/>
              <a:cxnLst/>
              <a:rect l="l" t="t" r="r" b="b"/>
              <a:pathLst>
                <a:path w="188" h="115" extrusionOk="0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3;g125dea5402f_0_182">
              <a:extLst>
                <a:ext uri="{FF2B5EF4-FFF2-40B4-BE49-F238E27FC236}">
                  <a16:creationId xmlns:a16="http://schemas.microsoft.com/office/drawing/2014/main" id="{932D010A-AE4D-134D-99C3-098F7E0AE44B}"/>
                </a:ext>
              </a:extLst>
            </p:cNvPr>
            <p:cNvSpPr/>
            <p:nvPr/>
          </p:nvSpPr>
          <p:spPr>
            <a:xfrm>
              <a:off x="4049" y="1694"/>
              <a:ext cx="529" cy="186"/>
            </a:xfrm>
            <a:custGeom>
              <a:avLst/>
              <a:gdLst/>
              <a:ahLst/>
              <a:cxnLst/>
              <a:rect l="l" t="t" r="r" b="b"/>
              <a:pathLst>
                <a:path w="387" h="136" extrusionOk="0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4;g125dea5402f_0_182">
              <a:extLst>
                <a:ext uri="{FF2B5EF4-FFF2-40B4-BE49-F238E27FC236}">
                  <a16:creationId xmlns:a16="http://schemas.microsoft.com/office/drawing/2014/main" id="{4B7F17E9-1888-0BA2-F5F0-A1000085E421}"/>
                </a:ext>
              </a:extLst>
            </p:cNvPr>
            <p:cNvSpPr/>
            <p:nvPr/>
          </p:nvSpPr>
          <p:spPr>
            <a:xfrm>
              <a:off x="4049" y="1694"/>
              <a:ext cx="529" cy="186"/>
            </a:xfrm>
            <a:custGeom>
              <a:avLst/>
              <a:gdLst/>
              <a:ahLst/>
              <a:cxnLst/>
              <a:rect l="l" t="t" r="r" b="b"/>
              <a:pathLst>
                <a:path w="387" h="136" extrusionOk="0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5;g125dea5402f_0_182">
              <a:extLst>
                <a:ext uri="{FF2B5EF4-FFF2-40B4-BE49-F238E27FC236}">
                  <a16:creationId xmlns:a16="http://schemas.microsoft.com/office/drawing/2014/main" id="{F0E514CA-4534-F997-B1DC-9A854A18640D}"/>
                </a:ext>
              </a:extLst>
            </p:cNvPr>
            <p:cNvSpPr/>
            <p:nvPr/>
          </p:nvSpPr>
          <p:spPr>
            <a:xfrm>
              <a:off x="4200" y="1593"/>
              <a:ext cx="378" cy="186"/>
            </a:xfrm>
            <a:custGeom>
              <a:avLst/>
              <a:gdLst/>
              <a:ahLst/>
              <a:cxnLst/>
              <a:rect l="l" t="t" r="r" b="b"/>
              <a:pathLst>
                <a:path w="277" h="136" extrusionOk="0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6;g125dea5402f_0_182">
              <a:extLst>
                <a:ext uri="{FF2B5EF4-FFF2-40B4-BE49-F238E27FC236}">
                  <a16:creationId xmlns:a16="http://schemas.microsoft.com/office/drawing/2014/main" id="{880419C2-0444-9621-49AE-F406E5B981F0}"/>
                </a:ext>
              </a:extLst>
            </p:cNvPr>
            <p:cNvSpPr/>
            <p:nvPr/>
          </p:nvSpPr>
          <p:spPr>
            <a:xfrm>
              <a:off x="4200" y="1593"/>
              <a:ext cx="378" cy="186"/>
            </a:xfrm>
            <a:custGeom>
              <a:avLst/>
              <a:gdLst/>
              <a:ahLst/>
              <a:cxnLst/>
              <a:rect l="l" t="t" r="r" b="b"/>
              <a:pathLst>
                <a:path w="277" h="136" extrusionOk="0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7;g125dea5402f_0_182">
              <a:extLst>
                <a:ext uri="{FF2B5EF4-FFF2-40B4-BE49-F238E27FC236}">
                  <a16:creationId xmlns:a16="http://schemas.microsoft.com/office/drawing/2014/main" id="{9856C8C1-64C3-7F03-B7FA-85B301BAF605}"/>
                </a:ext>
              </a:extLst>
            </p:cNvPr>
            <p:cNvSpPr/>
            <p:nvPr/>
          </p:nvSpPr>
          <p:spPr>
            <a:xfrm>
              <a:off x="4252" y="1482"/>
              <a:ext cx="300" cy="186"/>
            </a:xfrm>
            <a:custGeom>
              <a:avLst/>
              <a:gdLst/>
              <a:ahLst/>
              <a:cxnLst/>
              <a:rect l="l" t="t" r="r" b="b"/>
              <a:pathLst>
                <a:path w="220" h="136" extrusionOk="0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8;g125dea5402f_0_182">
              <a:extLst>
                <a:ext uri="{FF2B5EF4-FFF2-40B4-BE49-F238E27FC236}">
                  <a16:creationId xmlns:a16="http://schemas.microsoft.com/office/drawing/2014/main" id="{1C2E795F-87F1-1415-C297-C64ED87F623E}"/>
                </a:ext>
              </a:extLst>
            </p:cNvPr>
            <p:cNvSpPr/>
            <p:nvPr/>
          </p:nvSpPr>
          <p:spPr>
            <a:xfrm>
              <a:off x="4252" y="1482"/>
              <a:ext cx="300" cy="186"/>
            </a:xfrm>
            <a:custGeom>
              <a:avLst/>
              <a:gdLst/>
              <a:ahLst/>
              <a:cxnLst/>
              <a:rect l="l" t="t" r="r" b="b"/>
              <a:pathLst>
                <a:path w="220" h="136" extrusionOk="0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19;g125dea5402f_0_182">
              <a:extLst>
                <a:ext uri="{FF2B5EF4-FFF2-40B4-BE49-F238E27FC236}">
                  <a16:creationId xmlns:a16="http://schemas.microsoft.com/office/drawing/2014/main" id="{B0082CCF-23E2-772B-1AB2-5AF7C870E0E5}"/>
                </a:ext>
              </a:extLst>
            </p:cNvPr>
            <p:cNvSpPr/>
            <p:nvPr/>
          </p:nvSpPr>
          <p:spPr>
            <a:xfrm>
              <a:off x="4023" y="1353"/>
              <a:ext cx="353" cy="397"/>
            </a:xfrm>
            <a:custGeom>
              <a:avLst/>
              <a:gdLst/>
              <a:ahLst/>
              <a:cxnLst/>
              <a:rect l="l" t="t" r="r" b="b"/>
              <a:pathLst>
                <a:path w="258" h="291" extrusionOk="0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0;g125dea5402f_0_182">
              <a:extLst>
                <a:ext uri="{FF2B5EF4-FFF2-40B4-BE49-F238E27FC236}">
                  <a16:creationId xmlns:a16="http://schemas.microsoft.com/office/drawing/2014/main" id="{0E87A5CF-2AE0-8B97-18DA-427272FC84F6}"/>
                </a:ext>
              </a:extLst>
            </p:cNvPr>
            <p:cNvSpPr/>
            <p:nvPr/>
          </p:nvSpPr>
          <p:spPr>
            <a:xfrm>
              <a:off x="4023" y="1353"/>
              <a:ext cx="353" cy="397"/>
            </a:xfrm>
            <a:custGeom>
              <a:avLst/>
              <a:gdLst/>
              <a:ahLst/>
              <a:cxnLst/>
              <a:rect l="l" t="t" r="r" b="b"/>
              <a:pathLst>
                <a:path w="258" h="291" extrusionOk="0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21;g125dea5402f_0_182">
              <a:extLst>
                <a:ext uri="{FF2B5EF4-FFF2-40B4-BE49-F238E27FC236}">
                  <a16:creationId xmlns:a16="http://schemas.microsoft.com/office/drawing/2014/main" id="{481C8582-DAF7-70EC-304D-F4DAA1F7B934}"/>
                </a:ext>
              </a:extLst>
            </p:cNvPr>
            <p:cNvSpPr/>
            <p:nvPr/>
          </p:nvSpPr>
          <p:spPr>
            <a:xfrm>
              <a:off x="3656" y="1353"/>
              <a:ext cx="448" cy="683"/>
            </a:xfrm>
            <a:custGeom>
              <a:avLst/>
              <a:gdLst/>
              <a:ahLst/>
              <a:cxnLst/>
              <a:rect l="l" t="t" r="r" b="b"/>
              <a:pathLst>
                <a:path w="328" h="500" extrusionOk="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22;g125dea5402f_0_182">
              <a:extLst>
                <a:ext uri="{FF2B5EF4-FFF2-40B4-BE49-F238E27FC236}">
                  <a16:creationId xmlns:a16="http://schemas.microsoft.com/office/drawing/2014/main" id="{88940111-9D21-2E6D-B7BB-0E9752C08DB4}"/>
                </a:ext>
              </a:extLst>
            </p:cNvPr>
            <p:cNvSpPr/>
            <p:nvPr/>
          </p:nvSpPr>
          <p:spPr>
            <a:xfrm>
              <a:off x="3656" y="1353"/>
              <a:ext cx="448" cy="683"/>
            </a:xfrm>
            <a:custGeom>
              <a:avLst/>
              <a:gdLst/>
              <a:ahLst/>
              <a:cxnLst/>
              <a:rect l="l" t="t" r="r" b="b"/>
              <a:pathLst>
                <a:path w="328" h="500" extrusionOk="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23;g125dea5402f_0_182">
              <a:extLst>
                <a:ext uri="{FF2B5EF4-FFF2-40B4-BE49-F238E27FC236}">
                  <a16:creationId xmlns:a16="http://schemas.microsoft.com/office/drawing/2014/main" id="{4F38EEDA-7094-852B-F992-F7257ACADD89}"/>
                </a:ext>
              </a:extLst>
            </p:cNvPr>
            <p:cNvSpPr/>
            <p:nvPr/>
          </p:nvSpPr>
          <p:spPr>
            <a:xfrm>
              <a:off x="3454" y="1197"/>
              <a:ext cx="545" cy="784"/>
            </a:xfrm>
            <a:custGeom>
              <a:avLst/>
              <a:gdLst/>
              <a:ahLst/>
              <a:cxnLst/>
              <a:rect l="l" t="t" r="r" b="b"/>
              <a:pathLst>
                <a:path w="399" h="573" extrusionOk="0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24;g125dea5402f_0_182">
              <a:extLst>
                <a:ext uri="{FF2B5EF4-FFF2-40B4-BE49-F238E27FC236}">
                  <a16:creationId xmlns:a16="http://schemas.microsoft.com/office/drawing/2014/main" id="{0E01416C-0369-3E05-A855-0927FC037BE8}"/>
                </a:ext>
              </a:extLst>
            </p:cNvPr>
            <p:cNvSpPr/>
            <p:nvPr/>
          </p:nvSpPr>
          <p:spPr>
            <a:xfrm>
              <a:off x="3454" y="1197"/>
              <a:ext cx="545" cy="784"/>
            </a:xfrm>
            <a:custGeom>
              <a:avLst/>
              <a:gdLst/>
              <a:ahLst/>
              <a:cxnLst/>
              <a:rect l="l" t="t" r="r" b="b"/>
              <a:pathLst>
                <a:path w="399" h="573" extrusionOk="0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25;g125dea5402f_0_182">
              <a:extLst>
                <a:ext uri="{FF2B5EF4-FFF2-40B4-BE49-F238E27FC236}">
                  <a16:creationId xmlns:a16="http://schemas.microsoft.com/office/drawing/2014/main" id="{1910F2A8-B96C-7A77-F89C-6F7BC8732B90}"/>
                </a:ext>
              </a:extLst>
            </p:cNvPr>
            <p:cNvSpPr/>
            <p:nvPr/>
          </p:nvSpPr>
          <p:spPr>
            <a:xfrm>
              <a:off x="3278" y="1564"/>
              <a:ext cx="405" cy="730"/>
            </a:xfrm>
            <a:custGeom>
              <a:avLst/>
              <a:gdLst/>
              <a:ahLst/>
              <a:cxnLst/>
              <a:rect l="l" t="t" r="r" b="b"/>
              <a:pathLst>
                <a:path w="297" h="534" extrusionOk="0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26;g125dea5402f_0_182">
              <a:extLst>
                <a:ext uri="{FF2B5EF4-FFF2-40B4-BE49-F238E27FC236}">
                  <a16:creationId xmlns:a16="http://schemas.microsoft.com/office/drawing/2014/main" id="{64AFE284-35B7-12B0-BB5B-02F2E4A06CB7}"/>
                </a:ext>
              </a:extLst>
            </p:cNvPr>
            <p:cNvSpPr/>
            <p:nvPr/>
          </p:nvSpPr>
          <p:spPr>
            <a:xfrm>
              <a:off x="3278" y="1564"/>
              <a:ext cx="405" cy="730"/>
            </a:xfrm>
            <a:custGeom>
              <a:avLst/>
              <a:gdLst/>
              <a:ahLst/>
              <a:cxnLst/>
              <a:rect l="l" t="t" r="r" b="b"/>
              <a:pathLst>
                <a:path w="297" h="534" extrusionOk="0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27;g125dea5402f_0_182">
              <a:extLst>
                <a:ext uri="{FF2B5EF4-FFF2-40B4-BE49-F238E27FC236}">
                  <a16:creationId xmlns:a16="http://schemas.microsoft.com/office/drawing/2014/main" id="{0DAD7896-0CCE-F3EE-ED8B-2E4B43F4BFD5}"/>
                </a:ext>
              </a:extLst>
            </p:cNvPr>
            <p:cNvSpPr/>
            <p:nvPr/>
          </p:nvSpPr>
          <p:spPr>
            <a:xfrm>
              <a:off x="3103" y="2246"/>
              <a:ext cx="580" cy="499"/>
            </a:xfrm>
            <a:custGeom>
              <a:avLst/>
              <a:gdLst/>
              <a:ahLst/>
              <a:cxnLst/>
              <a:rect l="l" t="t" r="r" b="b"/>
              <a:pathLst>
                <a:path w="425" h="365" extrusionOk="0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28;g125dea5402f_0_182">
              <a:extLst>
                <a:ext uri="{FF2B5EF4-FFF2-40B4-BE49-F238E27FC236}">
                  <a16:creationId xmlns:a16="http://schemas.microsoft.com/office/drawing/2014/main" id="{FE22FC10-A1EE-7098-DCC9-4EBD96CD74A2}"/>
                </a:ext>
              </a:extLst>
            </p:cNvPr>
            <p:cNvSpPr/>
            <p:nvPr/>
          </p:nvSpPr>
          <p:spPr>
            <a:xfrm>
              <a:off x="3103" y="2246"/>
              <a:ext cx="580" cy="499"/>
            </a:xfrm>
            <a:custGeom>
              <a:avLst/>
              <a:gdLst/>
              <a:ahLst/>
              <a:cxnLst/>
              <a:rect l="l" t="t" r="r" b="b"/>
              <a:pathLst>
                <a:path w="425" h="365" extrusionOk="0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29;g125dea5402f_0_182">
              <a:extLst>
                <a:ext uri="{FF2B5EF4-FFF2-40B4-BE49-F238E27FC236}">
                  <a16:creationId xmlns:a16="http://schemas.microsoft.com/office/drawing/2014/main" id="{46A7818D-EE01-CEF8-ACD8-7E002BB02D08}"/>
                </a:ext>
              </a:extLst>
            </p:cNvPr>
            <p:cNvSpPr/>
            <p:nvPr/>
          </p:nvSpPr>
          <p:spPr>
            <a:xfrm>
              <a:off x="2804" y="2586"/>
              <a:ext cx="501" cy="573"/>
            </a:xfrm>
            <a:custGeom>
              <a:avLst/>
              <a:gdLst/>
              <a:ahLst/>
              <a:cxnLst/>
              <a:rect l="l" t="t" r="r" b="b"/>
              <a:pathLst>
                <a:path w="367" h="419" extrusionOk="0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0;g125dea5402f_0_182">
              <a:extLst>
                <a:ext uri="{FF2B5EF4-FFF2-40B4-BE49-F238E27FC236}">
                  <a16:creationId xmlns:a16="http://schemas.microsoft.com/office/drawing/2014/main" id="{223FAD47-322F-FD10-388D-716063CE044B}"/>
                </a:ext>
              </a:extLst>
            </p:cNvPr>
            <p:cNvSpPr/>
            <p:nvPr/>
          </p:nvSpPr>
          <p:spPr>
            <a:xfrm>
              <a:off x="2804" y="2586"/>
              <a:ext cx="501" cy="573"/>
            </a:xfrm>
            <a:custGeom>
              <a:avLst/>
              <a:gdLst/>
              <a:ahLst/>
              <a:cxnLst/>
              <a:rect l="l" t="t" r="r" b="b"/>
              <a:pathLst>
                <a:path w="367" h="419" extrusionOk="0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31;g125dea5402f_0_182">
              <a:extLst>
                <a:ext uri="{FF2B5EF4-FFF2-40B4-BE49-F238E27FC236}">
                  <a16:creationId xmlns:a16="http://schemas.microsoft.com/office/drawing/2014/main" id="{AE729BE2-9494-1F28-BA19-13A95EF0E170}"/>
                </a:ext>
              </a:extLst>
            </p:cNvPr>
            <p:cNvSpPr/>
            <p:nvPr/>
          </p:nvSpPr>
          <p:spPr>
            <a:xfrm>
              <a:off x="2462" y="1749"/>
              <a:ext cx="844" cy="913"/>
            </a:xfrm>
            <a:custGeom>
              <a:avLst/>
              <a:gdLst/>
              <a:ahLst/>
              <a:cxnLst/>
              <a:rect l="l" t="t" r="r" b="b"/>
              <a:pathLst>
                <a:path w="617" h="668" extrusionOk="0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32;g125dea5402f_0_182">
              <a:extLst>
                <a:ext uri="{FF2B5EF4-FFF2-40B4-BE49-F238E27FC236}">
                  <a16:creationId xmlns:a16="http://schemas.microsoft.com/office/drawing/2014/main" id="{CF8250AD-802A-82CB-C7C5-7A7BBFAF3A32}"/>
                </a:ext>
              </a:extLst>
            </p:cNvPr>
            <p:cNvSpPr/>
            <p:nvPr/>
          </p:nvSpPr>
          <p:spPr>
            <a:xfrm>
              <a:off x="2462" y="1749"/>
              <a:ext cx="844" cy="913"/>
            </a:xfrm>
            <a:custGeom>
              <a:avLst/>
              <a:gdLst/>
              <a:ahLst/>
              <a:cxnLst/>
              <a:rect l="l" t="t" r="r" b="b"/>
              <a:pathLst>
                <a:path w="617" h="668" extrusionOk="0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33;g125dea5402f_0_182">
              <a:extLst>
                <a:ext uri="{FF2B5EF4-FFF2-40B4-BE49-F238E27FC236}">
                  <a16:creationId xmlns:a16="http://schemas.microsoft.com/office/drawing/2014/main" id="{2E974C84-6750-876C-63D2-0377F2072E49}"/>
                </a:ext>
              </a:extLst>
            </p:cNvPr>
            <p:cNvSpPr/>
            <p:nvPr/>
          </p:nvSpPr>
          <p:spPr>
            <a:xfrm>
              <a:off x="2032" y="1824"/>
              <a:ext cx="554" cy="497"/>
            </a:xfrm>
            <a:custGeom>
              <a:avLst/>
              <a:gdLst/>
              <a:ahLst/>
              <a:cxnLst/>
              <a:rect l="l" t="t" r="r" b="b"/>
              <a:pathLst>
                <a:path w="406" h="364" extrusionOk="0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34;g125dea5402f_0_182">
              <a:extLst>
                <a:ext uri="{FF2B5EF4-FFF2-40B4-BE49-F238E27FC236}">
                  <a16:creationId xmlns:a16="http://schemas.microsoft.com/office/drawing/2014/main" id="{7BAA4081-5C50-E52F-922B-F230F85A1CD9}"/>
                </a:ext>
              </a:extLst>
            </p:cNvPr>
            <p:cNvSpPr/>
            <p:nvPr/>
          </p:nvSpPr>
          <p:spPr>
            <a:xfrm>
              <a:off x="2032" y="1824"/>
              <a:ext cx="554" cy="497"/>
            </a:xfrm>
            <a:custGeom>
              <a:avLst/>
              <a:gdLst/>
              <a:ahLst/>
              <a:cxnLst/>
              <a:rect l="l" t="t" r="r" b="b"/>
              <a:pathLst>
                <a:path w="406" h="364" extrusionOk="0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35;g125dea5402f_0_182">
              <a:extLst>
                <a:ext uri="{FF2B5EF4-FFF2-40B4-BE49-F238E27FC236}">
                  <a16:creationId xmlns:a16="http://schemas.microsoft.com/office/drawing/2014/main" id="{8B7CB14D-39D2-9899-1F29-DBFF2B4D1C2F}"/>
                </a:ext>
              </a:extLst>
            </p:cNvPr>
            <p:cNvSpPr/>
            <p:nvPr/>
          </p:nvSpPr>
          <p:spPr>
            <a:xfrm>
              <a:off x="1488" y="1824"/>
              <a:ext cx="571" cy="313"/>
            </a:xfrm>
            <a:custGeom>
              <a:avLst/>
              <a:gdLst/>
              <a:ahLst/>
              <a:cxnLst/>
              <a:rect l="l" t="t" r="r" b="b"/>
              <a:pathLst>
                <a:path w="418" h="229" extrusionOk="0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36;g125dea5402f_0_182">
              <a:extLst>
                <a:ext uri="{FF2B5EF4-FFF2-40B4-BE49-F238E27FC236}">
                  <a16:creationId xmlns:a16="http://schemas.microsoft.com/office/drawing/2014/main" id="{846A1402-8850-6469-B3B9-6B50522DCC54}"/>
                </a:ext>
              </a:extLst>
            </p:cNvPr>
            <p:cNvSpPr/>
            <p:nvPr/>
          </p:nvSpPr>
          <p:spPr>
            <a:xfrm>
              <a:off x="1488" y="1824"/>
              <a:ext cx="571" cy="313"/>
            </a:xfrm>
            <a:custGeom>
              <a:avLst/>
              <a:gdLst/>
              <a:ahLst/>
              <a:cxnLst/>
              <a:rect l="l" t="t" r="r" b="b"/>
              <a:pathLst>
                <a:path w="418" h="229" extrusionOk="0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37;g125dea5402f_0_182">
              <a:extLst>
                <a:ext uri="{FF2B5EF4-FFF2-40B4-BE49-F238E27FC236}">
                  <a16:creationId xmlns:a16="http://schemas.microsoft.com/office/drawing/2014/main" id="{C540F9C7-82F0-0AB8-5621-F2F39E421373}"/>
                </a:ext>
              </a:extLst>
            </p:cNvPr>
            <p:cNvSpPr/>
            <p:nvPr/>
          </p:nvSpPr>
          <p:spPr>
            <a:xfrm>
              <a:off x="2585" y="911"/>
              <a:ext cx="1044" cy="1040"/>
            </a:xfrm>
            <a:custGeom>
              <a:avLst/>
              <a:gdLst/>
              <a:ahLst/>
              <a:cxnLst/>
              <a:rect l="l" t="t" r="r" b="b"/>
              <a:pathLst>
                <a:path w="765" h="762" extrusionOk="0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38;g125dea5402f_0_182">
              <a:extLst>
                <a:ext uri="{FF2B5EF4-FFF2-40B4-BE49-F238E27FC236}">
                  <a16:creationId xmlns:a16="http://schemas.microsoft.com/office/drawing/2014/main" id="{D2BEB4EC-33CB-3BE9-8671-57052E6F5665}"/>
                </a:ext>
              </a:extLst>
            </p:cNvPr>
            <p:cNvSpPr/>
            <p:nvPr/>
          </p:nvSpPr>
          <p:spPr>
            <a:xfrm>
              <a:off x="2585" y="911"/>
              <a:ext cx="1044" cy="1040"/>
            </a:xfrm>
            <a:custGeom>
              <a:avLst/>
              <a:gdLst/>
              <a:ahLst/>
              <a:cxnLst/>
              <a:rect l="l" t="t" r="r" b="b"/>
              <a:pathLst>
                <a:path w="765" h="762" extrusionOk="0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39;g125dea5402f_0_182">
              <a:extLst>
                <a:ext uri="{FF2B5EF4-FFF2-40B4-BE49-F238E27FC236}">
                  <a16:creationId xmlns:a16="http://schemas.microsoft.com/office/drawing/2014/main" id="{C7F432A3-1272-5466-D50B-5D10C693CB56}"/>
                </a:ext>
              </a:extLst>
            </p:cNvPr>
            <p:cNvSpPr/>
            <p:nvPr/>
          </p:nvSpPr>
          <p:spPr>
            <a:xfrm>
              <a:off x="2935" y="781"/>
              <a:ext cx="397" cy="444"/>
            </a:xfrm>
            <a:custGeom>
              <a:avLst/>
              <a:gdLst/>
              <a:ahLst/>
              <a:cxnLst/>
              <a:rect l="l" t="t" r="r" b="b"/>
              <a:pathLst>
                <a:path w="291" h="325" extrusionOk="0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0;g125dea5402f_0_182">
              <a:extLst>
                <a:ext uri="{FF2B5EF4-FFF2-40B4-BE49-F238E27FC236}">
                  <a16:creationId xmlns:a16="http://schemas.microsoft.com/office/drawing/2014/main" id="{EB5AA03A-8E04-D8CA-8803-023CD4F276C6}"/>
                </a:ext>
              </a:extLst>
            </p:cNvPr>
            <p:cNvSpPr/>
            <p:nvPr/>
          </p:nvSpPr>
          <p:spPr>
            <a:xfrm>
              <a:off x="2935" y="781"/>
              <a:ext cx="397" cy="444"/>
            </a:xfrm>
            <a:custGeom>
              <a:avLst/>
              <a:gdLst/>
              <a:ahLst/>
              <a:cxnLst/>
              <a:rect l="l" t="t" r="r" b="b"/>
              <a:pathLst>
                <a:path w="291" h="325" extrusionOk="0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41;g125dea5402f_0_182">
              <a:extLst>
                <a:ext uri="{FF2B5EF4-FFF2-40B4-BE49-F238E27FC236}">
                  <a16:creationId xmlns:a16="http://schemas.microsoft.com/office/drawing/2014/main" id="{FFD2517F-CCAD-9CD6-E9E1-C66A9F994636}"/>
                </a:ext>
              </a:extLst>
            </p:cNvPr>
            <p:cNvSpPr/>
            <p:nvPr/>
          </p:nvSpPr>
          <p:spPr>
            <a:xfrm>
              <a:off x="2163" y="682"/>
              <a:ext cx="449" cy="572"/>
            </a:xfrm>
            <a:custGeom>
              <a:avLst/>
              <a:gdLst/>
              <a:ahLst/>
              <a:cxnLst/>
              <a:rect l="l" t="t" r="r" b="b"/>
              <a:pathLst>
                <a:path w="329" h="419" extrusionOk="0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42;g125dea5402f_0_182">
              <a:extLst>
                <a:ext uri="{FF2B5EF4-FFF2-40B4-BE49-F238E27FC236}">
                  <a16:creationId xmlns:a16="http://schemas.microsoft.com/office/drawing/2014/main" id="{F6B031B7-9E13-8826-FBD3-0B37DD665E2D}"/>
                </a:ext>
              </a:extLst>
            </p:cNvPr>
            <p:cNvSpPr/>
            <p:nvPr/>
          </p:nvSpPr>
          <p:spPr>
            <a:xfrm>
              <a:off x="2163" y="682"/>
              <a:ext cx="449" cy="572"/>
            </a:xfrm>
            <a:custGeom>
              <a:avLst/>
              <a:gdLst/>
              <a:ahLst/>
              <a:cxnLst/>
              <a:rect l="l" t="t" r="r" b="b"/>
              <a:pathLst>
                <a:path w="329" h="419" extrusionOk="0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43;g125dea5402f_0_182">
              <a:extLst>
                <a:ext uri="{FF2B5EF4-FFF2-40B4-BE49-F238E27FC236}">
                  <a16:creationId xmlns:a16="http://schemas.microsoft.com/office/drawing/2014/main" id="{75EC07CB-AE44-21ED-9851-486A10946E6A}"/>
                </a:ext>
              </a:extLst>
            </p:cNvPr>
            <p:cNvSpPr/>
            <p:nvPr/>
          </p:nvSpPr>
          <p:spPr>
            <a:xfrm>
              <a:off x="1488" y="966"/>
              <a:ext cx="1316" cy="1071"/>
            </a:xfrm>
            <a:custGeom>
              <a:avLst/>
              <a:gdLst/>
              <a:ahLst/>
              <a:cxnLst/>
              <a:rect l="l" t="t" r="r" b="b"/>
              <a:pathLst>
                <a:path w="964" h="783" extrusionOk="0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44;g125dea5402f_0_182">
              <a:extLst>
                <a:ext uri="{FF2B5EF4-FFF2-40B4-BE49-F238E27FC236}">
                  <a16:creationId xmlns:a16="http://schemas.microsoft.com/office/drawing/2014/main" id="{D7046802-8B28-66A9-C1CD-44DA0A2DE52B}"/>
                </a:ext>
              </a:extLst>
            </p:cNvPr>
            <p:cNvSpPr/>
            <p:nvPr/>
          </p:nvSpPr>
          <p:spPr>
            <a:xfrm>
              <a:off x="1488" y="966"/>
              <a:ext cx="1316" cy="1071"/>
            </a:xfrm>
            <a:custGeom>
              <a:avLst/>
              <a:gdLst/>
              <a:ahLst/>
              <a:cxnLst/>
              <a:rect l="l" t="t" r="r" b="b"/>
              <a:pathLst>
                <a:path w="964" h="783" extrusionOk="0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45;g125dea5402f_0_182">
              <a:extLst>
                <a:ext uri="{FF2B5EF4-FFF2-40B4-BE49-F238E27FC236}">
                  <a16:creationId xmlns:a16="http://schemas.microsoft.com/office/drawing/2014/main" id="{DDCE7153-1817-4F1F-0647-D3C1428282F9}"/>
                </a:ext>
              </a:extLst>
            </p:cNvPr>
            <p:cNvSpPr/>
            <p:nvPr/>
          </p:nvSpPr>
          <p:spPr>
            <a:xfrm>
              <a:off x="3252" y="1113"/>
              <a:ext cx="221" cy="159"/>
            </a:xfrm>
            <a:custGeom>
              <a:avLst/>
              <a:gdLst/>
              <a:ahLst/>
              <a:cxnLst/>
              <a:rect l="l" t="t" r="r" b="b"/>
              <a:pathLst>
                <a:path w="162" h="116" extrusionOk="0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46;g125dea5402f_0_182">
              <a:extLst>
                <a:ext uri="{FF2B5EF4-FFF2-40B4-BE49-F238E27FC236}">
                  <a16:creationId xmlns:a16="http://schemas.microsoft.com/office/drawing/2014/main" id="{6FFBC4A6-3CEF-FE3D-0D72-65AD70CB6AA1}"/>
                </a:ext>
              </a:extLst>
            </p:cNvPr>
            <p:cNvSpPr/>
            <p:nvPr/>
          </p:nvSpPr>
          <p:spPr>
            <a:xfrm>
              <a:off x="3252" y="1113"/>
              <a:ext cx="221" cy="159"/>
            </a:xfrm>
            <a:custGeom>
              <a:avLst/>
              <a:gdLst/>
              <a:ahLst/>
              <a:cxnLst/>
              <a:rect l="l" t="t" r="r" b="b"/>
              <a:pathLst>
                <a:path w="162" h="116" extrusionOk="0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47;g125dea5402f_0_182">
              <a:extLst>
                <a:ext uri="{FF2B5EF4-FFF2-40B4-BE49-F238E27FC236}">
                  <a16:creationId xmlns:a16="http://schemas.microsoft.com/office/drawing/2014/main" id="{0E819737-4D70-8023-3E8D-88B83A30FAD2}"/>
                </a:ext>
              </a:extLst>
            </p:cNvPr>
            <p:cNvSpPr/>
            <p:nvPr/>
          </p:nvSpPr>
          <p:spPr>
            <a:xfrm>
              <a:off x="3303" y="1068"/>
              <a:ext cx="73" cy="24"/>
            </a:xfrm>
            <a:custGeom>
              <a:avLst/>
              <a:gdLst/>
              <a:ahLst/>
              <a:cxnLst/>
              <a:rect l="l" t="t" r="r" b="b"/>
              <a:pathLst>
                <a:path w="53" h="17" extrusionOk="0">
                  <a:moveTo>
                    <a:pt x="0" y="16"/>
                  </a:moveTo>
                  <a:lnTo>
                    <a:pt x="13" y="0"/>
                  </a:lnTo>
                  <a:lnTo>
                    <a:pt x="32" y="0"/>
                  </a:lnTo>
                  <a:lnTo>
                    <a:pt x="52" y="16"/>
                  </a:lnTo>
                  <a:lnTo>
                    <a:pt x="0" y="16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48;g125dea5402f_0_182">
              <a:extLst>
                <a:ext uri="{FF2B5EF4-FFF2-40B4-BE49-F238E27FC236}">
                  <a16:creationId xmlns:a16="http://schemas.microsoft.com/office/drawing/2014/main" id="{8AA25747-577C-C7F1-05D6-FCC1FC146E2F}"/>
                </a:ext>
              </a:extLst>
            </p:cNvPr>
            <p:cNvSpPr/>
            <p:nvPr/>
          </p:nvSpPr>
          <p:spPr>
            <a:xfrm>
              <a:off x="3303" y="1068"/>
              <a:ext cx="73" cy="24"/>
            </a:xfrm>
            <a:custGeom>
              <a:avLst/>
              <a:gdLst/>
              <a:ahLst/>
              <a:cxnLst/>
              <a:rect l="l" t="t" r="r" b="b"/>
              <a:pathLst>
                <a:path w="53" h="17" extrusionOk="0">
                  <a:moveTo>
                    <a:pt x="0" y="16"/>
                  </a:moveTo>
                  <a:lnTo>
                    <a:pt x="13" y="0"/>
                  </a:lnTo>
                  <a:lnTo>
                    <a:pt x="32" y="0"/>
                  </a:lnTo>
                  <a:lnTo>
                    <a:pt x="52" y="16"/>
                  </a:lnTo>
                  <a:lnTo>
                    <a:pt x="0" y="16"/>
                  </a:lnTo>
                </a:path>
              </a:pathLst>
            </a:custGeom>
            <a:solidFill>
              <a:srgbClr val="F2F2F2"/>
            </a:solidFill>
            <a:ln w="9525" cap="rnd" cmpd="sng">
              <a:solidFill>
                <a:srgbClr val="0A3B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162;g125dea5402f_0_182">
            <a:extLst>
              <a:ext uri="{FF2B5EF4-FFF2-40B4-BE49-F238E27FC236}">
                <a16:creationId xmlns:a16="http://schemas.microsoft.com/office/drawing/2014/main" id="{4DF2D927-11A8-7003-1572-0459DA561302}"/>
              </a:ext>
            </a:extLst>
          </p:cNvPr>
          <p:cNvSpPr txBox="1"/>
          <p:nvPr/>
        </p:nvSpPr>
        <p:spPr>
          <a:xfrm>
            <a:off x="568960" y="5580675"/>
            <a:ext cx="37155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entury Gothic" panose="020B0502020202020204" pitchFamily="34" charset="0"/>
                <a:ea typeface="Trebuchet MS"/>
                <a:cs typeface="Trebuchet MS"/>
                <a:sym typeface="Trebuchet MS"/>
              </a:rPr>
              <a:t>*Cumulativo de todas as semanas.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8" name="Google Shape;168;g125dea5402f_0_182">
            <a:extLst>
              <a:ext uri="{FF2B5EF4-FFF2-40B4-BE49-F238E27FC236}">
                <a16:creationId xmlns:a16="http://schemas.microsoft.com/office/drawing/2014/main" id="{A52F0B35-EFC1-BA53-E2D1-9FBC23AC4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974955"/>
              </p:ext>
            </p:extLst>
          </p:nvPr>
        </p:nvGraphicFramePr>
        <p:xfrm>
          <a:off x="7953608" y="1532967"/>
          <a:ext cx="2874725" cy="41592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5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Trebuchet MS"/>
                          <a:cs typeface="Trebuchet MS"/>
                          <a:sym typeface="Trebuchet MS"/>
                        </a:rPr>
                        <a:t>Estado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Montserrat" pitchFamily="2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Trebuchet MS"/>
                          <a:cs typeface="Trebuchet MS"/>
                          <a:sym typeface="Trebuchet MS"/>
                        </a:rPr>
                        <a:t>Total de Startups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Montserrat" pitchFamily="2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0" i="0" u="none" strike="noStrike" noProof="0" dirty="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SP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MG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SC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RJ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RS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PR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PE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BA</a:t>
                      </a:r>
                      <a:endParaRPr sz="130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AM</a:t>
                      </a: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DF</a:t>
                      </a: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solidFill>
                            <a:srgbClr val="343434"/>
                          </a:solidFill>
                          <a:latin typeface="Montserrat" pitchFamily="2" charset="0"/>
                        </a:rPr>
                        <a:t>CE</a:t>
                      </a: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43434"/>
                        </a:solidFill>
                        <a:latin typeface="Montserrat" pitchFamily="2" charset="0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ED7796B2-2FDA-6AB0-AA0B-CAFF39EB502D}"/>
              </a:ext>
            </a:extLst>
          </p:cNvPr>
          <p:cNvSpPr/>
          <p:nvPr/>
        </p:nvSpPr>
        <p:spPr>
          <a:xfrm>
            <a:off x="5076804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476;p58">
            <a:extLst>
              <a:ext uri="{FF2B5EF4-FFF2-40B4-BE49-F238E27FC236}">
                <a16:creationId xmlns:a16="http://schemas.microsoft.com/office/drawing/2014/main" id="{DF78FE3E-2718-3B5D-103F-C6D5DCB28D59}"/>
              </a:ext>
            </a:extLst>
          </p:cNvPr>
          <p:cNvSpPr txBox="1"/>
          <p:nvPr/>
        </p:nvSpPr>
        <p:spPr>
          <a:xfrm>
            <a:off x="487424" y="1033971"/>
            <a:ext cx="45038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Dispersão Geográfica das startups</a:t>
            </a:r>
          </a:p>
        </p:txBody>
      </p:sp>
      <p:sp>
        <p:nvSpPr>
          <p:cNvPr id="82" name="Google Shape;476;p58">
            <a:extLst>
              <a:ext uri="{FF2B5EF4-FFF2-40B4-BE49-F238E27FC236}">
                <a16:creationId xmlns:a16="http://schemas.microsoft.com/office/drawing/2014/main" id="{710FE27B-5900-DE8D-7DB0-5C6EC60AA21C}"/>
              </a:ext>
            </a:extLst>
          </p:cNvPr>
          <p:cNvSpPr txBox="1"/>
          <p:nvPr/>
        </p:nvSpPr>
        <p:spPr>
          <a:xfrm>
            <a:off x="8367840" y="1033972"/>
            <a:ext cx="18890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Visão geral</a:t>
            </a:r>
          </a:p>
        </p:txBody>
      </p:sp>
      <p:sp>
        <p:nvSpPr>
          <p:cNvPr id="86" name="Google Shape;167;g125dea5402f_0_182">
            <a:extLst>
              <a:ext uri="{FF2B5EF4-FFF2-40B4-BE49-F238E27FC236}">
                <a16:creationId xmlns:a16="http://schemas.microsoft.com/office/drawing/2014/main" id="{126DDFB1-CD98-789C-6F6D-FE38DB0D3374}"/>
              </a:ext>
            </a:extLst>
          </p:cNvPr>
          <p:cNvSpPr/>
          <p:nvPr/>
        </p:nvSpPr>
        <p:spPr>
          <a:xfrm>
            <a:off x="5238347" y="1132239"/>
            <a:ext cx="159329" cy="318539"/>
          </a:xfrm>
          <a:custGeom>
            <a:avLst/>
            <a:gdLst/>
            <a:ahLst/>
            <a:cxnLst/>
            <a:rect l="l" t="t" r="r" b="b"/>
            <a:pathLst>
              <a:path w="7207" h="14407" extrusionOk="0">
                <a:moveTo>
                  <a:pt x="5399" y="4083"/>
                </a:moveTo>
                <a:lnTo>
                  <a:pt x="7204" y="0"/>
                </a:lnTo>
                <a:lnTo>
                  <a:pt x="0" y="0"/>
                </a:lnTo>
                <a:lnTo>
                  <a:pt x="1805" y="4083"/>
                </a:lnTo>
                <a:cubicBezTo>
                  <a:pt x="726" y="4704"/>
                  <a:pt x="0" y="5869"/>
                  <a:pt x="0" y="7202"/>
                </a:cubicBezTo>
                <a:lnTo>
                  <a:pt x="2702" y="7202"/>
                </a:lnTo>
                <a:lnTo>
                  <a:pt x="3603" y="14406"/>
                </a:lnTo>
                <a:lnTo>
                  <a:pt x="4503" y="7202"/>
                </a:lnTo>
                <a:lnTo>
                  <a:pt x="7206" y="7202"/>
                </a:lnTo>
                <a:cubicBezTo>
                  <a:pt x="7206" y="5867"/>
                  <a:pt x="6478" y="4704"/>
                  <a:pt x="5399" y="4083"/>
                </a:cubicBezTo>
                <a:close/>
                <a:moveTo>
                  <a:pt x="3605" y="12073"/>
                </a:moveTo>
                <a:lnTo>
                  <a:pt x="3603" y="12083"/>
                </a:lnTo>
                <a:lnTo>
                  <a:pt x="3601" y="12073"/>
                </a:lnTo>
                <a:lnTo>
                  <a:pt x="2988" y="7202"/>
                </a:lnTo>
                <a:lnTo>
                  <a:pt x="4214" y="7202"/>
                </a:lnTo>
                <a:lnTo>
                  <a:pt x="3605" y="12073"/>
                </a:lnTo>
                <a:close/>
                <a:moveTo>
                  <a:pt x="300" y="6914"/>
                </a:moveTo>
                <a:cubicBezTo>
                  <a:pt x="396" y="5846"/>
                  <a:pt x="1008" y="4874"/>
                  <a:pt x="1948" y="4332"/>
                </a:cubicBezTo>
                <a:lnTo>
                  <a:pt x="2172" y="4203"/>
                </a:lnTo>
                <a:lnTo>
                  <a:pt x="2068" y="3966"/>
                </a:lnTo>
                <a:lnTo>
                  <a:pt x="442" y="287"/>
                </a:lnTo>
                <a:lnTo>
                  <a:pt x="6760" y="287"/>
                </a:lnTo>
                <a:lnTo>
                  <a:pt x="5134" y="3966"/>
                </a:lnTo>
                <a:lnTo>
                  <a:pt x="5030" y="4203"/>
                </a:lnTo>
                <a:lnTo>
                  <a:pt x="5254" y="4332"/>
                </a:lnTo>
                <a:cubicBezTo>
                  <a:pt x="6195" y="4874"/>
                  <a:pt x="6808" y="5846"/>
                  <a:pt x="6902" y="6914"/>
                </a:cubicBezTo>
                <a:lnTo>
                  <a:pt x="300" y="691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478;p58">
            <a:extLst>
              <a:ext uri="{FF2B5EF4-FFF2-40B4-BE49-F238E27FC236}">
                <a16:creationId xmlns:a16="http://schemas.microsoft.com/office/drawing/2014/main" id="{933CF001-7276-C5F6-E8A0-FD5512AEEF90}"/>
              </a:ext>
            </a:extLst>
          </p:cNvPr>
          <p:cNvCxnSpPr>
            <a:cxnSpLocks/>
          </p:cNvCxnSpPr>
          <p:nvPr/>
        </p:nvCxnSpPr>
        <p:spPr>
          <a:xfrm>
            <a:off x="6981662" y="792169"/>
            <a:ext cx="0" cy="5218337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Retângulo: Cantos Superiores Arredondados 89">
            <a:extLst>
              <a:ext uri="{FF2B5EF4-FFF2-40B4-BE49-F238E27FC236}">
                <a16:creationId xmlns:a16="http://schemas.microsoft.com/office/drawing/2014/main" id="{C39A4FB8-457C-5F8C-BFB6-6ADDD4CFF100}"/>
              </a:ext>
            </a:extLst>
          </p:cNvPr>
          <p:cNvSpPr/>
          <p:nvPr/>
        </p:nvSpPr>
        <p:spPr>
          <a:xfrm>
            <a:off x="684824" y="3806932"/>
            <a:ext cx="1584020" cy="349253"/>
          </a:xfrm>
          <a:prstGeom prst="round2SameRect">
            <a:avLst/>
          </a:prstGeom>
          <a:gradFill>
            <a:gsLst>
              <a:gs pos="0">
                <a:srgbClr val="8800CC"/>
              </a:gs>
              <a:gs pos="100000">
                <a:srgbClr val="033C73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oogle Shape;149;g125dea5402f_0_182">
            <a:extLst>
              <a:ext uri="{FF2B5EF4-FFF2-40B4-BE49-F238E27FC236}">
                <a16:creationId xmlns:a16="http://schemas.microsoft.com/office/drawing/2014/main" id="{1E152989-8D23-364A-A6C0-BB8ECF42DB51}"/>
              </a:ext>
            </a:extLst>
          </p:cNvPr>
          <p:cNvGrpSpPr/>
          <p:nvPr/>
        </p:nvGrpSpPr>
        <p:grpSpPr>
          <a:xfrm>
            <a:off x="684823" y="3845699"/>
            <a:ext cx="1584025" cy="1684487"/>
            <a:chOff x="6526442" y="3941112"/>
            <a:chExt cx="1972596" cy="2097702"/>
          </a:xfrm>
        </p:grpSpPr>
        <p:grpSp>
          <p:nvGrpSpPr>
            <p:cNvPr id="68" name="Google Shape;150;g125dea5402f_0_182">
              <a:extLst>
                <a:ext uri="{FF2B5EF4-FFF2-40B4-BE49-F238E27FC236}">
                  <a16:creationId xmlns:a16="http://schemas.microsoft.com/office/drawing/2014/main" id="{F7CF857F-C844-A9EC-E9E7-BD2D73231406}"/>
                </a:ext>
              </a:extLst>
            </p:cNvPr>
            <p:cNvGrpSpPr/>
            <p:nvPr/>
          </p:nvGrpSpPr>
          <p:grpSpPr>
            <a:xfrm>
              <a:off x="6526442" y="3941112"/>
              <a:ext cx="1972596" cy="2097702"/>
              <a:chOff x="3847443" y="1415855"/>
              <a:chExt cx="1461507" cy="6256195"/>
            </a:xfrm>
          </p:grpSpPr>
          <p:sp>
            <p:nvSpPr>
              <p:cNvPr id="75" name="Google Shape;151;g125dea5402f_0_182">
                <a:extLst>
                  <a:ext uri="{FF2B5EF4-FFF2-40B4-BE49-F238E27FC236}">
                    <a16:creationId xmlns:a16="http://schemas.microsoft.com/office/drawing/2014/main" id="{DF5C3D52-A48C-2637-B301-0053B009A825}"/>
                  </a:ext>
                </a:extLst>
              </p:cNvPr>
              <p:cNvSpPr/>
              <p:nvPr/>
            </p:nvSpPr>
            <p:spPr>
              <a:xfrm>
                <a:off x="3847443" y="2603249"/>
                <a:ext cx="1461507" cy="5068801"/>
              </a:xfrm>
              <a:prstGeom prst="rect">
                <a:avLst/>
              </a:prstGeom>
              <a:noFill/>
              <a:ln w="9525" cap="flat" cmpd="sng">
                <a:solidFill>
                  <a:srgbClr val="0A3B8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Montserrat" pitchFamily="2" charset="0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6" name="Google Shape;152;g125dea5402f_0_182">
                <a:extLst>
                  <a:ext uri="{FF2B5EF4-FFF2-40B4-BE49-F238E27FC236}">
                    <a16:creationId xmlns:a16="http://schemas.microsoft.com/office/drawing/2014/main" id="{1820E7C3-A1A1-0F5E-258B-FF36093FD116}"/>
                  </a:ext>
                </a:extLst>
              </p:cNvPr>
              <p:cNvSpPr/>
              <p:nvPr/>
            </p:nvSpPr>
            <p:spPr>
              <a:xfrm flipH="1">
                <a:off x="3975458" y="1415855"/>
                <a:ext cx="1198173" cy="1120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pt-B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itchFamily="2" charset="0"/>
                    <a:ea typeface="Trebuchet MS"/>
                    <a:cs typeface="Trebuchet MS"/>
                    <a:sym typeface="Trebuchet MS"/>
                  </a:rPr>
                  <a:t>Concentração</a:t>
                </a:r>
                <a:endParaRPr kumimoji="0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9" name="Google Shape;153;g125dea5402f_0_182">
              <a:extLst>
                <a:ext uri="{FF2B5EF4-FFF2-40B4-BE49-F238E27FC236}">
                  <a16:creationId xmlns:a16="http://schemas.microsoft.com/office/drawing/2014/main" id="{3244AEFD-BFDA-15EF-8AF0-C2156CC364E6}"/>
                </a:ext>
              </a:extLst>
            </p:cNvPr>
            <p:cNvSpPr/>
            <p:nvPr/>
          </p:nvSpPr>
          <p:spPr>
            <a:xfrm>
              <a:off x="6720120" y="5132384"/>
              <a:ext cx="288000" cy="283800"/>
            </a:xfrm>
            <a:prstGeom prst="ellipse">
              <a:avLst/>
            </a:prstGeom>
            <a:solidFill>
              <a:srgbClr val="8800CC"/>
            </a:solidFill>
            <a:ln>
              <a:solidFill>
                <a:srgbClr val="0A3B8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0" name="Google Shape;154;g125dea5402f_0_182">
              <a:extLst>
                <a:ext uri="{FF2B5EF4-FFF2-40B4-BE49-F238E27FC236}">
                  <a16:creationId xmlns:a16="http://schemas.microsoft.com/office/drawing/2014/main" id="{949CAD4A-268E-E97E-E19F-F1FBC2C65FAD}"/>
                </a:ext>
              </a:extLst>
            </p:cNvPr>
            <p:cNvSpPr txBox="1"/>
            <p:nvPr/>
          </p:nvSpPr>
          <p:spPr>
            <a:xfrm>
              <a:off x="7167625" y="4554078"/>
              <a:ext cx="1313700" cy="304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Montserrat" pitchFamily="2" charset="0"/>
                  <a:ea typeface="Trebuchet MS"/>
                  <a:cs typeface="Trebuchet MS"/>
                  <a:sym typeface="Trebuchet MS"/>
                </a:rPr>
                <a:t>Alta (≥9)</a:t>
              </a:r>
              <a:endPara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" name="Google Shape;155;g125dea5402f_0_182">
              <a:extLst>
                <a:ext uri="{FF2B5EF4-FFF2-40B4-BE49-F238E27FC236}">
                  <a16:creationId xmlns:a16="http://schemas.microsoft.com/office/drawing/2014/main" id="{F1933B05-9E6A-4823-E14C-FD2BF3D783BA}"/>
                </a:ext>
              </a:extLst>
            </p:cNvPr>
            <p:cNvSpPr txBox="1"/>
            <p:nvPr/>
          </p:nvSpPr>
          <p:spPr>
            <a:xfrm>
              <a:off x="7164477" y="5090800"/>
              <a:ext cx="1234200" cy="304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Montserrat" pitchFamily="2" charset="0"/>
                  <a:ea typeface="Trebuchet MS"/>
                  <a:cs typeface="Trebuchet MS"/>
                  <a:sym typeface="Trebuchet MS"/>
                </a:rPr>
                <a:t>Média (3 a 8) </a:t>
              </a:r>
              <a:endParaRPr kumimoji="0" sz="900" b="1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" name="Google Shape;156;g125dea5402f_0_182">
              <a:extLst>
                <a:ext uri="{FF2B5EF4-FFF2-40B4-BE49-F238E27FC236}">
                  <a16:creationId xmlns:a16="http://schemas.microsoft.com/office/drawing/2014/main" id="{A7EA8B71-BDAE-A947-1BF8-A14C4A66A128}"/>
                </a:ext>
              </a:extLst>
            </p:cNvPr>
            <p:cNvSpPr/>
            <p:nvPr/>
          </p:nvSpPr>
          <p:spPr>
            <a:xfrm>
              <a:off x="6780047" y="5638434"/>
              <a:ext cx="189300" cy="184500"/>
            </a:xfrm>
            <a:prstGeom prst="ellipse">
              <a:avLst/>
            </a:prstGeom>
            <a:solidFill>
              <a:srgbClr val="1BBFFF"/>
            </a:solidFill>
            <a:ln>
              <a:solidFill>
                <a:srgbClr val="0A3B8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" name="Google Shape;157;g125dea5402f_0_182">
              <a:extLst>
                <a:ext uri="{FF2B5EF4-FFF2-40B4-BE49-F238E27FC236}">
                  <a16:creationId xmlns:a16="http://schemas.microsoft.com/office/drawing/2014/main" id="{D8FE81F8-A622-DC1E-E0C4-3FA0C1735E96}"/>
                </a:ext>
              </a:extLst>
            </p:cNvPr>
            <p:cNvSpPr/>
            <p:nvPr/>
          </p:nvSpPr>
          <p:spPr>
            <a:xfrm>
              <a:off x="6685023" y="4528217"/>
              <a:ext cx="379364" cy="381901"/>
            </a:xfrm>
            <a:prstGeom prst="ellipse">
              <a:avLst/>
            </a:prstGeom>
            <a:solidFill>
              <a:srgbClr val="003B4B"/>
            </a:solidFill>
            <a:ln>
              <a:solidFill>
                <a:srgbClr val="0A3B8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" name="Google Shape;158;g125dea5402f_0_182">
              <a:extLst>
                <a:ext uri="{FF2B5EF4-FFF2-40B4-BE49-F238E27FC236}">
                  <a16:creationId xmlns:a16="http://schemas.microsoft.com/office/drawing/2014/main" id="{A3065275-5C19-2B16-5783-09DDDC1F2BC8}"/>
                </a:ext>
              </a:extLst>
            </p:cNvPr>
            <p:cNvSpPr txBox="1"/>
            <p:nvPr/>
          </p:nvSpPr>
          <p:spPr>
            <a:xfrm>
              <a:off x="7164477" y="5563570"/>
              <a:ext cx="1316700" cy="304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Montserrat" pitchFamily="2" charset="0"/>
                  <a:ea typeface="Trebuchet MS"/>
                  <a:cs typeface="Trebuchet MS"/>
                  <a:sym typeface="Trebuchet MS"/>
                </a:rPr>
                <a:t>Baixa (≤2)</a:t>
              </a:r>
              <a:endPara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Montserrat" pitchFamily="2" charset="0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20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2252-CEB1-85C0-0C08-82E26FFE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1B2CF81-068E-6E71-8F72-B34177EE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878C7D9-390B-B4DB-3357-32A467BAB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6D7B1E7-CB08-196E-B8A5-30B7ED07C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6A88951-C0E9-B8CA-A5BF-65C2EF7EC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78A4CC8-AA96-7F1C-4EE9-B51DD8300F0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51554134-F2A3-28DF-8A46-9216ACCCB1D1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AF1E9EE-A496-534C-8AD9-C20D7980BFCF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952C955-CD76-3C3C-FE97-0C414B51615D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656CA64-9E13-509F-A8A7-81DF5256FD7D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8723681-CD1A-14A7-8769-9A723BE0961F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94796CB-873B-ECD8-DFEB-556659FCD5A6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bg object 17">
            <a:extLst>
              <a:ext uri="{FF2B5EF4-FFF2-40B4-BE49-F238E27FC236}">
                <a16:creationId xmlns:a16="http://schemas.microsoft.com/office/drawing/2014/main" id="{F0B74E3E-589E-98D9-9A88-50952F20687A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6B617052-15C4-B589-3763-894875C47356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34D771EC-12D8-BF76-F74D-AC57E9EA93A7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BEF506F-3BBB-9369-5F2B-B6991E84155F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2C78FE3-5EF2-21D3-4240-AACC6748AD3E}"/>
              </a:ext>
            </a:extLst>
          </p:cNvPr>
          <p:cNvSpPr/>
          <p:nvPr/>
        </p:nvSpPr>
        <p:spPr>
          <a:xfrm>
            <a:off x="5809251" y="2185747"/>
            <a:ext cx="3904651" cy="1019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5CEA954-281E-1A81-6918-3FD9D1B2EC5D}"/>
              </a:ext>
            </a:extLst>
          </p:cNvPr>
          <p:cNvSpPr txBox="1">
            <a:spLocks/>
          </p:cNvSpPr>
          <p:nvPr/>
        </p:nvSpPr>
        <p:spPr>
          <a:xfrm>
            <a:off x="6049317" y="2303193"/>
            <a:ext cx="3516714" cy="749899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Obrigado!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693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http://schemas.microsoft.com/office/infopath/2007/PartnerControls"/>
    <ds:schemaRef ds:uri="ca24610a-89d8-41ed-9d17-0839b3811cc0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e5329c-066a-4f26-a2c8-b375c9a21a0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BC7010-1229-4D77-B3A5-6E1CE9A44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342</Words>
  <Application>Microsoft Office PowerPoint</Application>
  <PresentationFormat>Widescreen</PresentationFormat>
  <Paragraphs>123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Tema do Office</vt:lpstr>
      <vt:lpstr>1_Personalizar design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