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31" r:id="rId5"/>
    <p:sldMasterId id="2147483851" r:id="rId6"/>
    <p:sldMasterId id="2147483863" r:id="rId7"/>
    <p:sldMasterId id="2147483886" r:id="rId8"/>
  </p:sldMasterIdLst>
  <p:notesMasterIdLst>
    <p:notesMasterId r:id="rId22"/>
  </p:notesMasterIdLst>
  <p:handoutMasterIdLst>
    <p:handoutMasterId r:id="rId23"/>
  </p:handoutMasterIdLst>
  <p:sldIdLst>
    <p:sldId id="2147474014" r:id="rId9"/>
    <p:sldId id="2147474062" r:id="rId10"/>
    <p:sldId id="2147473995" r:id="rId11"/>
    <p:sldId id="2147473996" r:id="rId12"/>
    <p:sldId id="2147473997" r:id="rId13"/>
    <p:sldId id="2147474013" r:id="rId14"/>
    <p:sldId id="2147474000" r:id="rId15"/>
    <p:sldId id="2147474001" r:id="rId16"/>
    <p:sldId id="2147474002" r:id="rId17"/>
    <p:sldId id="2147474003" r:id="rId18"/>
    <p:sldId id="2147474004" r:id="rId19"/>
    <p:sldId id="2147474005" r:id="rId20"/>
    <p:sldId id="2147474068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FD410051-E803-4866-B868-32C536725890}">
          <p14:sldIdLst>
            <p14:sldId id="2147474014"/>
            <p14:sldId id="2147474062"/>
            <p14:sldId id="2147473995"/>
            <p14:sldId id="2147473996"/>
            <p14:sldId id="2147473997"/>
            <p14:sldId id="2147474013"/>
            <p14:sldId id="2147474000"/>
            <p14:sldId id="2147474001"/>
            <p14:sldId id="2147474002"/>
            <p14:sldId id="2147474003"/>
            <p14:sldId id="2147474004"/>
            <p14:sldId id="2147474005"/>
            <p14:sldId id="214747406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2C736D-817C-F249-8926-103D205029F7}" name="Larissa Dinhani" initials="LD" userId="S::larissa.dinhani@innoscience.com.br::0e468b40-9715-4c4c-be41-0d4c3727024a" providerId="AD"/>
  <p188:author id="{09BFE7FA-B753-9CBE-48BC-521076BC2521}" name="Nasr, Vinicius (he/him/his)" initials="NV(" userId="S::Vinicius.Nasr@bsci.com::2b6f4bce-31b0-4147-b57d-f86ec6d686c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7BE4"/>
    <a:srgbClr val="FFFFFF"/>
    <a:srgbClr val="033C73"/>
    <a:srgbClr val="CC59D5"/>
    <a:srgbClr val="1BBFFF"/>
    <a:srgbClr val="B733FC"/>
    <a:srgbClr val="012965"/>
    <a:srgbClr val="8800CC"/>
    <a:srgbClr val="3485FE"/>
    <a:srgbClr val="5F4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9A7AAB-9CB6-4EEF-A64A-F3D6C5DBB7DE}" v="28" dt="2025-03-14T11:03:03.7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7" autoAdjust="0"/>
    <p:restoredTop sz="96283" autoAdjust="0"/>
  </p:normalViewPr>
  <p:slideViewPr>
    <p:cSldViewPr snapToGrid="0">
      <p:cViewPr varScale="1">
        <p:scale>
          <a:sx n="107" d="100"/>
          <a:sy n="107" d="100"/>
        </p:scale>
        <p:origin x="16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5268" y="10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5A846B7-85D9-E6F7-B5C2-3ED1FEB10E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8C14FF3-7C54-FC8F-5F2D-BC2C032AFD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29B81-63C1-4AE1-A78A-B3096F9CB488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ECF68B-48DE-0CC5-762F-CAFB84426A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3A9D12C-3556-3CF5-D41C-AA36F35751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CE59E-8FEC-440B-B986-18C867B295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794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42A6A-47C7-48A3-8D2B-1248A3FB772B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A8AE7-F5E8-434B-A49F-2FC8F6FC9E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66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1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1.png"/><Relationship Id="rId4" Type="http://schemas.openxmlformats.org/officeDocument/2006/relationships/image" Target="../media/image22.jpe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1.png"/><Relationship Id="rId4" Type="http://schemas.openxmlformats.org/officeDocument/2006/relationships/image" Target="../media/image22.jpeg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2.jpeg"/><Relationship Id="rId5" Type="http://schemas.microsoft.com/office/2007/relationships/hdphoto" Target="../media/hdphoto1.wdp"/><Relationship Id="rId4" Type="http://schemas.openxmlformats.org/officeDocument/2006/relationships/image" Target="../media/image24.png"/><Relationship Id="rId9" Type="http://schemas.openxmlformats.org/officeDocument/2006/relationships/image" Target="../media/image21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1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svg"/><Relationship Id="rId11" Type="http://schemas.openxmlformats.org/officeDocument/2006/relationships/image" Target="../media/image20.svg"/><Relationship Id="rId5" Type="http://schemas.openxmlformats.org/officeDocument/2006/relationships/image" Target="../media/image4.png"/><Relationship Id="rId10" Type="http://schemas.openxmlformats.org/officeDocument/2006/relationships/image" Target="../media/image19.png"/><Relationship Id="rId4" Type="http://schemas.openxmlformats.org/officeDocument/2006/relationships/image" Target="../media/image27.png"/><Relationship Id="rId9" Type="http://schemas.openxmlformats.org/officeDocument/2006/relationships/image" Target="../media/image18.png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7.png"/><Relationship Id="rId7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8.png"/><Relationship Id="rId5" Type="http://schemas.openxmlformats.org/officeDocument/2006/relationships/image" Target="../media/image7.svg"/><Relationship Id="rId10" Type="http://schemas.openxmlformats.org/officeDocument/2006/relationships/image" Target="../media/image20.svg"/><Relationship Id="rId4" Type="http://schemas.openxmlformats.org/officeDocument/2006/relationships/image" Target="../media/image4.png"/><Relationship Id="rId9" Type="http://schemas.openxmlformats.org/officeDocument/2006/relationships/image" Target="../media/image19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0.sv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33.png"/><Relationship Id="rId5" Type="http://schemas.openxmlformats.org/officeDocument/2006/relationships/image" Target="../media/image6.png"/><Relationship Id="rId4" Type="http://schemas.openxmlformats.org/officeDocument/2006/relationships/image" Target="../media/image32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48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D7BAF-492F-836A-135C-CC83F8098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1FF407-B530-F4CF-EC6B-2665A27A5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1873D1-544D-19B4-A1EF-8B2677635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E36391-F004-694F-25A2-C75E2F9A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AD49A0-7309-1335-7165-F53AE8DBB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79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EC0EA-4DEB-7B65-8979-A1EF8EE4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995AB8-020F-E7EC-5D78-92DA25F2B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D8C1BD-9F1C-316B-8639-29CC9B698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186A26-CA81-2BAA-A548-041694E89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3EB986-ECF6-9502-3AE2-A0DCC288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7444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64368-E35A-04BA-AF5C-F1760BE36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F50B0D-7B31-BAC1-31E1-DB42AFD09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30AE69-F6B8-3861-B340-EC73271BB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2A3D93-BC15-155C-77E8-7B17A00FF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CE710E-7237-53AA-7293-D627A010C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4025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F7757-565F-EE47-CBE3-E856A8310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983E72-AD71-DC6E-21F8-6E91EBD35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DD3C44B-20E8-EAF5-A2B5-4C05258C4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B7E6651-57EF-EA90-90A4-CE057D126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F7E179-D251-F691-7C11-0707C0108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691A2F2-7B0D-32F3-BD32-29DC3E01F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252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A357C1-A892-C51D-1EDA-35B014A2B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0F8546-02E1-2EBC-0E85-4F2E8DE22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94F7F68-9B9E-8C59-9CA0-1E1C59DE1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B72D6B9-1B71-415C-7942-B86097A21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E0009C1-0E99-E8EE-08D0-8A292AB325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6BDAFB2-B1DA-BBD8-C23A-B1D927B57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0671C6F-CD66-DF5C-8ED5-888A53CF7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2B3DC11-F05E-FBE6-80AC-D022CBAC4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565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9460D-242E-D805-A4EF-5238F41D9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9AFAD89-DB33-A4C4-A839-8DF97CC1A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BBF7F08-BD52-D15A-B83B-0700D0B6F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8431363-B5F1-33EC-0794-7B7FE58B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93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5612C55-2242-0F25-9CA8-8F05174B4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92BC29A-EA01-1664-F4CA-1CDB94D70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1E3AD30-6337-A748-6CFC-B0E82A73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592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9720C2-B5F4-FC1C-F5BC-DD9F37DF6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EB6606-47F1-A65B-0A63-39FE3A85E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4A744B6-3403-AF81-15ED-B106F28EB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85734B-B8C7-80FB-A1E9-D57517BCD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58DED9-6F9F-D592-7207-C51235CA3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1CA682C-53A8-D12E-0943-DF71A9D7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977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F11139-8BF6-5CD3-13F0-5314C11EB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EEE38EB-4D2D-5FA4-1BC2-F95F954967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EE4F86-4E68-FE75-A1D1-664144037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C79CE09-F39A-88F9-3E57-283BCC3B4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035F91C-5FA7-DDBA-00E4-EC89F64C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85232AE-303F-F55D-B625-2A59BC2C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176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41C81-FC10-0140-FAA3-E05BB4EC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033FA6C-51E7-CC86-3449-5A6F2FA9F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9F4246-51F3-6D62-EC1D-AB7F58529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F7335D-4941-624D-4BF5-1E1A9A88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BCAC62-BE68-6A12-E33F-C21862989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91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4B2CA835-4127-5445-4FBC-FB70AA1CCB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57A53CB5-3DA3-D0C6-04A5-93FDAFBF2A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4EACC31-3C93-329F-F924-44C943ED0DA1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A3049C8-BDE0-F2A0-BA70-3D6073CB2E8C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A72F1FA-68E7-6F8B-40EC-54739017B8F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6E816FF-5561-BFD5-02F7-7FE336A329B8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302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763081-FAF3-87B9-4A10-8D85168160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9198C7A-CEFA-EFF7-1117-A8751892B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1ACB78-6FD2-94E3-91A0-966372F7A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199005-E0E0-AC7D-7DDB-2B725C4A1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44F517-106A-608A-069A-4B5718484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926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D94614-8D6C-9B65-BC17-09DCD29FE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5058EA-7788-AB2C-27C6-8AD1C9AE0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F0211C-A717-3389-4BFF-36A80C868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7C7D9D-F31C-60DD-D574-99ED82645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D581D0-DA48-D4F4-96AC-4D9947D4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2779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501047-D48A-4DB3-0CDA-B34D53B06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74F685-7822-FF1A-EC35-41114EB89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60132C-E8F1-0EE0-CD71-C773F2562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B51192-CEA7-B1CD-99D8-3295BA92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51E5C4-4A36-5E1D-5F2C-22F61AE9E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57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F41E5A-792F-AF76-1961-79E24AB14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6644D11-2EA8-E7DA-4DAF-817F2D173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478A57-14D9-0AA4-258F-2BDDCAFE2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FAFD71-B59E-49CB-F723-A8FD920EF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F98AA5-C1BA-EBFE-7824-C575597E8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939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D9FC12-42D6-0EBA-FE79-DF87CFE27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D37338-CC73-97A2-6EC1-A7D1F8CB6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941BF3-D8E7-0C1E-6440-6981923C3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9BFEA22-64CE-7892-8E87-E25F24B57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9085CEB-A547-E6E3-DBC5-D2EBC966A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AF5901A-C470-CAEE-C205-227D49758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68644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42612A-8356-DD5C-C6BD-0DA51C70F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9F870E-65DC-EBB5-D845-6B8E1A6B8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15EF632-3999-48E1-270A-959AD9501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400737C-8B33-BF3E-6492-3E57181BB1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91323C7-63E0-3DEA-516D-74BB7D6B28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60CC2D7-C1C3-8847-A46B-8E8247FF5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7BE326B-3758-C004-D589-2D752AD24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2BF2074-0985-8359-6623-EB8A1AC3C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874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A76B96-9EED-20C8-8108-91D29D5AA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E06DDC3-98BD-7D4A-B871-DF157A59B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3F0FBA6-3534-FF5A-45F9-F87968E1C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0A20571-94D0-2ACD-1857-15FBD07A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513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A830D1F-42C6-4694-6FFC-787E642D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2493A9B-0BC6-8079-6993-AF4DB5C92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EE29859-EC34-E0BB-0AC9-C378B2FB0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1320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DEA83B-C166-8555-1B12-12D099DC0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1989CB-87B6-9CAF-41DD-6711703A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220A629-B1A7-545D-CE33-8D4355900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A37F01F-59C7-2EA7-1F7B-4744B2637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FE57385-C893-0953-06EA-0E78FF29A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AE9D9B8-56D9-4EA9-A8E5-817FA07C1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735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B0D9F8-7BB7-2FF5-FB95-ED88D7EE1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6436A3D-9DD7-72C7-1A2B-67A2C1E2A1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B4A5C1-D276-27AF-B025-CE02E3731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0A9FE7C-C484-0799-87F4-A4F43AFFF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6FE8860-CB86-50FC-9674-662A5F2C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53A42D-1966-2990-987E-DDD6047AA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10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174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0B288C-C4F8-ECC0-4BA8-959C181CF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24237B-3514-17DF-EE01-F59D94642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6329C4-AB44-A183-72AF-750F53283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44F744-2558-17A3-F9B9-0D006DCF9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EE4A8B-F6B9-1F91-BAAD-3A602D6A1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9871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339042-3604-33AF-21AE-18B846FDB5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98AE0F9-C43B-B179-CEA4-2185748C0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02962C-AF54-E043-A04A-12F5BA10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7D3018-9856-650D-B784-E30043C2B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F66C5D-EBD8-352D-FEDE-C7801223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115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81B97FA4-44D4-A901-7124-E4F0945369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4" name="Imagem 23" descr="Luz brilhando no escuro&#10;&#10;Descrição gerada automaticamente com confiança baixa">
            <a:extLst>
              <a:ext uri="{FF2B5EF4-FFF2-40B4-BE49-F238E27FC236}">
                <a16:creationId xmlns:a16="http://schemas.microsoft.com/office/drawing/2014/main" id="{DB25DAF8-B1E8-F3BB-169A-B2DCA7AA92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99" b="10327"/>
          <a:stretch/>
        </p:blipFill>
        <p:spPr>
          <a:xfrm>
            <a:off x="0" y="-123376"/>
            <a:ext cx="12192000" cy="6981376"/>
          </a:xfrm>
          <a:prstGeom prst="rect">
            <a:avLst/>
          </a:prstGeom>
        </p:spPr>
      </p:pic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2CCF8D10-1818-E59E-BD54-58C96F2A9EF1}"/>
              </a:ext>
            </a:extLst>
          </p:cNvPr>
          <p:cNvSpPr/>
          <p:nvPr userDrawn="1"/>
        </p:nvSpPr>
        <p:spPr>
          <a:xfrm rot="5400000">
            <a:off x="5695332" y="-1614492"/>
            <a:ext cx="801335" cy="5810252"/>
          </a:xfrm>
          <a:custGeom>
            <a:avLst/>
            <a:gdLst>
              <a:gd name="connsiteX0" fmla="*/ 0 w 801335"/>
              <a:gd name="connsiteY0" fmla="*/ 0 h 5810252"/>
              <a:gd name="connsiteX1" fmla="*/ 194157 w 801335"/>
              <a:gd name="connsiteY1" fmla="*/ 0 h 5810252"/>
              <a:gd name="connsiteX2" fmla="*/ 801335 w 801335"/>
              <a:gd name="connsiteY2" fmla="*/ 2905126 h 5810252"/>
              <a:gd name="connsiteX3" fmla="*/ 194157 w 801335"/>
              <a:gd name="connsiteY3" fmla="*/ 5810252 h 5810252"/>
              <a:gd name="connsiteX4" fmla="*/ 12012 w 801335"/>
              <a:gd name="connsiteY4" fmla="*/ 5810252 h 5810252"/>
              <a:gd name="connsiteX5" fmla="*/ 616537 w 801335"/>
              <a:gd name="connsiteY5" fmla="*/ 2933705 h 581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335" h="5810252">
                <a:moveTo>
                  <a:pt x="0" y="0"/>
                </a:moveTo>
                <a:lnTo>
                  <a:pt x="194157" y="0"/>
                </a:lnTo>
                <a:lnTo>
                  <a:pt x="801335" y="2905126"/>
                </a:lnTo>
                <a:lnTo>
                  <a:pt x="194157" y="5810252"/>
                </a:lnTo>
                <a:lnTo>
                  <a:pt x="12012" y="5810252"/>
                </a:lnTo>
                <a:lnTo>
                  <a:pt x="616537" y="2933705"/>
                </a:lnTo>
                <a:close/>
              </a:path>
            </a:pathLst>
          </a:custGeom>
          <a:gradFill flip="none" rotWithShape="1">
            <a:gsLst>
              <a:gs pos="16000">
                <a:srgbClr val="8800CC"/>
              </a:gs>
              <a:gs pos="97000">
                <a:srgbClr val="1E1F4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" name="Seta: Pentágono 1">
            <a:extLst>
              <a:ext uri="{FF2B5EF4-FFF2-40B4-BE49-F238E27FC236}">
                <a16:creationId xmlns:a16="http://schemas.microsoft.com/office/drawing/2014/main" id="{E1005DCC-5F7E-D10B-DC9C-434572C9F9B4}"/>
              </a:ext>
            </a:extLst>
          </p:cNvPr>
          <p:cNvSpPr/>
          <p:nvPr userDrawn="1"/>
        </p:nvSpPr>
        <p:spPr>
          <a:xfrm rot="5400000">
            <a:off x="5148144" y="-5540033"/>
            <a:ext cx="1895710" cy="12192001"/>
          </a:xfrm>
          <a:prstGeom prst="homePlate">
            <a:avLst>
              <a:gd name="adj" fmla="val 66646"/>
            </a:avLst>
          </a:prstGeom>
          <a:gradFill flip="none" rotWithShape="1">
            <a:gsLst>
              <a:gs pos="0">
                <a:srgbClr val="1E1F48">
                  <a:alpha val="0"/>
                </a:srgb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B6316469-428F-5A91-D9DF-C20BFDBE5337}"/>
              </a:ext>
            </a:extLst>
          </p:cNvPr>
          <p:cNvGrpSpPr/>
          <p:nvPr userDrawn="1"/>
        </p:nvGrpSpPr>
        <p:grpSpPr>
          <a:xfrm>
            <a:off x="3743325" y="5314950"/>
            <a:ext cx="4538200" cy="449283"/>
            <a:chOff x="4732110" y="5463552"/>
            <a:chExt cx="4633384" cy="441405"/>
          </a:xfrm>
        </p:grpSpPr>
        <p:pic>
          <p:nvPicPr>
            <p:cNvPr id="18" name="Imagem 17" descr="Uma imagem contendo Texto&#10;&#10;Descrição gerada automaticamente">
              <a:extLst>
                <a:ext uri="{FF2B5EF4-FFF2-40B4-BE49-F238E27FC236}">
                  <a16:creationId xmlns:a16="http://schemas.microsoft.com/office/drawing/2014/main" id="{E51637E6-2483-CE94-BF7B-D5662633A9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2110" y="5463552"/>
              <a:ext cx="1305909" cy="441405"/>
            </a:xfrm>
            <a:prstGeom prst="rect">
              <a:avLst/>
            </a:prstGeom>
          </p:spPr>
        </p:pic>
        <p:pic>
          <p:nvPicPr>
            <p:cNvPr id="22" name="Gráfico 21">
              <a:extLst>
                <a:ext uri="{FF2B5EF4-FFF2-40B4-BE49-F238E27FC236}">
                  <a16:creationId xmlns:a16="http://schemas.microsoft.com/office/drawing/2014/main" id="{CB6E85C8-98FD-3D33-B5FB-99FD2516C5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783664" y="5501745"/>
              <a:ext cx="1581830" cy="403212"/>
            </a:xfrm>
            <a:prstGeom prst="rect">
              <a:avLst/>
            </a:prstGeom>
          </p:spPr>
        </p:pic>
      </p:grpSp>
      <p:pic>
        <p:nvPicPr>
          <p:cNvPr id="17" name="Imagem 16" descr="Uma imagem contendo desenho&#10;&#10;Descrição gerada automaticamente">
            <a:extLst>
              <a:ext uri="{FF2B5EF4-FFF2-40B4-BE49-F238E27FC236}">
                <a16:creationId xmlns:a16="http://schemas.microsoft.com/office/drawing/2014/main" id="{31E7C69A-AB76-C0C3-6D81-939E85EE155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987" y="2624799"/>
            <a:ext cx="5340026" cy="160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4644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81B97FA4-44D4-A901-7124-E4F0945369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4" name="Imagem 23" descr="Luz brilhando no escuro&#10;&#10;Descrição gerada automaticamente com confiança baixa">
            <a:extLst>
              <a:ext uri="{FF2B5EF4-FFF2-40B4-BE49-F238E27FC236}">
                <a16:creationId xmlns:a16="http://schemas.microsoft.com/office/drawing/2014/main" id="{DB25DAF8-B1E8-F3BB-169A-B2DCA7AA92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99" b="10327"/>
          <a:stretch/>
        </p:blipFill>
        <p:spPr>
          <a:xfrm>
            <a:off x="0" y="-123376"/>
            <a:ext cx="12192000" cy="6981376"/>
          </a:xfrm>
          <a:prstGeom prst="rect">
            <a:avLst/>
          </a:prstGeom>
        </p:spPr>
      </p:pic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2CCF8D10-1818-E59E-BD54-58C96F2A9EF1}"/>
              </a:ext>
            </a:extLst>
          </p:cNvPr>
          <p:cNvSpPr/>
          <p:nvPr userDrawn="1"/>
        </p:nvSpPr>
        <p:spPr>
          <a:xfrm rot="5400000">
            <a:off x="5695332" y="-1222605"/>
            <a:ext cx="801335" cy="5810252"/>
          </a:xfrm>
          <a:custGeom>
            <a:avLst/>
            <a:gdLst>
              <a:gd name="connsiteX0" fmla="*/ 0 w 801335"/>
              <a:gd name="connsiteY0" fmla="*/ 0 h 5810252"/>
              <a:gd name="connsiteX1" fmla="*/ 194157 w 801335"/>
              <a:gd name="connsiteY1" fmla="*/ 0 h 5810252"/>
              <a:gd name="connsiteX2" fmla="*/ 801335 w 801335"/>
              <a:gd name="connsiteY2" fmla="*/ 2905126 h 5810252"/>
              <a:gd name="connsiteX3" fmla="*/ 194157 w 801335"/>
              <a:gd name="connsiteY3" fmla="*/ 5810252 h 5810252"/>
              <a:gd name="connsiteX4" fmla="*/ 12012 w 801335"/>
              <a:gd name="connsiteY4" fmla="*/ 5810252 h 5810252"/>
              <a:gd name="connsiteX5" fmla="*/ 616537 w 801335"/>
              <a:gd name="connsiteY5" fmla="*/ 2933705 h 581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335" h="5810252">
                <a:moveTo>
                  <a:pt x="0" y="0"/>
                </a:moveTo>
                <a:lnTo>
                  <a:pt x="194157" y="0"/>
                </a:lnTo>
                <a:lnTo>
                  <a:pt x="801335" y="2905126"/>
                </a:lnTo>
                <a:lnTo>
                  <a:pt x="194157" y="5810252"/>
                </a:lnTo>
                <a:lnTo>
                  <a:pt x="12012" y="5810252"/>
                </a:lnTo>
                <a:lnTo>
                  <a:pt x="616537" y="2933705"/>
                </a:lnTo>
                <a:close/>
              </a:path>
            </a:pathLst>
          </a:custGeom>
          <a:gradFill flip="none" rotWithShape="1">
            <a:gsLst>
              <a:gs pos="16000">
                <a:srgbClr val="8800CC"/>
              </a:gs>
              <a:gs pos="97000">
                <a:srgbClr val="1E1F4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" name="Seta: Pentágono 1">
            <a:extLst>
              <a:ext uri="{FF2B5EF4-FFF2-40B4-BE49-F238E27FC236}">
                <a16:creationId xmlns:a16="http://schemas.microsoft.com/office/drawing/2014/main" id="{E1005DCC-5F7E-D10B-DC9C-434572C9F9B4}"/>
              </a:ext>
            </a:extLst>
          </p:cNvPr>
          <p:cNvSpPr/>
          <p:nvPr userDrawn="1"/>
        </p:nvSpPr>
        <p:spPr>
          <a:xfrm rot="5400000">
            <a:off x="5148144" y="-5148146"/>
            <a:ext cx="1895710" cy="12192001"/>
          </a:xfrm>
          <a:prstGeom prst="homePlate">
            <a:avLst>
              <a:gd name="adj" fmla="val 66646"/>
            </a:avLst>
          </a:prstGeom>
          <a:gradFill flip="none" rotWithShape="1">
            <a:gsLst>
              <a:gs pos="0">
                <a:srgbClr val="1E1F48">
                  <a:alpha val="0"/>
                </a:srgb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E51637E6-2483-CE94-BF7B-D5662633A9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981" y="5459878"/>
            <a:ext cx="1418036" cy="47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491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81B97FA4-44D4-A901-7124-E4F0945369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4" name="Imagem 23" descr="Luz brilhando no escuro&#10;&#10;Descrição gerada automaticamente com confiança baixa">
            <a:extLst>
              <a:ext uri="{FF2B5EF4-FFF2-40B4-BE49-F238E27FC236}">
                <a16:creationId xmlns:a16="http://schemas.microsoft.com/office/drawing/2014/main" id="{DB25DAF8-B1E8-F3BB-169A-B2DCA7AA92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99" b="10327"/>
          <a:stretch/>
        </p:blipFill>
        <p:spPr>
          <a:xfrm>
            <a:off x="0" y="-123376"/>
            <a:ext cx="12192000" cy="6981376"/>
          </a:xfrm>
          <a:prstGeom prst="rect">
            <a:avLst/>
          </a:prstGeom>
        </p:spPr>
      </p:pic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F5B29930-E96D-D919-FB3E-3BE8D25DBA68}"/>
              </a:ext>
            </a:extLst>
          </p:cNvPr>
          <p:cNvGrpSpPr/>
          <p:nvPr userDrawn="1"/>
        </p:nvGrpSpPr>
        <p:grpSpPr>
          <a:xfrm rot="16200000">
            <a:off x="-1689413" y="1644854"/>
            <a:ext cx="6858001" cy="3568292"/>
            <a:chOff x="-3" y="-1"/>
            <a:chExt cx="12192001" cy="1721087"/>
          </a:xfrm>
        </p:grpSpPr>
        <p:sp>
          <p:nvSpPr>
            <p:cNvPr id="8" name="Forma Livre: Forma 7">
              <a:extLst>
                <a:ext uri="{FF2B5EF4-FFF2-40B4-BE49-F238E27FC236}">
                  <a16:creationId xmlns:a16="http://schemas.microsoft.com/office/drawing/2014/main" id="{2CCF8D10-1818-E59E-BD54-58C96F2A9EF1}"/>
                </a:ext>
              </a:extLst>
            </p:cNvPr>
            <p:cNvSpPr/>
            <p:nvPr userDrawn="1"/>
          </p:nvSpPr>
          <p:spPr>
            <a:xfrm rot="5400000">
              <a:off x="5876383" y="-1403656"/>
              <a:ext cx="439233" cy="5810252"/>
            </a:xfrm>
            <a:custGeom>
              <a:avLst/>
              <a:gdLst>
                <a:gd name="connsiteX0" fmla="*/ 0 w 801335"/>
                <a:gd name="connsiteY0" fmla="*/ 0 h 5810252"/>
                <a:gd name="connsiteX1" fmla="*/ 194157 w 801335"/>
                <a:gd name="connsiteY1" fmla="*/ 0 h 5810252"/>
                <a:gd name="connsiteX2" fmla="*/ 801335 w 801335"/>
                <a:gd name="connsiteY2" fmla="*/ 2905126 h 5810252"/>
                <a:gd name="connsiteX3" fmla="*/ 194157 w 801335"/>
                <a:gd name="connsiteY3" fmla="*/ 5810252 h 5810252"/>
                <a:gd name="connsiteX4" fmla="*/ 12012 w 801335"/>
                <a:gd name="connsiteY4" fmla="*/ 5810252 h 5810252"/>
                <a:gd name="connsiteX5" fmla="*/ 616537 w 801335"/>
                <a:gd name="connsiteY5" fmla="*/ 2933705 h 5810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1335" h="5810252">
                  <a:moveTo>
                    <a:pt x="0" y="0"/>
                  </a:moveTo>
                  <a:lnTo>
                    <a:pt x="194157" y="0"/>
                  </a:lnTo>
                  <a:lnTo>
                    <a:pt x="801335" y="2905126"/>
                  </a:lnTo>
                  <a:lnTo>
                    <a:pt x="194157" y="5810252"/>
                  </a:lnTo>
                  <a:lnTo>
                    <a:pt x="12012" y="5810252"/>
                  </a:lnTo>
                  <a:lnTo>
                    <a:pt x="616537" y="2933705"/>
                  </a:lnTo>
                  <a:close/>
                </a:path>
              </a:pathLst>
            </a:custGeom>
            <a:gradFill flip="none" rotWithShape="1">
              <a:gsLst>
                <a:gs pos="16000">
                  <a:srgbClr val="8800CC"/>
                </a:gs>
                <a:gs pos="97000">
                  <a:srgbClr val="1E1F48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" name="Seta: Pentágono 1">
              <a:extLst>
                <a:ext uri="{FF2B5EF4-FFF2-40B4-BE49-F238E27FC236}">
                  <a16:creationId xmlns:a16="http://schemas.microsoft.com/office/drawing/2014/main" id="{E1005DCC-5F7E-D10B-DC9C-434572C9F9B4}"/>
                </a:ext>
              </a:extLst>
            </p:cNvPr>
            <p:cNvSpPr/>
            <p:nvPr userDrawn="1"/>
          </p:nvSpPr>
          <p:spPr>
            <a:xfrm rot="5400000">
              <a:off x="5289460" y="-5289465"/>
              <a:ext cx="1613073" cy="12192001"/>
            </a:xfrm>
            <a:prstGeom prst="homePlate">
              <a:avLst>
                <a:gd name="adj" fmla="val 42086"/>
              </a:avLst>
            </a:prstGeom>
            <a:gradFill flip="none" rotWithShape="1">
              <a:gsLst>
                <a:gs pos="0">
                  <a:srgbClr val="1E1F48">
                    <a:alpha val="0"/>
                  </a:srgbClr>
                </a:gs>
                <a:gs pos="100000">
                  <a:schemeClr val="tx1">
                    <a:alpha val="3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Imagem 2" descr="Uma imagem contendo desenho&#10;&#10;Descrição gerada automaticamente">
            <a:extLst>
              <a:ext uri="{FF2B5EF4-FFF2-40B4-BE49-F238E27FC236}">
                <a16:creationId xmlns:a16="http://schemas.microsoft.com/office/drawing/2014/main" id="{F0F7F670-0C0A-D9A2-2BD9-420DF8C03C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892" y="2624797"/>
            <a:ext cx="5340026" cy="1608401"/>
          </a:xfrm>
          <a:prstGeom prst="rect">
            <a:avLst/>
          </a:prstGeom>
        </p:spPr>
      </p:pic>
      <p:grpSp>
        <p:nvGrpSpPr>
          <p:cNvPr id="16" name="Agrupar 15">
            <a:extLst>
              <a:ext uri="{FF2B5EF4-FFF2-40B4-BE49-F238E27FC236}">
                <a16:creationId xmlns:a16="http://schemas.microsoft.com/office/drawing/2014/main" id="{8FF83031-34EA-8AF1-AE3E-017866C3AFB0}"/>
              </a:ext>
            </a:extLst>
          </p:cNvPr>
          <p:cNvGrpSpPr/>
          <p:nvPr userDrawn="1"/>
        </p:nvGrpSpPr>
        <p:grpSpPr>
          <a:xfrm>
            <a:off x="4457700" y="5374148"/>
            <a:ext cx="4538200" cy="449283"/>
            <a:chOff x="4732110" y="5463552"/>
            <a:chExt cx="4633384" cy="441405"/>
          </a:xfrm>
        </p:grpSpPr>
        <p:pic>
          <p:nvPicPr>
            <p:cNvPr id="17" name="Imagem 16" descr="Uma imagem contendo Texto&#10;&#10;Descrição gerada automaticamente">
              <a:extLst>
                <a:ext uri="{FF2B5EF4-FFF2-40B4-BE49-F238E27FC236}">
                  <a16:creationId xmlns:a16="http://schemas.microsoft.com/office/drawing/2014/main" id="{8C476521-CA56-D8D3-46DF-EB3C0F7283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2110" y="5463552"/>
              <a:ext cx="1305909" cy="441405"/>
            </a:xfrm>
            <a:prstGeom prst="rect">
              <a:avLst/>
            </a:prstGeom>
          </p:spPr>
        </p:pic>
        <p:pic>
          <p:nvPicPr>
            <p:cNvPr id="18" name="Gráfico 17">
              <a:extLst>
                <a:ext uri="{FF2B5EF4-FFF2-40B4-BE49-F238E27FC236}">
                  <a16:creationId xmlns:a16="http://schemas.microsoft.com/office/drawing/2014/main" id="{EB4F1501-D2C0-3ABF-4793-FA5A81559B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783664" y="5501745"/>
              <a:ext cx="1581830" cy="4032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5951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81B97FA4-44D4-A901-7124-E4F0945369FD}"/>
              </a:ext>
            </a:extLst>
          </p:cNvPr>
          <p:cNvSpPr/>
          <p:nvPr userDrawn="1"/>
        </p:nvSpPr>
        <p:spPr>
          <a:xfrm>
            <a:off x="0" y="-5917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: Pentágono 5">
            <a:extLst>
              <a:ext uri="{FF2B5EF4-FFF2-40B4-BE49-F238E27FC236}">
                <a16:creationId xmlns:a16="http://schemas.microsoft.com/office/drawing/2014/main" id="{693F1833-8C0C-5209-EF13-F099B95DF842}"/>
              </a:ext>
            </a:extLst>
          </p:cNvPr>
          <p:cNvSpPr/>
          <p:nvPr userDrawn="1"/>
        </p:nvSpPr>
        <p:spPr>
          <a:xfrm>
            <a:off x="1" y="0"/>
            <a:ext cx="10046970" cy="1370370"/>
          </a:xfrm>
          <a:prstGeom prst="homePlate">
            <a:avLst>
              <a:gd name="adj" fmla="val 23119"/>
            </a:avLst>
          </a:prstGeom>
          <a:gradFill flip="none" rotWithShape="1">
            <a:gsLst>
              <a:gs pos="0">
                <a:srgbClr val="1E1F48">
                  <a:alpha val="0"/>
                </a:srgb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4" name="Imagem 3" descr="Ícone&#10;&#10;Descrição gerada automaticamente">
            <a:extLst>
              <a:ext uri="{FF2B5EF4-FFF2-40B4-BE49-F238E27FC236}">
                <a16:creationId xmlns:a16="http://schemas.microsoft.com/office/drawing/2014/main" id="{3F2EC0FE-1AB1-3146-404D-C1714E889E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30" y="391319"/>
            <a:ext cx="335281" cy="533401"/>
          </a:xfrm>
          <a:prstGeom prst="rect">
            <a:avLst/>
          </a:prstGeom>
        </p:spPr>
      </p:pic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4F0D8690-D14C-DFF0-2663-9943F753859D}"/>
              </a:ext>
            </a:extLst>
          </p:cNvPr>
          <p:cNvSpPr/>
          <p:nvPr userDrawn="1"/>
        </p:nvSpPr>
        <p:spPr>
          <a:xfrm>
            <a:off x="9859206" y="287039"/>
            <a:ext cx="213636" cy="796292"/>
          </a:xfrm>
          <a:custGeom>
            <a:avLst/>
            <a:gdLst>
              <a:gd name="connsiteX0" fmla="*/ 0 w 801335"/>
              <a:gd name="connsiteY0" fmla="*/ 0 h 5810252"/>
              <a:gd name="connsiteX1" fmla="*/ 194157 w 801335"/>
              <a:gd name="connsiteY1" fmla="*/ 0 h 5810252"/>
              <a:gd name="connsiteX2" fmla="*/ 801335 w 801335"/>
              <a:gd name="connsiteY2" fmla="*/ 2905126 h 5810252"/>
              <a:gd name="connsiteX3" fmla="*/ 194157 w 801335"/>
              <a:gd name="connsiteY3" fmla="*/ 5810252 h 5810252"/>
              <a:gd name="connsiteX4" fmla="*/ 12012 w 801335"/>
              <a:gd name="connsiteY4" fmla="*/ 5810252 h 5810252"/>
              <a:gd name="connsiteX5" fmla="*/ 616537 w 801335"/>
              <a:gd name="connsiteY5" fmla="*/ 2933705 h 581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335" h="5810252">
                <a:moveTo>
                  <a:pt x="0" y="0"/>
                </a:moveTo>
                <a:lnTo>
                  <a:pt x="194157" y="0"/>
                </a:lnTo>
                <a:lnTo>
                  <a:pt x="801335" y="2905126"/>
                </a:lnTo>
                <a:lnTo>
                  <a:pt x="194157" y="5810252"/>
                </a:lnTo>
                <a:lnTo>
                  <a:pt x="12012" y="5810252"/>
                </a:lnTo>
                <a:lnTo>
                  <a:pt x="616537" y="2933705"/>
                </a:lnTo>
                <a:close/>
              </a:path>
            </a:pathLst>
          </a:custGeom>
          <a:gradFill flip="none" rotWithShape="1">
            <a:gsLst>
              <a:gs pos="16000">
                <a:srgbClr val="8800CC"/>
              </a:gs>
              <a:gs pos="97000">
                <a:srgbClr val="1E1F4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Imagem 7" descr="Uma imagem contendo Texto&#10;&#10;Descrição gerada automaticamente">
            <a:extLst>
              <a:ext uri="{FF2B5EF4-FFF2-40B4-BE49-F238E27FC236}">
                <a16:creationId xmlns:a16="http://schemas.microsoft.com/office/drawing/2014/main" id="{DF24EE72-BD22-3559-F369-F241721E56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889" y="6389254"/>
            <a:ext cx="741118" cy="24205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956A4343-6AAD-37F2-57F6-F846E176DAA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12956" y="331006"/>
            <a:ext cx="6953390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650">
              <a:solidFill>
                <a:schemeClr val="bg1"/>
              </a:solidFill>
              <a:latin typeface="Cambria Bold" panose="02040803050406030204" pitchFamily="18" charset="0"/>
            </a:endParaRPr>
          </a:p>
        </p:txBody>
      </p:sp>
      <p:pic>
        <p:nvPicPr>
          <p:cNvPr id="2" name="Imagem 1" descr="Uma imagem contendo desenho&#10;&#10;Descrição gerada automaticamente">
            <a:extLst>
              <a:ext uri="{FF2B5EF4-FFF2-40B4-BE49-F238E27FC236}">
                <a16:creationId xmlns:a16="http://schemas.microsoft.com/office/drawing/2014/main" id="{3B5B95A3-A78F-9066-0306-B40B975A3BD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706" y="458801"/>
            <a:ext cx="1613687" cy="486038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739912BB-C80F-A0EB-108D-85BBA5A28FD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99706" y="6389254"/>
            <a:ext cx="870777" cy="22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3479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81B97FA4-44D4-A901-7124-E4F0945369FD}"/>
              </a:ext>
            </a:extLst>
          </p:cNvPr>
          <p:cNvSpPr/>
          <p:nvPr userDrawn="1"/>
        </p:nvSpPr>
        <p:spPr>
          <a:xfrm>
            <a:off x="0" y="-5917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: Pentágono 5">
            <a:extLst>
              <a:ext uri="{FF2B5EF4-FFF2-40B4-BE49-F238E27FC236}">
                <a16:creationId xmlns:a16="http://schemas.microsoft.com/office/drawing/2014/main" id="{693F1833-8C0C-5209-EF13-F099B95DF842}"/>
              </a:ext>
            </a:extLst>
          </p:cNvPr>
          <p:cNvSpPr/>
          <p:nvPr userDrawn="1"/>
        </p:nvSpPr>
        <p:spPr>
          <a:xfrm>
            <a:off x="1" y="0"/>
            <a:ext cx="10046970" cy="1370370"/>
          </a:xfrm>
          <a:prstGeom prst="homePlate">
            <a:avLst>
              <a:gd name="adj" fmla="val 23119"/>
            </a:avLst>
          </a:prstGeom>
          <a:gradFill flip="none" rotWithShape="1">
            <a:gsLst>
              <a:gs pos="0">
                <a:srgbClr val="1E1F48">
                  <a:alpha val="0"/>
                </a:srgb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4" name="Imagem 3" descr="Ícone&#10;&#10;Descrição gerada automaticamente">
            <a:extLst>
              <a:ext uri="{FF2B5EF4-FFF2-40B4-BE49-F238E27FC236}">
                <a16:creationId xmlns:a16="http://schemas.microsoft.com/office/drawing/2014/main" id="{3F2EC0FE-1AB1-3146-404D-C1714E889E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30" y="391319"/>
            <a:ext cx="335281" cy="533401"/>
          </a:xfrm>
          <a:prstGeom prst="rect">
            <a:avLst/>
          </a:prstGeom>
        </p:spPr>
      </p:pic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4F0D8690-D14C-DFF0-2663-9943F753859D}"/>
              </a:ext>
            </a:extLst>
          </p:cNvPr>
          <p:cNvSpPr/>
          <p:nvPr userDrawn="1"/>
        </p:nvSpPr>
        <p:spPr>
          <a:xfrm>
            <a:off x="9859206" y="287039"/>
            <a:ext cx="213636" cy="796292"/>
          </a:xfrm>
          <a:custGeom>
            <a:avLst/>
            <a:gdLst>
              <a:gd name="connsiteX0" fmla="*/ 0 w 801335"/>
              <a:gd name="connsiteY0" fmla="*/ 0 h 5810252"/>
              <a:gd name="connsiteX1" fmla="*/ 194157 w 801335"/>
              <a:gd name="connsiteY1" fmla="*/ 0 h 5810252"/>
              <a:gd name="connsiteX2" fmla="*/ 801335 w 801335"/>
              <a:gd name="connsiteY2" fmla="*/ 2905126 h 5810252"/>
              <a:gd name="connsiteX3" fmla="*/ 194157 w 801335"/>
              <a:gd name="connsiteY3" fmla="*/ 5810252 h 5810252"/>
              <a:gd name="connsiteX4" fmla="*/ 12012 w 801335"/>
              <a:gd name="connsiteY4" fmla="*/ 5810252 h 5810252"/>
              <a:gd name="connsiteX5" fmla="*/ 616537 w 801335"/>
              <a:gd name="connsiteY5" fmla="*/ 2933705 h 581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335" h="5810252">
                <a:moveTo>
                  <a:pt x="0" y="0"/>
                </a:moveTo>
                <a:lnTo>
                  <a:pt x="194157" y="0"/>
                </a:lnTo>
                <a:lnTo>
                  <a:pt x="801335" y="2905126"/>
                </a:lnTo>
                <a:lnTo>
                  <a:pt x="194157" y="5810252"/>
                </a:lnTo>
                <a:lnTo>
                  <a:pt x="12012" y="5810252"/>
                </a:lnTo>
                <a:lnTo>
                  <a:pt x="616537" y="2933705"/>
                </a:lnTo>
                <a:close/>
              </a:path>
            </a:pathLst>
          </a:custGeom>
          <a:gradFill flip="none" rotWithShape="1">
            <a:gsLst>
              <a:gs pos="16000">
                <a:srgbClr val="8800CC"/>
              </a:gs>
              <a:gs pos="97000">
                <a:srgbClr val="1E1F4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EDF16CB-7011-891A-2008-27BE0BBE393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12956" y="331006"/>
            <a:ext cx="6953390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650">
              <a:solidFill>
                <a:schemeClr val="bg1"/>
              </a:solidFill>
              <a:latin typeface="Cambria Bold" panose="02040803050406030204" pitchFamily="18" charset="0"/>
            </a:endParaRPr>
          </a:p>
        </p:txBody>
      </p:sp>
      <p:pic>
        <p:nvPicPr>
          <p:cNvPr id="17" name="Imagem 7" descr="Uma imagem contendo Texto&#10;&#10;Descrição gerada automaticamente">
            <a:extLst>
              <a:ext uri="{FF2B5EF4-FFF2-40B4-BE49-F238E27FC236}">
                <a16:creationId xmlns:a16="http://schemas.microsoft.com/office/drawing/2014/main" id="{82F457FA-A5A1-B0A4-72D5-05206C997F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889" y="6389254"/>
            <a:ext cx="741118" cy="242050"/>
          </a:xfrm>
          <a:prstGeom prst="rect">
            <a:avLst/>
          </a:prstGeom>
        </p:spPr>
      </p:pic>
      <p:pic>
        <p:nvPicPr>
          <p:cNvPr id="2" name="Imagem 1" descr="Uma imagem contendo desenho&#10;&#10;Descrição gerada automaticamente">
            <a:extLst>
              <a:ext uri="{FF2B5EF4-FFF2-40B4-BE49-F238E27FC236}">
                <a16:creationId xmlns:a16="http://schemas.microsoft.com/office/drawing/2014/main" id="{DE10BBE7-CDB3-C0C8-394E-67AEA97222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706" y="458801"/>
            <a:ext cx="1613687" cy="486038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562730DB-A92D-DD0B-EEBB-7AB680DA329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61606" y="6389254"/>
            <a:ext cx="870777" cy="22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4922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81B97FA4-44D4-A901-7124-E4F0945369FD}"/>
              </a:ext>
            </a:extLst>
          </p:cNvPr>
          <p:cNvSpPr/>
          <p:nvPr userDrawn="1"/>
        </p:nvSpPr>
        <p:spPr>
          <a:xfrm>
            <a:off x="0" y="-5917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: Pentágono 5">
            <a:extLst>
              <a:ext uri="{FF2B5EF4-FFF2-40B4-BE49-F238E27FC236}">
                <a16:creationId xmlns:a16="http://schemas.microsoft.com/office/drawing/2014/main" id="{693F1833-8C0C-5209-EF13-F099B95DF842}"/>
              </a:ext>
            </a:extLst>
          </p:cNvPr>
          <p:cNvSpPr/>
          <p:nvPr userDrawn="1"/>
        </p:nvSpPr>
        <p:spPr>
          <a:xfrm>
            <a:off x="1" y="0"/>
            <a:ext cx="10046970" cy="1370370"/>
          </a:xfrm>
          <a:prstGeom prst="homePlate">
            <a:avLst>
              <a:gd name="adj" fmla="val 23119"/>
            </a:avLst>
          </a:prstGeom>
          <a:gradFill flip="none" rotWithShape="1">
            <a:gsLst>
              <a:gs pos="0">
                <a:srgbClr val="1E1F48">
                  <a:alpha val="0"/>
                </a:srgb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4F0D8690-D14C-DFF0-2663-9943F753859D}"/>
              </a:ext>
            </a:extLst>
          </p:cNvPr>
          <p:cNvSpPr/>
          <p:nvPr userDrawn="1"/>
        </p:nvSpPr>
        <p:spPr>
          <a:xfrm>
            <a:off x="9859206" y="287039"/>
            <a:ext cx="213636" cy="796292"/>
          </a:xfrm>
          <a:custGeom>
            <a:avLst/>
            <a:gdLst>
              <a:gd name="connsiteX0" fmla="*/ 0 w 801335"/>
              <a:gd name="connsiteY0" fmla="*/ 0 h 5810252"/>
              <a:gd name="connsiteX1" fmla="*/ 194157 w 801335"/>
              <a:gd name="connsiteY1" fmla="*/ 0 h 5810252"/>
              <a:gd name="connsiteX2" fmla="*/ 801335 w 801335"/>
              <a:gd name="connsiteY2" fmla="*/ 2905126 h 5810252"/>
              <a:gd name="connsiteX3" fmla="*/ 194157 w 801335"/>
              <a:gd name="connsiteY3" fmla="*/ 5810252 h 5810252"/>
              <a:gd name="connsiteX4" fmla="*/ 12012 w 801335"/>
              <a:gd name="connsiteY4" fmla="*/ 5810252 h 5810252"/>
              <a:gd name="connsiteX5" fmla="*/ 616537 w 801335"/>
              <a:gd name="connsiteY5" fmla="*/ 2933705 h 581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335" h="5810252">
                <a:moveTo>
                  <a:pt x="0" y="0"/>
                </a:moveTo>
                <a:lnTo>
                  <a:pt x="194157" y="0"/>
                </a:lnTo>
                <a:lnTo>
                  <a:pt x="801335" y="2905126"/>
                </a:lnTo>
                <a:lnTo>
                  <a:pt x="194157" y="5810252"/>
                </a:lnTo>
                <a:lnTo>
                  <a:pt x="12012" y="5810252"/>
                </a:lnTo>
                <a:lnTo>
                  <a:pt x="616537" y="2933705"/>
                </a:lnTo>
                <a:close/>
              </a:path>
            </a:pathLst>
          </a:custGeom>
          <a:gradFill flip="none" rotWithShape="1">
            <a:gsLst>
              <a:gs pos="16000">
                <a:srgbClr val="8800CC"/>
              </a:gs>
              <a:gs pos="97000">
                <a:srgbClr val="1E1F4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EDF16CB-7011-891A-2008-27BE0BBE393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12956" y="331006"/>
            <a:ext cx="6953390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650">
              <a:solidFill>
                <a:schemeClr val="bg1"/>
              </a:solidFill>
              <a:latin typeface="Cambria Bold" panose="02040803050406030204" pitchFamily="18" charset="0"/>
            </a:endParaRPr>
          </a:p>
        </p:txBody>
      </p:sp>
      <p:pic>
        <p:nvPicPr>
          <p:cNvPr id="17" name="Imagem 7" descr="Uma imagem contendo Texto&#10;&#10;Descrição gerada automaticamente">
            <a:extLst>
              <a:ext uri="{FF2B5EF4-FFF2-40B4-BE49-F238E27FC236}">
                <a16:creationId xmlns:a16="http://schemas.microsoft.com/office/drawing/2014/main" id="{82F457FA-A5A1-B0A4-72D5-05206C997F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889" y="6389254"/>
            <a:ext cx="741118" cy="242050"/>
          </a:xfrm>
          <a:prstGeom prst="rect">
            <a:avLst/>
          </a:prstGeom>
        </p:spPr>
      </p:pic>
      <p:pic>
        <p:nvPicPr>
          <p:cNvPr id="2" name="Imagem 1" descr="Uma imagem contendo desenho&#10;&#10;Descrição gerada automaticamente">
            <a:extLst>
              <a:ext uri="{FF2B5EF4-FFF2-40B4-BE49-F238E27FC236}">
                <a16:creationId xmlns:a16="http://schemas.microsoft.com/office/drawing/2014/main" id="{CFE9A185-B837-9B92-5F6D-A884055B74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706" y="458801"/>
            <a:ext cx="1613687" cy="48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4694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81B97FA4-44D4-A901-7124-E4F0945369FD}"/>
              </a:ext>
            </a:extLst>
          </p:cNvPr>
          <p:cNvSpPr/>
          <p:nvPr userDrawn="1"/>
        </p:nvSpPr>
        <p:spPr>
          <a:xfrm>
            <a:off x="0" y="-5917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FEDF16CB-7011-891A-2008-27BE0BBE393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12956" y="331006"/>
            <a:ext cx="6953390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650">
              <a:solidFill>
                <a:schemeClr val="bg1"/>
              </a:solidFill>
              <a:latin typeface="Cambria Bold" panose="02040803050406030204" pitchFamily="18" charset="0"/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7360AB33-5D8C-0BD3-0DC9-4F915DBF98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68852" y="6399518"/>
            <a:ext cx="921030" cy="234773"/>
          </a:xfrm>
          <a:prstGeom prst="rect">
            <a:avLst/>
          </a:prstGeom>
        </p:spPr>
      </p:pic>
      <p:pic>
        <p:nvPicPr>
          <p:cNvPr id="18" name="Imagem 7" descr="Uma imagem contendo Texto&#10;&#10;Descrição gerada automaticamente">
            <a:extLst>
              <a:ext uri="{FF2B5EF4-FFF2-40B4-BE49-F238E27FC236}">
                <a16:creationId xmlns:a16="http://schemas.microsoft.com/office/drawing/2014/main" id="{BB8EF841-E1FC-E6B7-D3C3-4DA10DED19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18" y="6392241"/>
            <a:ext cx="741118" cy="242050"/>
          </a:xfrm>
          <a:prstGeom prst="rect">
            <a:avLst/>
          </a:prstGeom>
        </p:spPr>
      </p:pic>
      <p:pic>
        <p:nvPicPr>
          <p:cNvPr id="2" name="Imagem 1" descr="Uma imagem contendo desenho&#10;&#10;Descrição gerada automaticamente">
            <a:extLst>
              <a:ext uri="{FF2B5EF4-FFF2-40B4-BE49-F238E27FC236}">
                <a16:creationId xmlns:a16="http://schemas.microsoft.com/office/drawing/2014/main" id="{47DC3D6C-100D-7B74-B466-E690A092590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967" y="186767"/>
            <a:ext cx="1118799" cy="33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65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81B97FA4-44D4-A901-7124-E4F0945369FD}"/>
              </a:ext>
            </a:extLst>
          </p:cNvPr>
          <p:cNvSpPr/>
          <p:nvPr userDrawn="1"/>
        </p:nvSpPr>
        <p:spPr>
          <a:xfrm>
            <a:off x="0" y="-5917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FEDF16CB-7011-891A-2008-27BE0BBE393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12956" y="331006"/>
            <a:ext cx="6953390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650">
              <a:solidFill>
                <a:schemeClr val="bg1"/>
              </a:solidFill>
              <a:latin typeface="Cambria Bold" panose="02040803050406030204" pitchFamily="18" charset="0"/>
            </a:endParaRPr>
          </a:p>
        </p:txBody>
      </p:sp>
      <p:pic>
        <p:nvPicPr>
          <p:cNvPr id="17" name="Imagem 7" descr="Uma imagem contendo Texto&#10;&#10;Descrição gerada automaticamente">
            <a:extLst>
              <a:ext uri="{FF2B5EF4-FFF2-40B4-BE49-F238E27FC236}">
                <a16:creationId xmlns:a16="http://schemas.microsoft.com/office/drawing/2014/main" id="{82F457FA-A5A1-B0A4-72D5-05206C997F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18" y="6392241"/>
            <a:ext cx="741118" cy="242050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7360AB33-5D8C-0BD3-0DC9-4F915DBF98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68852" y="6399518"/>
            <a:ext cx="921030" cy="23477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FC54A37-60DB-0257-1AD0-FA74116C21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alphaModFix amt="17000"/>
          </a:blip>
          <a:srcRect l="50000" t="70406"/>
          <a:stretch/>
        </p:blipFill>
        <p:spPr>
          <a:xfrm flipH="1">
            <a:off x="9840686" y="3589446"/>
            <a:ext cx="2351314" cy="3554419"/>
          </a:xfrm>
          <a:prstGeom prst="rect">
            <a:avLst/>
          </a:prstGeom>
        </p:spPr>
      </p:pic>
      <p:sp>
        <p:nvSpPr>
          <p:cNvPr id="7" name="bg object 20">
            <a:extLst>
              <a:ext uri="{FF2B5EF4-FFF2-40B4-BE49-F238E27FC236}">
                <a16:creationId xmlns:a16="http://schemas.microsoft.com/office/drawing/2014/main" id="{1D0E0781-BBD0-B8BE-E840-C6CDA1C47DAE}"/>
              </a:ext>
            </a:extLst>
          </p:cNvPr>
          <p:cNvSpPr/>
          <p:nvPr userDrawn="1"/>
        </p:nvSpPr>
        <p:spPr>
          <a:xfrm flipH="1">
            <a:off x="11593354" y="3383211"/>
            <a:ext cx="399859" cy="574637"/>
          </a:xfrm>
          <a:custGeom>
            <a:avLst/>
            <a:gdLst/>
            <a:ahLst/>
            <a:cxnLst/>
            <a:rect l="l" t="t" r="r" b="b"/>
            <a:pathLst>
              <a:path w="895350" h="1321435">
                <a:moveTo>
                  <a:pt x="895057" y="660730"/>
                </a:moveTo>
                <a:lnTo>
                  <a:pt x="0" y="0"/>
                </a:lnTo>
                <a:lnTo>
                  <a:pt x="0" y="462673"/>
                </a:lnTo>
                <a:lnTo>
                  <a:pt x="267220" y="660730"/>
                </a:lnTo>
                <a:lnTo>
                  <a:pt x="0" y="858380"/>
                </a:lnTo>
                <a:lnTo>
                  <a:pt x="0" y="1321054"/>
                </a:lnTo>
                <a:lnTo>
                  <a:pt x="895057" y="660730"/>
                </a:lnTo>
                <a:close/>
              </a:path>
            </a:pathLst>
          </a:custGeom>
          <a:ln w="12700">
            <a:solidFill>
              <a:srgbClr val="FFFFFF">
                <a:alpha val="28000"/>
              </a:srgbClr>
            </a:solidFill>
          </a:ln>
        </p:spPr>
        <p:txBody>
          <a:bodyPr wrap="square" lIns="0" tIns="0" rIns="0" bIns="0" rtlCol="0"/>
          <a:lstStyle/>
          <a:p>
            <a:endParaRPr sz="1829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68C01163-BD9F-24C4-9996-132B6134B9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alphaModFix amt="17000"/>
          </a:blip>
          <a:srcRect l="50000" t="70406"/>
          <a:stretch/>
        </p:blipFill>
        <p:spPr>
          <a:xfrm>
            <a:off x="-12901" y="-192294"/>
            <a:ext cx="2351314" cy="3554419"/>
          </a:xfrm>
          <a:prstGeom prst="rect">
            <a:avLst/>
          </a:prstGeom>
        </p:spPr>
      </p:pic>
      <p:sp>
        <p:nvSpPr>
          <p:cNvPr id="18" name="bg object 20">
            <a:extLst>
              <a:ext uri="{FF2B5EF4-FFF2-40B4-BE49-F238E27FC236}">
                <a16:creationId xmlns:a16="http://schemas.microsoft.com/office/drawing/2014/main" id="{B0A02D9E-F601-34B1-E109-161ED1EE85D1}"/>
              </a:ext>
            </a:extLst>
          </p:cNvPr>
          <p:cNvSpPr/>
          <p:nvPr userDrawn="1"/>
        </p:nvSpPr>
        <p:spPr>
          <a:xfrm>
            <a:off x="851568" y="-24374"/>
            <a:ext cx="968853" cy="1227832"/>
          </a:xfrm>
          <a:custGeom>
            <a:avLst/>
            <a:gdLst/>
            <a:ahLst/>
            <a:cxnLst/>
            <a:rect l="l" t="t" r="r" b="b"/>
            <a:pathLst>
              <a:path w="895350" h="1321435">
                <a:moveTo>
                  <a:pt x="895057" y="660730"/>
                </a:moveTo>
                <a:lnTo>
                  <a:pt x="0" y="0"/>
                </a:lnTo>
                <a:lnTo>
                  <a:pt x="0" y="462673"/>
                </a:lnTo>
                <a:lnTo>
                  <a:pt x="267220" y="660730"/>
                </a:lnTo>
                <a:lnTo>
                  <a:pt x="0" y="858380"/>
                </a:lnTo>
                <a:lnTo>
                  <a:pt x="0" y="1321054"/>
                </a:lnTo>
                <a:lnTo>
                  <a:pt x="895057" y="660730"/>
                </a:lnTo>
                <a:close/>
              </a:path>
            </a:pathLst>
          </a:custGeom>
          <a:ln w="12700">
            <a:solidFill>
              <a:srgbClr val="FFFFFF">
                <a:alpha val="28000"/>
              </a:srgbClr>
            </a:solidFill>
          </a:ln>
        </p:spPr>
        <p:txBody>
          <a:bodyPr wrap="square" lIns="0" tIns="0" rIns="0" bIns="0" rtlCol="0"/>
          <a:lstStyle/>
          <a:p>
            <a:endParaRPr sz="1829"/>
          </a:p>
        </p:txBody>
      </p:sp>
      <p:sp>
        <p:nvSpPr>
          <p:cNvPr id="19" name="bg object 20">
            <a:extLst>
              <a:ext uri="{FF2B5EF4-FFF2-40B4-BE49-F238E27FC236}">
                <a16:creationId xmlns:a16="http://schemas.microsoft.com/office/drawing/2014/main" id="{A6C75E53-3009-225E-F053-269534FF04E0}"/>
              </a:ext>
            </a:extLst>
          </p:cNvPr>
          <p:cNvSpPr/>
          <p:nvPr userDrawn="1"/>
        </p:nvSpPr>
        <p:spPr>
          <a:xfrm>
            <a:off x="167197" y="2839412"/>
            <a:ext cx="399859" cy="574637"/>
          </a:xfrm>
          <a:custGeom>
            <a:avLst/>
            <a:gdLst/>
            <a:ahLst/>
            <a:cxnLst/>
            <a:rect l="l" t="t" r="r" b="b"/>
            <a:pathLst>
              <a:path w="895350" h="1321435">
                <a:moveTo>
                  <a:pt x="895057" y="660730"/>
                </a:moveTo>
                <a:lnTo>
                  <a:pt x="0" y="0"/>
                </a:lnTo>
                <a:lnTo>
                  <a:pt x="0" y="462673"/>
                </a:lnTo>
                <a:lnTo>
                  <a:pt x="267220" y="660730"/>
                </a:lnTo>
                <a:lnTo>
                  <a:pt x="0" y="858380"/>
                </a:lnTo>
                <a:lnTo>
                  <a:pt x="0" y="1321054"/>
                </a:lnTo>
                <a:lnTo>
                  <a:pt x="895057" y="660730"/>
                </a:lnTo>
                <a:close/>
              </a:path>
            </a:pathLst>
          </a:custGeom>
          <a:ln w="12700">
            <a:solidFill>
              <a:srgbClr val="FFFFFF">
                <a:alpha val="28000"/>
              </a:srgbClr>
            </a:solidFill>
          </a:ln>
        </p:spPr>
        <p:txBody>
          <a:bodyPr wrap="square" lIns="0" tIns="0" rIns="0" bIns="0" rtlCol="0"/>
          <a:lstStyle/>
          <a:p>
            <a:endParaRPr sz="1829"/>
          </a:p>
        </p:txBody>
      </p:sp>
      <p:pic>
        <p:nvPicPr>
          <p:cNvPr id="2" name="Imagem 1" descr="Uma imagem contendo desenho&#10;&#10;Descrição gerada automaticamente">
            <a:extLst>
              <a:ext uri="{FF2B5EF4-FFF2-40B4-BE49-F238E27FC236}">
                <a16:creationId xmlns:a16="http://schemas.microsoft.com/office/drawing/2014/main" id="{45DFB8E4-479B-7F15-6A0F-636F2A50E0F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967" y="186767"/>
            <a:ext cx="1118799" cy="33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32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0704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81B97FA4-44D4-A901-7124-E4F0945369FD}"/>
              </a:ext>
            </a:extLst>
          </p:cNvPr>
          <p:cNvSpPr/>
          <p:nvPr userDrawn="1"/>
        </p:nvSpPr>
        <p:spPr>
          <a:xfrm>
            <a:off x="0" y="-5917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FEDF16CB-7011-891A-2008-27BE0BBE393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12956" y="331006"/>
            <a:ext cx="6953390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650">
              <a:solidFill>
                <a:schemeClr val="bg1"/>
              </a:solidFill>
              <a:latin typeface="Cambria Bold" panose="02040803050406030204" pitchFamily="18" charset="0"/>
            </a:endParaRPr>
          </a:p>
        </p:txBody>
      </p:sp>
      <p:pic>
        <p:nvPicPr>
          <p:cNvPr id="20" name="Gráfico 19">
            <a:extLst>
              <a:ext uri="{FF2B5EF4-FFF2-40B4-BE49-F238E27FC236}">
                <a16:creationId xmlns:a16="http://schemas.microsoft.com/office/drawing/2014/main" id="{14233F23-65E5-769A-8A45-72C4C6721D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16658" y="6379795"/>
            <a:ext cx="870777" cy="221963"/>
          </a:xfrm>
          <a:prstGeom prst="rect">
            <a:avLst/>
          </a:prstGeom>
        </p:spPr>
      </p:pic>
      <p:pic>
        <p:nvPicPr>
          <p:cNvPr id="23" name="Imagem 7" descr="Uma imagem contendo Texto&#10;&#10;Descrição gerada automaticamente">
            <a:extLst>
              <a:ext uri="{FF2B5EF4-FFF2-40B4-BE49-F238E27FC236}">
                <a16:creationId xmlns:a16="http://schemas.microsoft.com/office/drawing/2014/main" id="{376C9655-A894-CD82-60C7-7B54CE11839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86" y="6279888"/>
            <a:ext cx="921200" cy="30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9125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ta: Pentágono 1">
            <a:extLst>
              <a:ext uri="{FF2B5EF4-FFF2-40B4-BE49-F238E27FC236}">
                <a16:creationId xmlns:a16="http://schemas.microsoft.com/office/drawing/2014/main" id="{A31F2191-69C4-5084-8F4A-7BA36720BA2B}"/>
              </a:ext>
            </a:extLst>
          </p:cNvPr>
          <p:cNvSpPr/>
          <p:nvPr userDrawn="1"/>
        </p:nvSpPr>
        <p:spPr>
          <a:xfrm>
            <a:off x="1" y="0"/>
            <a:ext cx="10046970" cy="1370370"/>
          </a:xfrm>
          <a:prstGeom prst="homePlate">
            <a:avLst>
              <a:gd name="adj" fmla="val 23119"/>
            </a:avLst>
          </a:prstGeom>
          <a:gradFill flip="none" rotWithShape="1">
            <a:gsLst>
              <a:gs pos="0">
                <a:srgbClr val="012965">
                  <a:alpha val="0"/>
                </a:srgbClr>
              </a:gs>
              <a:gs pos="90000">
                <a:srgbClr val="012965">
                  <a:alpha val="1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5" name="Forma Livre: Forma 14">
            <a:extLst>
              <a:ext uri="{FF2B5EF4-FFF2-40B4-BE49-F238E27FC236}">
                <a16:creationId xmlns:a16="http://schemas.microsoft.com/office/drawing/2014/main" id="{720C7DDC-ABFF-4DAD-526A-4A2AFD47EAD7}"/>
              </a:ext>
            </a:extLst>
          </p:cNvPr>
          <p:cNvSpPr/>
          <p:nvPr userDrawn="1"/>
        </p:nvSpPr>
        <p:spPr>
          <a:xfrm>
            <a:off x="9859206" y="287039"/>
            <a:ext cx="213636" cy="796292"/>
          </a:xfrm>
          <a:custGeom>
            <a:avLst/>
            <a:gdLst>
              <a:gd name="connsiteX0" fmla="*/ 0 w 801335"/>
              <a:gd name="connsiteY0" fmla="*/ 0 h 5810252"/>
              <a:gd name="connsiteX1" fmla="*/ 194157 w 801335"/>
              <a:gd name="connsiteY1" fmla="*/ 0 h 5810252"/>
              <a:gd name="connsiteX2" fmla="*/ 801335 w 801335"/>
              <a:gd name="connsiteY2" fmla="*/ 2905126 h 5810252"/>
              <a:gd name="connsiteX3" fmla="*/ 194157 w 801335"/>
              <a:gd name="connsiteY3" fmla="*/ 5810252 h 5810252"/>
              <a:gd name="connsiteX4" fmla="*/ 12012 w 801335"/>
              <a:gd name="connsiteY4" fmla="*/ 5810252 h 5810252"/>
              <a:gd name="connsiteX5" fmla="*/ 616537 w 801335"/>
              <a:gd name="connsiteY5" fmla="*/ 2933705 h 581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335" h="5810252">
                <a:moveTo>
                  <a:pt x="0" y="0"/>
                </a:moveTo>
                <a:lnTo>
                  <a:pt x="194157" y="0"/>
                </a:lnTo>
                <a:lnTo>
                  <a:pt x="801335" y="2905126"/>
                </a:lnTo>
                <a:lnTo>
                  <a:pt x="194157" y="5810252"/>
                </a:lnTo>
                <a:lnTo>
                  <a:pt x="12012" y="5810252"/>
                </a:lnTo>
                <a:lnTo>
                  <a:pt x="616537" y="2933705"/>
                </a:lnTo>
                <a:close/>
              </a:path>
            </a:pathLst>
          </a:custGeom>
          <a:gradFill flip="none" rotWithShape="1">
            <a:gsLst>
              <a:gs pos="2326">
                <a:schemeClr val="accent5">
                  <a:lumMod val="75000"/>
                </a:schemeClr>
              </a:gs>
              <a:gs pos="16000">
                <a:srgbClr val="3485FE"/>
              </a:gs>
              <a:gs pos="97000">
                <a:srgbClr val="3485FE">
                  <a:alpha val="69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Imagem 16" descr="Ícone&#10;&#10;Descrição gerada automaticamente">
            <a:extLst>
              <a:ext uri="{FF2B5EF4-FFF2-40B4-BE49-F238E27FC236}">
                <a16:creationId xmlns:a16="http://schemas.microsoft.com/office/drawing/2014/main" id="{B4D5FF3D-187D-AAD3-EB2A-C9B7255F58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30" y="391319"/>
            <a:ext cx="335281" cy="533401"/>
          </a:xfrm>
          <a:prstGeom prst="rect">
            <a:avLst/>
          </a:prstGeom>
        </p:spPr>
      </p:pic>
      <p:pic>
        <p:nvPicPr>
          <p:cNvPr id="3" name="Picture 2" descr="Boston Scientific - Wikipedia">
            <a:extLst>
              <a:ext uri="{FF2B5EF4-FFF2-40B4-BE49-F238E27FC236}">
                <a16:creationId xmlns:a16="http://schemas.microsoft.com/office/drawing/2014/main" id="{9D2BE431-9FC4-17D3-3109-86261BA0FC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65" y="6340569"/>
            <a:ext cx="870778" cy="30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79A0ACB4-B7D8-30C6-15C9-04796F5DD15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16658" y="6379795"/>
            <a:ext cx="870777" cy="221963"/>
          </a:xfrm>
          <a:prstGeom prst="rect">
            <a:avLst/>
          </a:prstGeom>
        </p:spPr>
      </p:pic>
      <p:pic>
        <p:nvPicPr>
          <p:cNvPr id="13" name="Imagem 12" descr="Uma imagem contendo Ícone&#10;&#10;Descrição gerada automaticamente">
            <a:extLst>
              <a:ext uri="{FF2B5EF4-FFF2-40B4-BE49-F238E27FC236}">
                <a16:creationId xmlns:a16="http://schemas.microsoft.com/office/drawing/2014/main" id="{9F8978AF-D5CE-E992-F011-264A7BF9C1A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69" y="436634"/>
            <a:ext cx="1650417" cy="49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1764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ta: Pentágono 1">
            <a:extLst>
              <a:ext uri="{FF2B5EF4-FFF2-40B4-BE49-F238E27FC236}">
                <a16:creationId xmlns:a16="http://schemas.microsoft.com/office/drawing/2014/main" id="{A31F2191-69C4-5084-8F4A-7BA36720BA2B}"/>
              </a:ext>
            </a:extLst>
          </p:cNvPr>
          <p:cNvSpPr/>
          <p:nvPr userDrawn="1"/>
        </p:nvSpPr>
        <p:spPr>
          <a:xfrm>
            <a:off x="1" y="0"/>
            <a:ext cx="10046970" cy="1370370"/>
          </a:xfrm>
          <a:prstGeom prst="homePlate">
            <a:avLst>
              <a:gd name="adj" fmla="val 23119"/>
            </a:avLst>
          </a:prstGeom>
          <a:gradFill flip="none" rotWithShape="1">
            <a:gsLst>
              <a:gs pos="0">
                <a:srgbClr val="012965">
                  <a:alpha val="0"/>
                </a:srgbClr>
              </a:gs>
              <a:gs pos="90000">
                <a:srgbClr val="012965">
                  <a:alpha val="1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5" name="Forma Livre: Forma 14">
            <a:extLst>
              <a:ext uri="{FF2B5EF4-FFF2-40B4-BE49-F238E27FC236}">
                <a16:creationId xmlns:a16="http://schemas.microsoft.com/office/drawing/2014/main" id="{720C7DDC-ABFF-4DAD-526A-4A2AFD47EAD7}"/>
              </a:ext>
            </a:extLst>
          </p:cNvPr>
          <p:cNvSpPr/>
          <p:nvPr userDrawn="1"/>
        </p:nvSpPr>
        <p:spPr>
          <a:xfrm>
            <a:off x="9859206" y="287039"/>
            <a:ext cx="213636" cy="796292"/>
          </a:xfrm>
          <a:custGeom>
            <a:avLst/>
            <a:gdLst>
              <a:gd name="connsiteX0" fmla="*/ 0 w 801335"/>
              <a:gd name="connsiteY0" fmla="*/ 0 h 5810252"/>
              <a:gd name="connsiteX1" fmla="*/ 194157 w 801335"/>
              <a:gd name="connsiteY1" fmla="*/ 0 h 5810252"/>
              <a:gd name="connsiteX2" fmla="*/ 801335 w 801335"/>
              <a:gd name="connsiteY2" fmla="*/ 2905126 h 5810252"/>
              <a:gd name="connsiteX3" fmla="*/ 194157 w 801335"/>
              <a:gd name="connsiteY3" fmla="*/ 5810252 h 5810252"/>
              <a:gd name="connsiteX4" fmla="*/ 12012 w 801335"/>
              <a:gd name="connsiteY4" fmla="*/ 5810252 h 5810252"/>
              <a:gd name="connsiteX5" fmla="*/ 616537 w 801335"/>
              <a:gd name="connsiteY5" fmla="*/ 2933705 h 581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335" h="5810252">
                <a:moveTo>
                  <a:pt x="0" y="0"/>
                </a:moveTo>
                <a:lnTo>
                  <a:pt x="194157" y="0"/>
                </a:lnTo>
                <a:lnTo>
                  <a:pt x="801335" y="2905126"/>
                </a:lnTo>
                <a:lnTo>
                  <a:pt x="194157" y="5810252"/>
                </a:lnTo>
                <a:lnTo>
                  <a:pt x="12012" y="5810252"/>
                </a:lnTo>
                <a:lnTo>
                  <a:pt x="616537" y="2933705"/>
                </a:lnTo>
                <a:close/>
              </a:path>
            </a:pathLst>
          </a:custGeom>
          <a:gradFill flip="none" rotWithShape="1">
            <a:gsLst>
              <a:gs pos="2326">
                <a:schemeClr val="accent5">
                  <a:lumMod val="75000"/>
                </a:schemeClr>
              </a:gs>
              <a:gs pos="16000">
                <a:srgbClr val="3485FE"/>
              </a:gs>
              <a:gs pos="97000">
                <a:srgbClr val="3485FE">
                  <a:alpha val="69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Imagem 16" descr="Ícone&#10;&#10;Descrição gerada automaticamente">
            <a:extLst>
              <a:ext uri="{FF2B5EF4-FFF2-40B4-BE49-F238E27FC236}">
                <a16:creationId xmlns:a16="http://schemas.microsoft.com/office/drawing/2014/main" id="{B4D5FF3D-187D-AAD3-EB2A-C9B7255F58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30" y="391319"/>
            <a:ext cx="335281" cy="533401"/>
          </a:xfrm>
          <a:prstGeom prst="rect">
            <a:avLst/>
          </a:prstGeom>
        </p:spPr>
      </p:pic>
      <p:pic>
        <p:nvPicPr>
          <p:cNvPr id="5" name="Imagem 4" descr="Uma imagem contendo Ícone&#10;&#10;Descrição gerada automaticamente">
            <a:extLst>
              <a:ext uri="{FF2B5EF4-FFF2-40B4-BE49-F238E27FC236}">
                <a16:creationId xmlns:a16="http://schemas.microsoft.com/office/drawing/2014/main" id="{6622F033-158F-2868-9CE8-2535FC59C0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69" y="436634"/>
            <a:ext cx="1650417" cy="49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4071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ta: Pentágono 1">
            <a:extLst>
              <a:ext uri="{FF2B5EF4-FFF2-40B4-BE49-F238E27FC236}">
                <a16:creationId xmlns:a16="http://schemas.microsoft.com/office/drawing/2014/main" id="{A31F2191-69C4-5084-8F4A-7BA36720BA2B}"/>
              </a:ext>
            </a:extLst>
          </p:cNvPr>
          <p:cNvSpPr/>
          <p:nvPr userDrawn="1"/>
        </p:nvSpPr>
        <p:spPr>
          <a:xfrm>
            <a:off x="1" y="0"/>
            <a:ext cx="10046970" cy="1370370"/>
          </a:xfrm>
          <a:prstGeom prst="homePlate">
            <a:avLst>
              <a:gd name="adj" fmla="val 23119"/>
            </a:avLst>
          </a:prstGeom>
          <a:gradFill flip="none" rotWithShape="1">
            <a:gsLst>
              <a:gs pos="0">
                <a:srgbClr val="012965">
                  <a:alpha val="0"/>
                </a:srgbClr>
              </a:gs>
              <a:gs pos="90000">
                <a:srgbClr val="012965">
                  <a:alpha val="1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5" name="Forma Livre: Forma 14">
            <a:extLst>
              <a:ext uri="{FF2B5EF4-FFF2-40B4-BE49-F238E27FC236}">
                <a16:creationId xmlns:a16="http://schemas.microsoft.com/office/drawing/2014/main" id="{720C7DDC-ABFF-4DAD-526A-4A2AFD47EAD7}"/>
              </a:ext>
            </a:extLst>
          </p:cNvPr>
          <p:cNvSpPr/>
          <p:nvPr userDrawn="1"/>
        </p:nvSpPr>
        <p:spPr>
          <a:xfrm>
            <a:off x="9859206" y="287039"/>
            <a:ext cx="213636" cy="796292"/>
          </a:xfrm>
          <a:custGeom>
            <a:avLst/>
            <a:gdLst>
              <a:gd name="connsiteX0" fmla="*/ 0 w 801335"/>
              <a:gd name="connsiteY0" fmla="*/ 0 h 5810252"/>
              <a:gd name="connsiteX1" fmla="*/ 194157 w 801335"/>
              <a:gd name="connsiteY1" fmla="*/ 0 h 5810252"/>
              <a:gd name="connsiteX2" fmla="*/ 801335 w 801335"/>
              <a:gd name="connsiteY2" fmla="*/ 2905126 h 5810252"/>
              <a:gd name="connsiteX3" fmla="*/ 194157 w 801335"/>
              <a:gd name="connsiteY3" fmla="*/ 5810252 h 5810252"/>
              <a:gd name="connsiteX4" fmla="*/ 12012 w 801335"/>
              <a:gd name="connsiteY4" fmla="*/ 5810252 h 5810252"/>
              <a:gd name="connsiteX5" fmla="*/ 616537 w 801335"/>
              <a:gd name="connsiteY5" fmla="*/ 2933705 h 581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335" h="5810252">
                <a:moveTo>
                  <a:pt x="0" y="0"/>
                </a:moveTo>
                <a:lnTo>
                  <a:pt x="194157" y="0"/>
                </a:lnTo>
                <a:lnTo>
                  <a:pt x="801335" y="2905126"/>
                </a:lnTo>
                <a:lnTo>
                  <a:pt x="194157" y="5810252"/>
                </a:lnTo>
                <a:lnTo>
                  <a:pt x="12012" y="5810252"/>
                </a:lnTo>
                <a:lnTo>
                  <a:pt x="616537" y="2933705"/>
                </a:lnTo>
                <a:close/>
              </a:path>
            </a:pathLst>
          </a:custGeom>
          <a:gradFill flip="none" rotWithShape="1">
            <a:gsLst>
              <a:gs pos="2326">
                <a:schemeClr val="accent5">
                  <a:lumMod val="75000"/>
                </a:schemeClr>
              </a:gs>
              <a:gs pos="16000">
                <a:srgbClr val="3485FE"/>
              </a:gs>
              <a:gs pos="97000">
                <a:srgbClr val="3485FE">
                  <a:alpha val="69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Imagem 16" descr="Ícone&#10;&#10;Descrição gerada automaticamente">
            <a:extLst>
              <a:ext uri="{FF2B5EF4-FFF2-40B4-BE49-F238E27FC236}">
                <a16:creationId xmlns:a16="http://schemas.microsoft.com/office/drawing/2014/main" id="{B4D5FF3D-187D-AAD3-EB2A-C9B7255F58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30" y="391319"/>
            <a:ext cx="335281" cy="533401"/>
          </a:xfrm>
          <a:prstGeom prst="rect">
            <a:avLst/>
          </a:prstGeom>
        </p:spPr>
      </p:pic>
      <p:pic>
        <p:nvPicPr>
          <p:cNvPr id="20" name="Imagem 7" descr="Uma imagem contendo Texto&#10;&#10;Descrição gerada automaticamente">
            <a:extLst>
              <a:ext uri="{FF2B5EF4-FFF2-40B4-BE49-F238E27FC236}">
                <a16:creationId xmlns:a16="http://schemas.microsoft.com/office/drawing/2014/main" id="{D39694EC-3058-AA35-E7F1-B3881C3AE2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601" y="6322513"/>
            <a:ext cx="741118" cy="24205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71460A0-EAE5-20AE-8787-9744681F9EC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464" y="6378451"/>
            <a:ext cx="741119" cy="190574"/>
          </a:xfrm>
          <a:prstGeom prst="rect">
            <a:avLst/>
          </a:prstGeom>
        </p:spPr>
      </p:pic>
      <p:pic>
        <p:nvPicPr>
          <p:cNvPr id="6" name="Imagem 5" descr="Uma imagem contendo Ícone&#10;&#10;Descrição gerada automaticamente">
            <a:extLst>
              <a:ext uri="{FF2B5EF4-FFF2-40B4-BE49-F238E27FC236}">
                <a16:creationId xmlns:a16="http://schemas.microsoft.com/office/drawing/2014/main" id="{1D3099A3-CEB7-2D85-313E-97EDB8A6741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69" y="436634"/>
            <a:ext cx="1650417" cy="49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8895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ta: Pentágono 1">
            <a:extLst>
              <a:ext uri="{FF2B5EF4-FFF2-40B4-BE49-F238E27FC236}">
                <a16:creationId xmlns:a16="http://schemas.microsoft.com/office/drawing/2014/main" id="{A31F2191-69C4-5084-8F4A-7BA36720BA2B}"/>
              </a:ext>
            </a:extLst>
          </p:cNvPr>
          <p:cNvSpPr/>
          <p:nvPr userDrawn="1"/>
        </p:nvSpPr>
        <p:spPr>
          <a:xfrm>
            <a:off x="1" y="0"/>
            <a:ext cx="10046970" cy="1370370"/>
          </a:xfrm>
          <a:prstGeom prst="homePlate">
            <a:avLst>
              <a:gd name="adj" fmla="val 23119"/>
            </a:avLst>
          </a:prstGeom>
          <a:gradFill flip="none" rotWithShape="1">
            <a:gsLst>
              <a:gs pos="0">
                <a:srgbClr val="012965">
                  <a:alpha val="0"/>
                </a:srgbClr>
              </a:gs>
              <a:gs pos="90000">
                <a:srgbClr val="012965">
                  <a:alpha val="1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5" name="Forma Livre: Forma 14">
            <a:extLst>
              <a:ext uri="{FF2B5EF4-FFF2-40B4-BE49-F238E27FC236}">
                <a16:creationId xmlns:a16="http://schemas.microsoft.com/office/drawing/2014/main" id="{720C7DDC-ABFF-4DAD-526A-4A2AFD47EAD7}"/>
              </a:ext>
            </a:extLst>
          </p:cNvPr>
          <p:cNvSpPr/>
          <p:nvPr userDrawn="1"/>
        </p:nvSpPr>
        <p:spPr>
          <a:xfrm>
            <a:off x="9859206" y="287039"/>
            <a:ext cx="213636" cy="796292"/>
          </a:xfrm>
          <a:custGeom>
            <a:avLst/>
            <a:gdLst>
              <a:gd name="connsiteX0" fmla="*/ 0 w 801335"/>
              <a:gd name="connsiteY0" fmla="*/ 0 h 5810252"/>
              <a:gd name="connsiteX1" fmla="*/ 194157 w 801335"/>
              <a:gd name="connsiteY1" fmla="*/ 0 h 5810252"/>
              <a:gd name="connsiteX2" fmla="*/ 801335 w 801335"/>
              <a:gd name="connsiteY2" fmla="*/ 2905126 h 5810252"/>
              <a:gd name="connsiteX3" fmla="*/ 194157 w 801335"/>
              <a:gd name="connsiteY3" fmla="*/ 5810252 h 5810252"/>
              <a:gd name="connsiteX4" fmla="*/ 12012 w 801335"/>
              <a:gd name="connsiteY4" fmla="*/ 5810252 h 5810252"/>
              <a:gd name="connsiteX5" fmla="*/ 616537 w 801335"/>
              <a:gd name="connsiteY5" fmla="*/ 2933705 h 581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335" h="5810252">
                <a:moveTo>
                  <a:pt x="0" y="0"/>
                </a:moveTo>
                <a:lnTo>
                  <a:pt x="194157" y="0"/>
                </a:lnTo>
                <a:lnTo>
                  <a:pt x="801335" y="2905126"/>
                </a:lnTo>
                <a:lnTo>
                  <a:pt x="194157" y="5810252"/>
                </a:lnTo>
                <a:lnTo>
                  <a:pt x="12012" y="5810252"/>
                </a:lnTo>
                <a:lnTo>
                  <a:pt x="616537" y="2933705"/>
                </a:lnTo>
                <a:close/>
              </a:path>
            </a:pathLst>
          </a:custGeom>
          <a:gradFill flip="none" rotWithShape="1">
            <a:gsLst>
              <a:gs pos="2326">
                <a:schemeClr val="accent5">
                  <a:lumMod val="75000"/>
                </a:schemeClr>
              </a:gs>
              <a:gs pos="16000">
                <a:srgbClr val="3485FE"/>
              </a:gs>
              <a:gs pos="97000">
                <a:srgbClr val="3485FE">
                  <a:alpha val="69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Imagem 16" descr="Ícone&#10;&#10;Descrição gerada automaticamente">
            <a:extLst>
              <a:ext uri="{FF2B5EF4-FFF2-40B4-BE49-F238E27FC236}">
                <a16:creationId xmlns:a16="http://schemas.microsoft.com/office/drawing/2014/main" id="{B4D5FF3D-187D-AAD3-EB2A-C9B7255F58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30" y="391319"/>
            <a:ext cx="335281" cy="533401"/>
          </a:xfrm>
          <a:prstGeom prst="rect">
            <a:avLst/>
          </a:prstGeom>
        </p:spPr>
      </p:pic>
      <p:pic>
        <p:nvPicPr>
          <p:cNvPr id="19" name="Picture 2" descr="Boston Scientific - Wikipedia">
            <a:extLst>
              <a:ext uri="{FF2B5EF4-FFF2-40B4-BE49-F238E27FC236}">
                <a16:creationId xmlns:a16="http://schemas.microsoft.com/office/drawing/2014/main" id="{31194786-AD11-3FDD-D012-2E2FE2CDD0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874" y="5998344"/>
            <a:ext cx="1262609" cy="43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82F8A42-12DC-BEB1-9F0F-4534AA071DF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675" y="6158342"/>
            <a:ext cx="1071787" cy="275602"/>
          </a:xfrm>
          <a:prstGeom prst="rect">
            <a:avLst/>
          </a:prstGeom>
        </p:spPr>
      </p:pic>
      <p:pic>
        <p:nvPicPr>
          <p:cNvPr id="3" name="Imagem 2" descr="Uma imagem contendo Ícone&#10;&#10;Descrição gerada automaticamente">
            <a:extLst>
              <a:ext uri="{FF2B5EF4-FFF2-40B4-BE49-F238E27FC236}">
                <a16:creationId xmlns:a16="http://schemas.microsoft.com/office/drawing/2014/main" id="{73C2544E-44E0-FF96-60F8-29BBC733977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69" y="436634"/>
            <a:ext cx="1650417" cy="49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6753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ta: Pentágono 1">
            <a:extLst>
              <a:ext uri="{FF2B5EF4-FFF2-40B4-BE49-F238E27FC236}">
                <a16:creationId xmlns:a16="http://schemas.microsoft.com/office/drawing/2014/main" id="{A31F2191-69C4-5084-8F4A-7BA36720BA2B}"/>
              </a:ext>
            </a:extLst>
          </p:cNvPr>
          <p:cNvSpPr/>
          <p:nvPr userDrawn="1"/>
        </p:nvSpPr>
        <p:spPr>
          <a:xfrm>
            <a:off x="1" y="0"/>
            <a:ext cx="10046970" cy="1370370"/>
          </a:xfrm>
          <a:prstGeom prst="homePlate">
            <a:avLst>
              <a:gd name="adj" fmla="val 23119"/>
            </a:avLst>
          </a:prstGeom>
          <a:gradFill flip="none" rotWithShape="1">
            <a:gsLst>
              <a:gs pos="0">
                <a:srgbClr val="012965">
                  <a:alpha val="0"/>
                </a:srgbClr>
              </a:gs>
              <a:gs pos="90000">
                <a:srgbClr val="012965">
                  <a:alpha val="1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5" name="Forma Livre: Forma 14">
            <a:extLst>
              <a:ext uri="{FF2B5EF4-FFF2-40B4-BE49-F238E27FC236}">
                <a16:creationId xmlns:a16="http://schemas.microsoft.com/office/drawing/2014/main" id="{720C7DDC-ABFF-4DAD-526A-4A2AFD47EAD7}"/>
              </a:ext>
            </a:extLst>
          </p:cNvPr>
          <p:cNvSpPr/>
          <p:nvPr userDrawn="1"/>
        </p:nvSpPr>
        <p:spPr>
          <a:xfrm>
            <a:off x="9859206" y="287039"/>
            <a:ext cx="213636" cy="796292"/>
          </a:xfrm>
          <a:custGeom>
            <a:avLst/>
            <a:gdLst>
              <a:gd name="connsiteX0" fmla="*/ 0 w 801335"/>
              <a:gd name="connsiteY0" fmla="*/ 0 h 5810252"/>
              <a:gd name="connsiteX1" fmla="*/ 194157 w 801335"/>
              <a:gd name="connsiteY1" fmla="*/ 0 h 5810252"/>
              <a:gd name="connsiteX2" fmla="*/ 801335 w 801335"/>
              <a:gd name="connsiteY2" fmla="*/ 2905126 h 5810252"/>
              <a:gd name="connsiteX3" fmla="*/ 194157 w 801335"/>
              <a:gd name="connsiteY3" fmla="*/ 5810252 h 5810252"/>
              <a:gd name="connsiteX4" fmla="*/ 12012 w 801335"/>
              <a:gd name="connsiteY4" fmla="*/ 5810252 h 5810252"/>
              <a:gd name="connsiteX5" fmla="*/ 616537 w 801335"/>
              <a:gd name="connsiteY5" fmla="*/ 2933705 h 581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335" h="5810252">
                <a:moveTo>
                  <a:pt x="0" y="0"/>
                </a:moveTo>
                <a:lnTo>
                  <a:pt x="194157" y="0"/>
                </a:lnTo>
                <a:lnTo>
                  <a:pt x="801335" y="2905126"/>
                </a:lnTo>
                <a:lnTo>
                  <a:pt x="194157" y="5810252"/>
                </a:lnTo>
                <a:lnTo>
                  <a:pt x="12012" y="5810252"/>
                </a:lnTo>
                <a:lnTo>
                  <a:pt x="616537" y="2933705"/>
                </a:lnTo>
                <a:close/>
              </a:path>
            </a:pathLst>
          </a:custGeom>
          <a:gradFill flip="none" rotWithShape="1">
            <a:gsLst>
              <a:gs pos="2326">
                <a:schemeClr val="accent5">
                  <a:lumMod val="75000"/>
                </a:schemeClr>
              </a:gs>
              <a:gs pos="16000">
                <a:srgbClr val="3485FE"/>
              </a:gs>
              <a:gs pos="97000">
                <a:srgbClr val="3485FE">
                  <a:alpha val="69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Imagem 16" descr="Ícone&#10;&#10;Descrição gerada automaticamente">
            <a:extLst>
              <a:ext uri="{FF2B5EF4-FFF2-40B4-BE49-F238E27FC236}">
                <a16:creationId xmlns:a16="http://schemas.microsoft.com/office/drawing/2014/main" id="{B4D5FF3D-187D-AAD3-EB2A-C9B7255F58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30" y="391319"/>
            <a:ext cx="335281" cy="533401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48D3C07-CCCF-0EA9-E1BC-3B6B2952AC9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12956" y="331006"/>
            <a:ext cx="6953390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650">
              <a:solidFill>
                <a:srgbClr val="1E1F48"/>
              </a:solidFill>
              <a:latin typeface="Cambria Bold" panose="02040803050406030204" pitchFamily="18" charset="0"/>
            </a:endParaRPr>
          </a:p>
        </p:txBody>
      </p:sp>
      <p:grpSp>
        <p:nvGrpSpPr>
          <p:cNvPr id="6" name="Agrupar 17">
            <a:extLst>
              <a:ext uri="{FF2B5EF4-FFF2-40B4-BE49-F238E27FC236}">
                <a16:creationId xmlns:a16="http://schemas.microsoft.com/office/drawing/2014/main" id="{9C09DEC8-9E7E-2BA1-D92A-51CFC64A1B2A}"/>
              </a:ext>
            </a:extLst>
          </p:cNvPr>
          <p:cNvGrpSpPr/>
          <p:nvPr userDrawn="1"/>
        </p:nvGrpSpPr>
        <p:grpSpPr>
          <a:xfrm>
            <a:off x="9623948" y="6307575"/>
            <a:ext cx="1545771" cy="347721"/>
            <a:chOff x="13623955" y="5493195"/>
            <a:chExt cx="3407730" cy="793337"/>
          </a:xfrm>
        </p:grpSpPr>
        <p:pic>
          <p:nvPicPr>
            <p:cNvPr id="7" name="Imagem 7" descr="Uma imagem contendo Texto&#10;&#10;Descrição gerada automaticamente">
              <a:extLst>
                <a:ext uri="{FF2B5EF4-FFF2-40B4-BE49-F238E27FC236}">
                  <a16:creationId xmlns:a16="http://schemas.microsoft.com/office/drawing/2014/main" id="{BC190F36-7F31-82A0-916C-083A9B09B8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97853" y="5527276"/>
              <a:ext cx="1633832" cy="552245"/>
            </a:xfrm>
            <a:prstGeom prst="rect">
              <a:avLst/>
            </a:prstGeom>
          </p:spPr>
        </p:pic>
        <p:pic>
          <p:nvPicPr>
            <p:cNvPr id="8" name="Imagem 16" descr="Logotipo&#10;&#10;Descrição gerada automaticamente">
              <a:extLst>
                <a:ext uri="{FF2B5EF4-FFF2-40B4-BE49-F238E27FC236}">
                  <a16:creationId xmlns:a16="http://schemas.microsoft.com/office/drawing/2014/main" id="{54C8E82C-496F-44EA-56C3-C0C2CD1BD7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23955" y="5493195"/>
              <a:ext cx="1360005" cy="793337"/>
            </a:xfrm>
            <a:prstGeom prst="rect">
              <a:avLst/>
            </a:prstGeom>
          </p:spPr>
        </p:pic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402DB41F-26F8-4921-F1E2-41090607C8A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464" y="6378451"/>
            <a:ext cx="741119" cy="190574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9E40621C-8C92-C8BB-1119-9DF78142B0FF}"/>
              </a:ext>
            </a:extLst>
          </p:cNvPr>
          <p:cNvSpPr/>
          <p:nvPr userDrawn="1"/>
        </p:nvSpPr>
        <p:spPr>
          <a:xfrm>
            <a:off x="0" y="1370369"/>
            <a:ext cx="12192000" cy="5481713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Imagem 18" descr="Uma imagem contendo Texto&#10;&#10;Descrição gerada automaticamente">
            <a:extLst>
              <a:ext uri="{FF2B5EF4-FFF2-40B4-BE49-F238E27FC236}">
                <a16:creationId xmlns:a16="http://schemas.microsoft.com/office/drawing/2014/main" id="{B546AEA5-B4DB-B460-A378-6C3E1088F7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044" y="6420906"/>
            <a:ext cx="741118" cy="242050"/>
          </a:xfrm>
          <a:prstGeom prst="rect">
            <a:avLst/>
          </a:prstGeom>
        </p:spPr>
      </p:pic>
      <p:grpSp>
        <p:nvGrpSpPr>
          <p:cNvPr id="21" name="Agrupar 20">
            <a:extLst>
              <a:ext uri="{FF2B5EF4-FFF2-40B4-BE49-F238E27FC236}">
                <a16:creationId xmlns:a16="http://schemas.microsoft.com/office/drawing/2014/main" id="{071A9E36-109D-529C-4C10-ADBA974BA8A5}"/>
              </a:ext>
            </a:extLst>
          </p:cNvPr>
          <p:cNvGrpSpPr/>
          <p:nvPr userDrawn="1"/>
        </p:nvGrpSpPr>
        <p:grpSpPr>
          <a:xfrm rot="16200000">
            <a:off x="-991217" y="2361584"/>
            <a:ext cx="5487633" cy="3505200"/>
            <a:chOff x="-5" y="-2"/>
            <a:chExt cx="12192001" cy="1712035"/>
          </a:xfrm>
        </p:grpSpPr>
        <p:sp>
          <p:nvSpPr>
            <p:cNvPr id="22" name="Forma Livre: Forma 21">
              <a:extLst>
                <a:ext uri="{FF2B5EF4-FFF2-40B4-BE49-F238E27FC236}">
                  <a16:creationId xmlns:a16="http://schemas.microsoft.com/office/drawing/2014/main" id="{C4E99C12-F27E-5A7B-5CF9-199AB1A42E8C}"/>
                </a:ext>
              </a:extLst>
            </p:cNvPr>
            <p:cNvSpPr/>
            <p:nvPr userDrawn="1"/>
          </p:nvSpPr>
          <p:spPr>
            <a:xfrm rot="5400000">
              <a:off x="5915392" y="-942910"/>
              <a:ext cx="374355" cy="4935531"/>
            </a:xfrm>
            <a:custGeom>
              <a:avLst/>
              <a:gdLst>
                <a:gd name="connsiteX0" fmla="*/ 0 w 801335"/>
                <a:gd name="connsiteY0" fmla="*/ 0 h 5810252"/>
                <a:gd name="connsiteX1" fmla="*/ 194157 w 801335"/>
                <a:gd name="connsiteY1" fmla="*/ 0 h 5810252"/>
                <a:gd name="connsiteX2" fmla="*/ 801335 w 801335"/>
                <a:gd name="connsiteY2" fmla="*/ 2905126 h 5810252"/>
                <a:gd name="connsiteX3" fmla="*/ 194157 w 801335"/>
                <a:gd name="connsiteY3" fmla="*/ 5810252 h 5810252"/>
                <a:gd name="connsiteX4" fmla="*/ 12012 w 801335"/>
                <a:gd name="connsiteY4" fmla="*/ 5810252 h 5810252"/>
                <a:gd name="connsiteX5" fmla="*/ 616537 w 801335"/>
                <a:gd name="connsiteY5" fmla="*/ 2933705 h 5810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1335" h="5810252">
                  <a:moveTo>
                    <a:pt x="0" y="0"/>
                  </a:moveTo>
                  <a:lnTo>
                    <a:pt x="194157" y="0"/>
                  </a:lnTo>
                  <a:lnTo>
                    <a:pt x="801335" y="2905126"/>
                  </a:lnTo>
                  <a:lnTo>
                    <a:pt x="194157" y="5810252"/>
                  </a:lnTo>
                  <a:lnTo>
                    <a:pt x="12012" y="5810252"/>
                  </a:lnTo>
                  <a:lnTo>
                    <a:pt x="616537" y="2933705"/>
                  </a:lnTo>
                  <a:close/>
                </a:path>
              </a:pathLst>
            </a:custGeom>
            <a:gradFill flip="none" rotWithShape="1">
              <a:gsLst>
                <a:gs pos="16000">
                  <a:srgbClr val="8800CC"/>
                </a:gs>
                <a:gs pos="97000">
                  <a:srgbClr val="1E1F48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Seta: Pentágono 22">
              <a:extLst>
                <a:ext uri="{FF2B5EF4-FFF2-40B4-BE49-F238E27FC236}">
                  <a16:creationId xmlns:a16="http://schemas.microsoft.com/office/drawing/2014/main" id="{B451A770-EB88-B493-B387-D7CF2682A8C5}"/>
                </a:ext>
              </a:extLst>
            </p:cNvPr>
            <p:cNvSpPr/>
            <p:nvPr userDrawn="1"/>
          </p:nvSpPr>
          <p:spPr>
            <a:xfrm rot="5400000">
              <a:off x="5286501" y="-5286508"/>
              <a:ext cx="1618989" cy="12192001"/>
            </a:xfrm>
            <a:prstGeom prst="homePlate">
              <a:avLst>
                <a:gd name="adj" fmla="val 42086"/>
              </a:avLst>
            </a:prstGeom>
            <a:gradFill flip="none" rotWithShape="1">
              <a:gsLst>
                <a:gs pos="0">
                  <a:srgbClr val="1E1F48">
                    <a:alpha val="0"/>
                  </a:srgbClr>
                </a:gs>
                <a:gs pos="100000">
                  <a:schemeClr val="tx1">
                    <a:alpha val="3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Gráfico 23">
            <a:extLst>
              <a:ext uri="{FF2B5EF4-FFF2-40B4-BE49-F238E27FC236}">
                <a16:creationId xmlns:a16="http://schemas.microsoft.com/office/drawing/2014/main" id="{3BC0C257-B968-58F3-2BD5-ABF71E7E7A4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318261" y="6464694"/>
            <a:ext cx="747640" cy="190575"/>
          </a:xfrm>
          <a:prstGeom prst="rect">
            <a:avLst/>
          </a:prstGeom>
        </p:spPr>
      </p:pic>
      <p:pic>
        <p:nvPicPr>
          <p:cNvPr id="5" name="Imagem 4" descr="Uma imagem contendo Ícone&#10;&#10;Descrição gerada automaticamente">
            <a:extLst>
              <a:ext uri="{FF2B5EF4-FFF2-40B4-BE49-F238E27FC236}">
                <a16:creationId xmlns:a16="http://schemas.microsoft.com/office/drawing/2014/main" id="{F84AE102-BB33-4EEE-78DA-2A037E1AB27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69" y="436634"/>
            <a:ext cx="1650417" cy="49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3764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Boston Scientific - Wikipedia">
            <a:extLst>
              <a:ext uri="{FF2B5EF4-FFF2-40B4-BE49-F238E27FC236}">
                <a16:creationId xmlns:a16="http://schemas.microsoft.com/office/drawing/2014/main" id="{43B214BD-0D9D-E1B9-AD3A-6C51B11D2F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11" y="6368113"/>
            <a:ext cx="771531" cy="26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451346E1-10F8-75FD-534C-4C07D126BE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848" y="6416898"/>
            <a:ext cx="973608" cy="250355"/>
          </a:xfrm>
          <a:prstGeom prst="rect">
            <a:avLst/>
          </a:prstGeom>
        </p:spPr>
      </p:pic>
      <p:pic>
        <p:nvPicPr>
          <p:cNvPr id="3" name="Imagem 2" descr="Uma imagem contendo Ícone&#10;&#10;Descrição gerada automaticamente">
            <a:extLst>
              <a:ext uri="{FF2B5EF4-FFF2-40B4-BE49-F238E27FC236}">
                <a16:creationId xmlns:a16="http://schemas.microsoft.com/office/drawing/2014/main" id="{354D1750-F5A4-0901-9D52-54B82CE725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555" y="178869"/>
            <a:ext cx="1155901" cy="34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8682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81B97FA4-44D4-A901-7124-E4F0945369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FEDF16CB-7011-891A-2008-27BE0BBE393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12956" y="331006"/>
            <a:ext cx="6953390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650">
              <a:solidFill>
                <a:schemeClr val="bg1"/>
              </a:solidFill>
              <a:latin typeface="Cambria Bold" panose="020408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8227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lide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81B97FA4-44D4-A901-7124-E4F0945369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  <a:effectLst>
            <a:innerShdw blurRad="939800">
              <a:prstClr val="black">
                <a:alpha val="87000"/>
              </a:prst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FEDF16CB-7011-891A-2008-27BE0BBE393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12956" y="331006"/>
            <a:ext cx="6953390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650">
              <a:solidFill>
                <a:schemeClr val="bg1"/>
              </a:solidFill>
              <a:latin typeface="Cambria Bold" panose="020408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3005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Em Branco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9874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2104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" y="6736625"/>
            <a:ext cx="12192000" cy="115993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271685" y="1726298"/>
            <a:ext cx="852714" cy="1238845"/>
          </a:xfrm>
          <a:custGeom>
            <a:avLst/>
            <a:gdLst/>
            <a:ahLst/>
            <a:cxnLst/>
            <a:rect l="l" t="t" r="r" b="b"/>
            <a:pathLst>
              <a:path w="895350" h="1321435">
                <a:moveTo>
                  <a:pt x="895057" y="660730"/>
                </a:moveTo>
                <a:lnTo>
                  <a:pt x="0" y="0"/>
                </a:lnTo>
                <a:lnTo>
                  <a:pt x="0" y="462673"/>
                </a:lnTo>
                <a:lnTo>
                  <a:pt x="267220" y="660730"/>
                </a:lnTo>
                <a:lnTo>
                  <a:pt x="0" y="858380"/>
                </a:lnTo>
                <a:lnTo>
                  <a:pt x="0" y="1321054"/>
                </a:lnTo>
                <a:lnTo>
                  <a:pt x="895057" y="66073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715"/>
          </a:p>
        </p:txBody>
      </p:sp>
      <p:pic>
        <p:nvPicPr>
          <p:cNvPr id="21" name="bg 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42805" y="666651"/>
            <a:ext cx="1331371" cy="445291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52068" y="1208404"/>
            <a:ext cx="1533657" cy="115992"/>
          </a:xfrm>
          <a:prstGeom prst="rect">
            <a:avLst/>
          </a:prstGeom>
        </p:spPr>
      </p:pic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10813" y="6093134"/>
            <a:ext cx="1473063" cy="369620"/>
          </a:xfrm>
          <a:prstGeom prst="rect">
            <a:avLst/>
          </a:prstGeom>
        </p:spPr>
      </p:pic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B528C909-EF69-7D0E-B461-C97ADA5D18E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969" y="6012790"/>
            <a:ext cx="909099" cy="530308"/>
          </a:xfrm>
          <a:prstGeom prst="rect">
            <a:avLst/>
          </a:prstGeom>
        </p:spPr>
      </p:pic>
      <p:pic>
        <p:nvPicPr>
          <p:cNvPr id="3" name="Picture 2" descr="Boston Scientific - Wikipedia">
            <a:extLst>
              <a:ext uri="{FF2B5EF4-FFF2-40B4-BE49-F238E27FC236}">
                <a16:creationId xmlns:a16="http://schemas.microsoft.com/office/drawing/2014/main" id="{2F967D6D-F1D4-F5EE-1D0E-FF41776432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65" y="6340569"/>
            <a:ext cx="870778" cy="30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BB46C202-A2D9-8522-59E0-865DF7E6A50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016658" y="6379795"/>
            <a:ext cx="870777" cy="221963"/>
          </a:xfrm>
          <a:prstGeom prst="rect">
            <a:avLst/>
          </a:prstGeom>
        </p:spPr>
      </p:pic>
      <p:pic>
        <p:nvPicPr>
          <p:cNvPr id="5" name="bg object 16">
            <a:extLst>
              <a:ext uri="{FF2B5EF4-FFF2-40B4-BE49-F238E27FC236}">
                <a16:creationId xmlns:a16="http://schemas.microsoft.com/office/drawing/2014/main" id="{BB704106-02A2-3743-92A6-A748B2F07B34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019"/>
            <a:ext cx="12192000" cy="11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3426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g object 20"/>
          <p:cNvSpPr/>
          <p:nvPr/>
        </p:nvSpPr>
        <p:spPr>
          <a:xfrm>
            <a:off x="271685" y="1726298"/>
            <a:ext cx="852714" cy="1238845"/>
          </a:xfrm>
          <a:custGeom>
            <a:avLst/>
            <a:gdLst/>
            <a:ahLst/>
            <a:cxnLst/>
            <a:rect l="l" t="t" r="r" b="b"/>
            <a:pathLst>
              <a:path w="895350" h="1321435">
                <a:moveTo>
                  <a:pt x="895057" y="660730"/>
                </a:moveTo>
                <a:lnTo>
                  <a:pt x="0" y="0"/>
                </a:lnTo>
                <a:lnTo>
                  <a:pt x="0" y="462673"/>
                </a:lnTo>
                <a:lnTo>
                  <a:pt x="267220" y="660730"/>
                </a:lnTo>
                <a:lnTo>
                  <a:pt x="0" y="858380"/>
                </a:lnTo>
                <a:lnTo>
                  <a:pt x="0" y="1321054"/>
                </a:lnTo>
                <a:lnTo>
                  <a:pt x="895057" y="66073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715"/>
          </a:p>
        </p:txBody>
      </p:sp>
      <p:pic>
        <p:nvPicPr>
          <p:cNvPr id="21" name="bg 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42805" y="666651"/>
            <a:ext cx="1331371" cy="445291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52068" y="1208404"/>
            <a:ext cx="1533657" cy="115992"/>
          </a:xfrm>
          <a:prstGeom prst="rect">
            <a:avLst/>
          </a:prstGeom>
        </p:spPr>
      </p:pic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10813" y="6093134"/>
            <a:ext cx="1473063" cy="369620"/>
          </a:xfrm>
          <a:prstGeom prst="rect">
            <a:avLst/>
          </a:prstGeom>
        </p:spPr>
      </p:pic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B528C909-EF69-7D0E-B461-C97ADA5D18E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969" y="6012790"/>
            <a:ext cx="909099" cy="530308"/>
          </a:xfrm>
          <a:prstGeom prst="rect">
            <a:avLst/>
          </a:prstGeom>
        </p:spPr>
      </p:pic>
      <p:pic>
        <p:nvPicPr>
          <p:cNvPr id="3" name="Picture 2" descr="Boston Scientific - Wikipedia">
            <a:extLst>
              <a:ext uri="{FF2B5EF4-FFF2-40B4-BE49-F238E27FC236}">
                <a16:creationId xmlns:a16="http://schemas.microsoft.com/office/drawing/2014/main" id="{2F967D6D-F1D4-F5EE-1D0E-FF41776432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65" y="6340569"/>
            <a:ext cx="870778" cy="30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BB46C202-A2D9-8522-59E0-865DF7E6A50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016658" y="6379795"/>
            <a:ext cx="870777" cy="22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3892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 CAPA 4">
    <p:bg>
      <p:bgPr>
        <a:solidFill>
          <a:srgbClr val="88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oston Scientific - Nighthawk Marketing">
            <a:extLst>
              <a:ext uri="{FF2B5EF4-FFF2-40B4-BE49-F238E27FC236}">
                <a16:creationId xmlns:a16="http://schemas.microsoft.com/office/drawing/2014/main" id="{6B527329-C347-3916-B3C3-449A8CC9CA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85" y="6056779"/>
            <a:ext cx="1238452" cy="6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1">
            <a:extLst>
              <a:ext uri="{FF2B5EF4-FFF2-40B4-BE49-F238E27FC236}">
                <a16:creationId xmlns:a16="http://schemas.microsoft.com/office/drawing/2014/main" id="{9029C5E2-0FA3-276D-1C3F-10C662840D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100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30009" y="6366883"/>
            <a:ext cx="1008065" cy="25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0918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F3C527B7-0AB6-80BF-24C3-E19804BB23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892A36A7-8B61-58F5-3001-D3203EBE37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26237" y="6318824"/>
            <a:ext cx="949259" cy="242187"/>
          </a:xfrm>
          <a:prstGeom prst="rect">
            <a:avLst/>
          </a:prstGeom>
        </p:spPr>
      </p:pic>
      <p:pic>
        <p:nvPicPr>
          <p:cNvPr id="10" name="Imagem 9" descr="Uma imagem contendo Texto&#10;&#10;Descrição gerada automaticamente">
            <a:extLst>
              <a:ext uri="{FF2B5EF4-FFF2-40B4-BE49-F238E27FC236}">
                <a16:creationId xmlns:a16="http://schemas.microsoft.com/office/drawing/2014/main" id="{2C2C4F68-1301-AFCC-F1A0-3C35ACDF409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51" y="6224526"/>
            <a:ext cx="983779" cy="430783"/>
          </a:xfrm>
          <a:prstGeom prst="rect">
            <a:avLst/>
          </a:prstGeom>
        </p:spPr>
      </p:pic>
      <p:pic>
        <p:nvPicPr>
          <p:cNvPr id="11" name="Imagem 10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F2F9E404-177A-5CCD-D63D-7BFF48371A7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691" y="6271490"/>
            <a:ext cx="1014619" cy="33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159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4514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917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95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738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52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89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838" r:id="rId2"/>
    <p:sldLayoutId id="2147483663" r:id="rId3"/>
    <p:sldLayoutId id="2147483664" r:id="rId4"/>
    <p:sldLayoutId id="2147483668" r:id="rId5"/>
    <p:sldLayoutId id="2147483672" r:id="rId6"/>
    <p:sldLayoutId id="2147483665" r:id="rId7"/>
    <p:sldLayoutId id="2147483667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B3ECF72-A826-AD77-0176-186A94AB1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D2AE8C-F519-87A2-F809-F493DC90B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D3B48A-9F20-6CDE-A0CB-1070B8558D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01F286-CFA9-2542-B6BB-61BE2CAAF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432BA5-5300-934B-AD14-E14E3CBD9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17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ECCC2EA-1488-D051-E9B0-8538BE758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87CFE59-F61E-F339-FF12-969E9C3A1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CBD526-1F1B-8B2F-9565-2BCB298B8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90FB3B-6FF7-BF3D-C729-789B5AC5A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B70A84-0882-AA11-5AB2-E8F30FA5E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7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47C928C-C401-F858-5146-B1533CCA3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1D6C389-B357-9012-043A-BC6651992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ADFFE54-5040-69C6-CA1F-5497D9981E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27F5F-541B-4567-B00A-9544644BE380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14D3DA1-8F95-29F9-8C60-464AB97950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06BB069-A05C-E9DD-BD06-A73D1ADAAC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2C28D-CE6A-4DD8-887D-6F5BD56932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2359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  <p:sldLayoutId id="2147483880" r:id="rId17"/>
    <p:sldLayoutId id="2147483882" r:id="rId18"/>
    <p:sldLayoutId id="2147483883" r:id="rId19"/>
    <p:sldLayoutId id="2147483884" r:id="rId20"/>
    <p:sldLayoutId id="2147483885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A39F41-A4FC-41BF-8067-532091556C73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C2AEBB-D81B-43A5-8700-CB37BBD16EF2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957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4.png"/><Relationship Id="rId7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35.svg"/><Relationship Id="rId4" Type="http://schemas.openxmlformats.org/officeDocument/2006/relationships/image" Target="../media/image4.png"/><Relationship Id="rId9" Type="http://schemas.openxmlformats.org/officeDocument/2006/relationships/image" Target="../media/image3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4.png"/><Relationship Id="rId7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6.png"/><Relationship Id="rId5" Type="http://schemas.openxmlformats.org/officeDocument/2006/relationships/image" Target="../media/image3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4.png"/><Relationship Id="rId7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3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B256C0E2-8330-7193-1B2A-4310065D2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5" name="Imagem 4" descr="Desenho de rosto de pessoa visto de perto&#10;&#10;Descrição gerada automaticamente com confiança média">
            <a:extLst>
              <a:ext uri="{FF2B5EF4-FFF2-40B4-BE49-F238E27FC236}">
                <a16:creationId xmlns:a16="http://schemas.microsoft.com/office/drawing/2014/main" id="{591CE048-A2F4-C34B-21B8-B6CDA9DEC8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" t="26269" r="63156" b="5851"/>
          <a:stretch/>
        </p:blipFill>
        <p:spPr>
          <a:xfrm>
            <a:off x="6972038" y="0"/>
            <a:ext cx="5219961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252BF2C-66CD-5E53-1A2F-C3B067DB72FF}"/>
              </a:ext>
            </a:extLst>
          </p:cNvPr>
          <p:cNvSpPr txBox="1"/>
          <p:nvPr/>
        </p:nvSpPr>
        <p:spPr>
          <a:xfrm>
            <a:off x="867589" y="862832"/>
            <a:ext cx="6104448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  <a:t>Pitch</a:t>
            </a:r>
            <a:r>
              <a:rPr kumimoji="0" lang="pt-BR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  <a:t> de resultados – </a:t>
            </a:r>
            <a:r>
              <a:rPr kumimoji="0" lang="pt-BR" sz="5400" b="1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</a:gradFill>
                <a:effectLst/>
                <a:uLnTx/>
                <a:uFillTx/>
                <a:latin typeface="Montserrat"/>
                <a:ea typeface="Tahoma"/>
                <a:cs typeface="Arial"/>
              </a:rPr>
              <a:t>Demoday</a:t>
            </a:r>
            <a:endParaRPr kumimoji="0" lang="pt-BR" sz="54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1BBFFF"/>
                  </a:gs>
                  <a:gs pos="100000">
                    <a:srgbClr val="8800CC"/>
                  </a:gs>
                </a:gsLst>
                <a:lin ang="10800000" scaled="1"/>
              </a:gradFill>
              <a:effectLst/>
              <a:uLnTx/>
              <a:uFillTx/>
              <a:latin typeface="Montserrat"/>
              <a:ea typeface="Tahoma"/>
              <a:cs typeface="Arial"/>
            </a:endParaRP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CC157AC5-C0E1-AC0D-8081-868F1F9DDF0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81169" y="5673521"/>
            <a:ext cx="1521178" cy="388102"/>
          </a:xfrm>
          <a:prstGeom prst="rect">
            <a:avLst/>
          </a:prstGeom>
        </p:spPr>
      </p:pic>
      <p:pic>
        <p:nvPicPr>
          <p:cNvPr id="8" name="Imagem 7" descr="Uma imagem contendo Texto&#10;&#10;Descrição gerada automaticamente">
            <a:extLst>
              <a:ext uri="{FF2B5EF4-FFF2-40B4-BE49-F238E27FC236}">
                <a16:creationId xmlns:a16="http://schemas.microsoft.com/office/drawing/2014/main" id="{2D495946-49B5-852D-BD25-5E220951E4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1" y="5580886"/>
            <a:ext cx="1309410" cy="573372"/>
          </a:xfrm>
          <a:prstGeom prst="rect">
            <a:avLst/>
          </a:prstGeom>
        </p:spPr>
      </p:pic>
      <p:pic>
        <p:nvPicPr>
          <p:cNvPr id="9" name="Imagem 8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F5D08CB9-CA13-CB45-CC59-CDA8E84D32F4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962" y="472713"/>
            <a:ext cx="1485504" cy="493187"/>
          </a:xfrm>
          <a:prstGeom prst="rect">
            <a:avLst/>
          </a:prstGeom>
        </p:spPr>
      </p:pic>
      <p:pic>
        <p:nvPicPr>
          <p:cNvPr id="3" name="Imagem 2" descr="Imagem digital fictícia de personagem de jogo de vídeo game&#10;&#10;O conteúdo gerado por IA pode estar incorreto.">
            <a:extLst>
              <a:ext uri="{FF2B5EF4-FFF2-40B4-BE49-F238E27FC236}">
                <a16:creationId xmlns:a16="http://schemas.microsoft.com/office/drawing/2014/main" id="{DDF4C41C-3D03-4120-54F0-840B23373D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183" y="1569174"/>
            <a:ext cx="4729375" cy="371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553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49D138FF-CB07-99D3-2F1D-B49ECEF498BE}"/>
              </a:ext>
            </a:extLst>
          </p:cNvPr>
          <p:cNvSpPr/>
          <p:nvPr/>
        </p:nvSpPr>
        <p:spPr>
          <a:xfrm>
            <a:off x="792274" y="228724"/>
            <a:ext cx="847715" cy="6834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srgbClr val="8800C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C839AB4-9515-6C61-4324-98DA49FAA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90" y="401189"/>
            <a:ext cx="440658" cy="338554"/>
          </a:xfrm>
          <a:prstGeom prst="rect">
            <a:avLst/>
          </a:prstGeom>
        </p:spPr>
      </p:pic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8948B3CB-BBEE-7E32-59F9-15229C95D6C4}"/>
              </a:ext>
            </a:extLst>
          </p:cNvPr>
          <p:cNvSpPr/>
          <p:nvPr/>
        </p:nvSpPr>
        <p:spPr>
          <a:xfrm>
            <a:off x="221920" y="2315032"/>
            <a:ext cx="2632937" cy="1113968"/>
          </a:xfrm>
          <a:prstGeom prst="roundRect">
            <a:avLst>
              <a:gd name="adj" fmla="val 5739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/>
            </a:endParaRP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2B800EE6-FD65-BF7F-6608-51E29B26253D}"/>
              </a:ext>
            </a:extLst>
          </p:cNvPr>
          <p:cNvSpPr/>
          <p:nvPr/>
        </p:nvSpPr>
        <p:spPr>
          <a:xfrm>
            <a:off x="3248754" y="2315032"/>
            <a:ext cx="2632937" cy="1113968"/>
          </a:xfrm>
          <a:prstGeom prst="roundRect">
            <a:avLst>
              <a:gd name="adj" fmla="val 5739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/>
            </a:endParaRP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B554D6AD-04EC-739D-5328-790F3A3835BF}"/>
              </a:ext>
            </a:extLst>
          </p:cNvPr>
          <p:cNvSpPr/>
          <p:nvPr/>
        </p:nvSpPr>
        <p:spPr>
          <a:xfrm>
            <a:off x="6275587" y="2315032"/>
            <a:ext cx="2632937" cy="1113968"/>
          </a:xfrm>
          <a:prstGeom prst="roundRect">
            <a:avLst>
              <a:gd name="adj" fmla="val 5739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/>
            </a:endParaRP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7F1AE60E-4357-757A-0205-2C9FE8567D62}"/>
              </a:ext>
            </a:extLst>
          </p:cNvPr>
          <p:cNvSpPr/>
          <p:nvPr/>
        </p:nvSpPr>
        <p:spPr>
          <a:xfrm>
            <a:off x="9302419" y="2315032"/>
            <a:ext cx="2632937" cy="1113968"/>
          </a:xfrm>
          <a:prstGeom prst="roundRect">
            <a:avLst>
              <a:gd name="adj" fmla="val 5739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/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F90086BD-1720-3E14-27FD-1EF6E03F39A1}"/>
              </a:ext>
            </a:extLst>
          </p:cNvPr>
          <p:cNvGrpSpPr/>
          <p:nvPr/>
        </p:nvGrpSpPr>
        <p:grpSpPr>
          <a:xfrm>
            <a:off x="221921" y="1420157"/>
            <a:ext cx="11713435" cy="693371"/>
            <a:chOff x="221921" y="1420157"/>
            <a:chExt cx="11713435" cy="693371"/>
          </a:xfrm>
        </p:grpSpPr>
        <p:sp>
          <p:nvSpPr>
            <p:cNvPr id="9" name="Retângulo: Cantos Arredondados 8">
              <a:extLst>
                <a:ext uri="{FF2B5EF4-FFF2-40B4-BE49-F238E27FC236}">
                  <a16:creationId xmlns:a16="http://schemas.microsoft.com/office/drawing/2014/main" id="{37208A5B-6F8E-9611-EAA5-976FE78824A9}"/>
                </a:ext>
              </a:extLst>
            </p:cNvPr>
            <p:cNvSpPr/>
            <p:nvPr/>
          </p:nvSpPr>
          <p:spPr>
            <a:xfrm>
              <a:off x="221921" y="1424131"/>
              <a:ext cx="2632937" cy="685423"/>
            </a:xfrm>
            <a:prstGeom prst="roundRect">
              <a:avLst/>
            </a:prstGeom>
            <a:gradFill>
              <a:gsLst>
                <a:gs pos="0">
                  <a:srgbClr val="8800CC"/>
                </a:gs>
                <a:gs pos="100000">
                  <a:srgbClr val="1BBFFF"/>
                </a:gs>
              </a:gsLst>
              <a:lin ang="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INCERTEZAS</a:t>
              </a:r>
            </a:p>
          </p:txBody>
        </p:sp>
        <p:sp>
          <p:nvSpPr>
            <p:cNvPr id="19" name="Retângulo: Cantos Arredondados 18">
              <a:extLst>
                <a:ext uri="{FF2B5EF4-FFF2-40B4-BE49-F238E27FC236}">
                  <a16:creationId xmlns:a16="http://schemas.microsoft.com/office/drawing/2014/main" id="{3E9F0A37-BFDF-6CF5-74E5-2D89832FC555}"/>
                </a:ext>
              </a:extLst>
            </p:cNvPr>
            <p:cNvSpPr/>
            <p:nvPr/>
          </p:nvSpPr>
          <p:spPr>
            <a:xfrm>
              <a:off x="3248754" y="1424131"/>
              <a:ext cx="2632937" cy="685423"/>
            </a:xfrm>
            <a:prstGeom prst="roundRect">
              <a:avLst/>
            </a:prstGeom>
            <a:gradFill>
              <a:gsLst>
                <a:gs pos="0">
                  <a:srgbClr val="8800CC"/>
                </a:gs>
                <a:gs pos="100000">
                  <a:srgbClr val="1BBFFF"/>
                </a:gs>
              </a:gsLst>
              <a:lin ang="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KPI</a:t>
              </a:r>
            </a:p>
          </p:txBody>
        </p:sp>
        <p:sp>
          <p:nvSpPr>
            <p:cNvPr id="21" name="Retângulo: Cantos Arredondados 20">
              <a:extLst>
                <a:ext uri="{FF2B5EF4-FFF2-40B4-BE49-F238E27FC236}">
                  <a16:creationId xmlns:a16="http://schemas.microsoft.com/office/drawing/2014/main" id="{457CB57E-0C08-8E6B-C776-073AE254EAB4}"/>
                </a:ext>
              </a:extLst>
            </p:cNvPr>
            <p:cNvSpPr/>
            <p:nvPr/>
          </p:nvSpPr>
          <p:spPr>
            <a:xfrm>
              <a:off x="6275587" y="1424131"/>
              <a:ext cx="2632937" cy="685423"/>
            </a:xfrm>
            <a:prstGeom prst="roundRect">
              <a:avLst/>
            </a:prstGeom>
            <a:gradFill>
              <a:gsLst>
                <a:gs pos="0">
                  <a:srgbClr val="8800CC"/>
                </a:gs>
                <a:gs pos="100000">
                  <a:srgbClr val="1BBFFF"/>
                </a:gs>
              </a:gsLst>
              <a:lin ang="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HIPÓTESES</a:t>
              </a:r>
            </a:p>
          </p:txBody>
        </p:sp>
        <p:sp>
          <p:nvSpPr>
            <p:cNvPr id="23" name="Retângulo: Cantos Arredondados 22">
              <a:extLst>
                <a:ext uri="{FF2B5EF4-FFF2-40B4-BE49-F238E27FC236}">
                  <a16:creationId xmlns:a16="http://schemas.microsoft.com/office/drawing/2014/main" id="{217E7E11-93DE-3B21-A368-F1DD56B0BB93}"/>
                </a:ext>
              </a:extLst>
            </p:cNvPr>
            <p:cNvSpPr/>
            <p:nvPr/>
          </p:nvSpPr>
          <p:spPr>
            <a:xfrm>
              <a:off x="9302419" y="1420157"/>
              <a:ext cx="2632937" cy="693371"/>
            </a:xfrm>
            <a:prstGeom prst="roundRect">
              <a:avLst/>
            </a:prstGeom>
            <a:gradFill>
              <a:gsLst>
                <a:gs pos="0">
                  <a:srgbClr val="8800CC"/>
                </a:gs>
                <a:gs pos="100000">
                  <a:srgbClr val="1BBFFF"/>
                </a:gs>
              </a:gsLst>
              <a:lin ang="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RESULTADOS ALCANÇADOS</a:t>
              </a:r>
            </a:p>
          </p:txBody>
        </p:sp>
      </p:grp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2764869C-1ADA-AE06-8C60-87708DFBEB61}"/>
              </a:ext>
            </a:extLst>
          </p:cNvPr>
          <p:cNvSpPr/>
          <p:nvPr/>
        </p:nvSpPr>
        <p:spPr>
          <a:xfrm>
            <a:off x="221920" y="3625773"/>
            <a:ext cx="2632937" cy="1113968"/>
          </a:xfrm>
          <a:prstGeom prst="roundRect">
            <a:avLst>
              <a:gd name="adj" fmla="val 5739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/>
            </a:endParaRP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5D017A8F-A57F-571E-54B7-868870252CD9}"/>
              </a:ext>
            </a:extLst>
          </p:cNvPr>
          <p:cNvSpPr/>
          <p:nvPr/>
        </p:nvSpPr>
        <p:spPr>
          <a:xfrm>
            <a:off x="3248754" y="3625773"/>
            <a:ext cx="2632937" cy="1113968"/>
          </a:xfrm>
          <a:prstGeom prst="roundRect">
            <a:avLst>
              <a:gd name="adj" fmla="val 5739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/>
            </a:endParaRPr>
          </a:p>
        </p:txBody>
      </p:sp>
      <p:sp>
        <p:nvSpPr>
          <p:cNvPr id="33" name="Retângulo: Cantos Arredondados 32">
            <a:extLst>
              <a:ext uri="{FF2B5EF4-FFF2-40B4-BE49-F238E27FC236}">
                <a16:creationId xmlns:a16="http://schemas.microsoft.com/office/drawing/2014/main" id="{783E3762-D94C-6C4F-179E-C368D4958DEC}"/>
              </a:ext>
            </a:extLst>
          </p:cNvPr>
          <p:cNvSpPr/>
          <p:nvPr/>
        </p:nvSpPr>
        <p:spPr>
          <a:xfrm>
            <a:off x="6275587" y="3625773"/>
            <a:ext cx="2632937" cy="1113968"/>
          </a:xfrm>
          <a:prstGeom prst="roundRect">
            <a:avLst>
              <a:gd name="adj" fmla="val 5739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/>
            </a:endParaRPr>
          </a:p>
        </p:txBody>
      </p:sp>
      <p:sp>
        <p:nvSpPr>
          <p:cNvPr id="34" name="Retângulo: Cantos Arredondados 33">
            <a:extLst>
              <a:ext uri="{FF2B5EF4-FFF2-40B4-BE49-F238E27FC236}">
                <a16:creationId xmlns:a16="http://schemas.microsoft.com/office/drawing/2014/main" id="{5B7809F7-31AA-A061-2AA2-8D1EB94AE2AE}"/>
              </a:ext>
            </a:extLst>
          </p:cNvPr>
          <p:cNvSpPr/>
          <p:nvPr/>
        </p:nvSpPr>
        <p:spPr>
          <a:xfrm>
            <a:off x="9302419" y="3625773"/>
            <a:ext cx="2632937" cy="1113968"/>
          </a:xfrm>
          <a:prstGeom prst="roundRect">
            <a:avLst>
              <a:gd name="adj" fmla="val 5739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/>
            </a:endParaRPr>
          </a:p>
        </p:txBody>
      </p:sp>
      <p:sp>
        <p:nvSpPr>
          <p:cNvPr id="45" name="Retângulo: Cantos Arredondados 44">
            <a:extLst>
              <a:ext uri="{FF2B5EF4-FFF2-40B4-BE49-F238E27FC236}">
                <a16:creationId xmlns:a16="http://schemas.microsoft.com/office/drawing/2014/main" id="{DF311AF3-6D3B-5691-555F-D5B7E4350A91}"/>
              </a:ext>
            </a:extLst>
          </p:cNvPr>
          <p:cNvSpPr/>
          <p:nvPr/>
        </p:nvSpPr>
        <p:spPr>
          <a:xfrm>
            <a:off x="221920" y="4898423"/>
            <a:ext cx="2632937" cy="1113968"/>
          </a:xfrm>
          <a:prstGeom prst="roundRect">
            <a:avLst>
              <a:gd name="adj" fmla="val 5739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/>
            </a:endParaRPr>
          </a:p>
        </p:txBody>
      </p:sp>
      <p:sp>
        <p:nvSpPr>
          <p:cNvPr id="46" name="Retângulo: Cantos Arredondados 45">
            <a:extLst>
              <a:ext uri="{FF2B5EF4-FFF2-40B4-BE49-F238E27FC236}">
                <a16:creationId xmlns:a16="http://schemas.microsoft.com/office/drawing/2014/main" id="{01B1D70A-7258-84B5-A993-3F705345DBAB}"/>
              </a:ext>
            </a:extLst>
          </p:cNvPr>
          <p:cNvSpPr/>
          <p:nvPr/>
        </p:nvSpPr>
        <p:spPr>
          <a:xfrm>
            <a:off x="3248754" y="4898423"/>
            <a:ext cx="2632937" cy="1113968"/>
          </a:xfrm>
          <a:prstGeom prst="roundRect">
            <a:avLst>
              <a:gd name="adj" fmla="val 5739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/>
            </a:endParaRPr>
          </a:p>
        </p:txBody>
      </p:sp>
      <p:sp>
        <p:nvSpPr>
          <p:cNvPr id="47" name="Retângulo: Cantos Arredondados 46">
            <a:extLst>
              <a:ext uri="{FF2B5EF4-FFF2-40B4-BE49-F238E27FC236}">
                <a16:creationId xmlns:a16="http://schemas.microsoft.com/office/drawing/2014/main" id="{C03A0C0B-9CEB-16D3-A062-BEE119919AAC}"/>
              </a:ext>
            </a:extLst>
          </p:cNvPr>
          <p:cNvSpPr/>
          <p:nvPr/>
        </p:nvSpPr>
        <p:spPr>
          <a:xfrm>
            <a:off x="6275587" y="4898423"/>
            <a:ext cx="2632937" cy="1113968"/>
          </a:xfrm>
          <a:prstGeom prst="roundRect">
            <a:avLst>
              <a:gd name="adj" fmla="val 5739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/>
            </a:endParaRPr>
          </a:p>
        </p:txBody>
      </p:sp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id="{84A97A02-D8CA-892C-2FC4-ED445CA53E89}"/>
              </a:ext>
            </a:extLst>
          </p:cNvPr>
          <p:cNvSpPr/>
          <p:nvPr/>
        </p:nvSpPr>
        <p:spPr>
          <a:xfrm>
            <a:off x="9302419" y="4898423"/>
            <a:ext cx="2632937" cy="1113968"/>
          </a:xfrm>
          <a:prstGeom prst="roundRect">
            <a:avLst>
              <a:gd name="adj" fmla="val 5739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/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99C3D6D5-9524-6963-A23F-4E7BF0D721E7}"/>
              </a:ext>
            </a:extLst>
          </p:cNvPr>
          <p:cNvGrpSpPr/>
          <p:nvPr/>
        </p:nvGrpSpPr>
        <p:grpSpPr>
          <a:xfrm>
            <a:off x="2905659" y="2628769"/>
            <a:ext cx="6345958" cy="3069885"/>
            <a:chOff x="2905659" y="2628769"/>
            <a:chExt cx="6345958" cy="3069885"/>
          </a:xfrm>
          <a:gradFill>
            <a:gsLst>
              <a:gs pos="0">
                <a:srgbClr val="8800CC"/>
              </a:gs>
              <a:gs pos="100000">
                <a:srgbClr val="1BBFFF"/>
              </a:gs>
            </a:gsLst>
            <a:lin ang="0" scaled="1"/>
          </a:gradFill>
        </p:grpSpPr>
        <p:sp>
          <p:nvSpPr>
            <p:cNvPr id="28" name="bg object 23">
              <a:extLst>
                <a:ext uri="{FF2B5EF4-FFF2-40B4-BE49-F238E27FC236}">
                  <a16:creationId xmlns:a16="http://schemas.microsoft.com/office/drawing/2014/main" id="{8F39114F-0660-869A-639A-2D796453676F}"/>
                </a:ext>
              </a:extLst>
            </p:cNvPr>
            <p:cNvSpPr/>
            <p:nvPr/>
          </p:nvSpPr>
          <p:spPr>
            <a:xfrm>
              <a:off x="2905659" y="2628769"/>
              <a:ext cx="292291" cy="486494"/>
            </a:xfrm>
            <a:custGeom>
              <a:avLst/>
              <a:gdLst/>
              <a:ahLst/>
              <a:cxnLst/>
              <a:rect l="l" t="t" r="r" b="b"/>
              <a:pathLst>
                <a:path w="758825" h="1108710">
                  <a:moveTo>
                    <a:pt x="0" y="0"/>
                  </a:moveTo>
                  <a:lnTo>
                    <a:pt x="0" y="388099"/>
                  </a:lnTo>
                  <a:lnTo>
                    <a:pt x="226415" y="554240"/>
                  </a:lnTo>
                  <a:lnTo>
                    <a:pt x="0" y="720039"/>
                  </a:lnTo>
                  <a:lnTo>
                    <a:pt x="0" y="1108151"/>
                  </a:lnTo>
                  <a:lnTo>
                    <a:pt x="758405" y="55424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bg object 23">
              <a:extLst>
                <a:ext uri="{FF2B5EF4-FFF2-40B4-BE49-F238E27FC236}">
                  <a16:creationId xmlns:a16="http://schemas.microsoft.com/office/drawing/2014/main" id="{03B3545B-A442-B923-5744-C5EB4B0833FD}"/>
                </a:ext>
              </a:extLst>
            </p:cNvPr>
            <p:cNvSpPr/>
            <p:nvPr/>
          </p:nvSpPr>
          <p:spPr>
            <a:xfrm>
              <a:off x="5932493" y="2628769"/>
              <a:ext cx="292291" cy="486494"/>
            </a:xfrm>
            <a:custGeom>
              <a:avLst/>
              <a:gdLst/>
              <a:ahLst/>
              <a:cxnLst/>
              <a:rect l="l" t="t" r="r" b="b"/>
              <a:pathLst>
                <a:path w="758825" h="1108710">
                  <a:moveTo>
                    <a:pt x="0" y="0"/>
                  </a:moveTo>
                  <a:lnTo>
                    <a:pt x="0" y="388099"/>
                  </a:lnTo>
                  <a:lnTo>
                    <a:pt x="226415" y="554240"/>
                  </a:lnTo>
                  <a:lnTo>
                    <a:pt x="0" y="720039"/>
                  </a:lnTo>
                  <a:lnTo>
                    <a:pt x="0" y="1108151"/>
                  </a:lnTo>
                  <a:lnTo>
                    <a:pt x="758405" y="55424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bg object 23">
              <a:extLst>
                <a:ext uri="{FF2B5EF4-FFF2-40B4-BE49-F238E27FC236}">
                  <a16:creationId xmlns:a16="http://schemas.microsoft.com/office/drawing/2014/main" id="{7EDE86B1-1F9D-EADD-91BA-F9D989877D96}"/>
                </a:ext>
              </a:extLst>
            </p:cNvPr>
            <p:cNvSpPr/>
            <p:nvPr/>
          </p:nvSpPr>
          <p:spPr>
            <a:xfrm>
              <a:off x="8959326" y="2628769"/>
              <a:ext cx="292291" cy="486494"/>
            </a:xfrm>
            <a:custGeom>
              <a:avLst/>
              <a:gdLst/>
              <a:ahLst/>
              <a:cxnLst/>
              <a:rect l="l" t="t" r="r" b="b"/>
              <a:pathLst>
                <a:path w="758825" h="1108710">
                  <a:moveTo>
                    <a:pt x="0" y="0"/>
                  </a:moveTo>
                  <a:lnTo>
                    <a:pt x="0" y="388099"/>
                  </a:lnTo>
                  <a:lnTo>
                    <a:pt x="226415" y="554240"/>
                  </a:lnTo>
                  <a:lnTo>
                    <a:pt x="0" y="720039"/>
                  </a:lnTo>
                  <a:lnTo>
                    <a:pt x="0" y="1108151"/>
                  </a:lnTo>
                  <a:lnTo>
                    <a:pt x="758405" y="55424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bg object 23">
              <a:extLst>
                <a:ext uri="{FF2B5EF4-FFF2-40B4-BE49-F238E27FC236}">
                  <a16:creationId xmlns:a16="http://schemas.microsoft.com/office/drawing/2014/main" id="{9AF8C74E-C238-077D-ED36-39480BC15504}"/>
                </a:ext>
              </a:extLst>
            </p:cNvPr>
            <p:cNvSpPr/>
            <p:nvPr/>
          </p:nvSpPr>
          <p:spPr>
            <a:xfrm>
              <a:off x="2905659" y="3939510"/>
              <a:ext cx="292291" cy="486494"/>
            </a:xfrm>
            <a:custGeom>
              <a:avLst/>
              <a:gdLst/>
              <a:ahLst/>
              <a:cxnLst/>
              <a:rect l="l" t="t" r="r" b="b"/>
              <a:pathLst>
                <a:path w="758825" h="1108710">
                  <a:moveTo>
                    <a:pt x="0" y="0"/>
                  </a:moveTo>
                  <a:lnTo>
                    <a:pt x="0" y="388099"/>
                  </a:lnTo>
                  <a:lnTo>
                    <a:pt x="226415" y="554240"/>
                  </a:lnTo>
                  <a:lnTo>
                    <a:pt x="0" y="720039"/>
                  </a:lnTo>
                  <a:lnTo>
                    <a:pt x="0" y="1108151"/>
                  </a:lnTo>
                  <a:lnTo>
                    <a:pt x="758405" y="55424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bg object 23">
              <a:extLst>
                <a:ext uri="{FF2B5EF4-FFF2-40B4-BE49-F238E27FC236}">
                  <a16:creationId xmlns:a16="http://schemas.microsoft.com/office/drawing/2014/main" id="{8BAC1AFE-8BC3-FC16-E281-8B97F8061DD6}"/>
                </a:ext>
              </a:extLst>
            </p:cNvPr>
            <p:cNvSpPr/>
            <p:nvPr/>
          </p:nvSpPr>
          <p:spPr>
            <a:xfrm>
              <a:off x="5932493" y="3939510"/>
              <a:ext cx="292291" cy="486494"/>
            </a:xfrm>
            <a:custGeom>
              <a:avLst/>
              <a:gdLst/>
              <a:ahLst/>
              <a:cxnLst/>
              <a:rect l="l" t="t" r="r" b="b"/>
              <a:pathLst>
                <a:path w="758825" h="1108710">
                  <a:moveTo>
                    <a:pt x="0" y="0"/>
                  </a:moveTo>
                  <a:lnTo>
                    <a:pt x="0" y="388099"/>
                  </a:lnTo>
                  <a:lnTo>
                    <a:pt x="226415" y="554240"/>
                  </a:lnTo>
                  <a:lnTo>
                    <a:pt x="0" y="720039"/>
                  </a:lnTo>
                  <a:lnTo>
                    <a:pt x="0" y="1108151"/>
                  </a:lnTo>
                  <a:lnTo>
                    <a:pt x="758405" y="55424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bg object 23">
              <a:extLst>
                <a:ext uri="{FF2B5EF4-FFF2-40B4-BE49-F238E27FC236}">
                  <a16:creationId xmlns:a16="http://schemas.microsoft.com/office/drawing/2014/main" id="{84B90468-D6ED-460E-FFE2-B38924DD1E10}"/>
                </a:ext>
              </a:extLst>
            </p:cNvPr>
            <p:cNvSpPr/>
            <p:nvPr/>
          </p:nvSpPr>
          <p:spPr>
            <a:xfrm>
              <a:off x="8959326" y="3939510"/>
              <a:ext cx="292291" cy="486494"/>
            </a:xfrm>
            <a:custGeom>
              <a:avLst/>
              <a:gdLst/>
              <a:ahLst/>
              <a:cxnLst/>
              <a:rect l="l" t="t" r="r" b="b"/>
              <a:pathLst>
                <a:path w="758825" h="1108710">
                  <a:moveTo>
                    <a:pt x="0" y="0"/>
                  </a:moveTo>
                  <a:lnTo>
                    <a:pt x="0" y="388099"/>
                  </a:lnTo>
                  <a:lnTo>
                    <a:pt x="226415" y="554240"/>
                  </a:lnTo>
                  <a:lnTo>
                    <a:pt x="0" y="720039"/>
                  </a:lnTo>
                  <a:lnTo>
                    <a:pt x="0" y="1108151"/>
                  </a:lnTo>
                  <a:lnTo>
                    <a:pt x="758405" y="55424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bg object 23">
              <a:extLst>
                <a:ext uri="{FF2B5EF4-FFF2-40B4-BE49-F238E27FC236}">
                  <a16:creationId xmlns:a16="http://schemas.microsoft.com/office/drawing/2014/main" id="{EEC7978C-3574-4106-1911-174D353D7628}"/>
                </a:ext>
              </a:extLst>
            </p:cNvPr>
            <p:cNvSpPr/>
            <p:nvPr/>
          </p:nvSpPr>
          <p:spPr>
            <a:xfrm>
              <a:off x="2905659" y="5212160"/>
              <a:ext cx="292291" cy="486494"/>
            </a:xfrm>
            <a:custGeom>
              <a:avLst/>
              <a:gdLst/>
              <a:ahLst/>
              <a:cxnLst/>
              <a:rect l="l" t="t" r="r" b="b"/>
              <a:pathLst>
                <a:path w="758825" h="1108710">
                  <a:moveTo>
                    <a:pt x="0" y="0"/>
                  </a:moveTo>
                  <a:lnTo>
                    <a:pt x="0" y="388099"/>
                  </a:lnTo>
                  <a:lnTo>
                    <a:pt x="226415" y="554240"/>
                  </a:lnTo>
                  <a:lnTo>
                    <a:pt x="0" y="720039"/>
                  </a:lnTo>
                  <a:lnTo>
                    <a:pt x="0" y="1108151"/>
                  </a:lnTo>
                  <a:lnTo>
                    <a:pt x="758405" y="55424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bg object 23">
              <a:extLst>
                <a:ext uri="{FF2B5EF4-FFF2-40B4-BE49-F238E27FC236}">
                  <a16:creationId xmlns:a16="http://schemas.microsoft.com/office/drawing/2014/main" id="{E6311D51-6051-DA7C-558D-3E82F6AD1584}"/>
                </a:ext>
              </a:extLst>
            </p:cNvPr>
            <p:cNvSpPr/>
            <p:nvPr/>
          </p:nvSpPr>
          <p:spPr>
            <a:xfrm>
              <a:off x="5932493" y="5212160"/>
              <a:ext cx="292291" cy="486494"/>
            </a:xfrm>
            <a:custGeom>
              <a:avLst/>
              <a:gdLst/>
              <a:ahLst/>
              <a:cxnLst/>
              <a:rect l="l" t="t" r="r" b="b"/>
              <a:pathLst>
                <a:path w="758825" h="1108710">
                  <a:moveTo>
                    <a:pt x="0" y="0"/>
                  </a:moveTo>
                  <a:lnTo>
                    <a:pt x="0" y="388099"/>
                  </a:lnTo>
                  <a:lnTo>
                    <a:pt x="226415" y="554240"/>
                  </a:lnTo>
                  <a:lnTo>
                    <a:pt x="0" y="720039"/>
                  </a:lnTo>
                  <a:lnTo>
                    <a:pt x="0" y="1108151"/>
                  </a:lnTo>
                  <a:lnTo>
                    <a:pt x="758405" y="55424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bg object 23">
              <a:extLst>
                <a:ext uri="{FF2B5EF4-FFF2-40B4-BE49-F238E27FC236}">
                  <a16:creationId xmlns:a16="http://schemas.microsoft.com/office/drawing/2014/main" id="{BC4CED9B-39D0-2672-71F0-EA96E7E380D5}"/>
                </a:ext>
              </a:extLst>
            </p:cNvPr>
            <p:cNvSpPr/>
            <p:nvPr/>
          </p:nvSpPr>
          <p:spPr>
            <a:xfrm>
              <a:off x="8959326" y="5212160"/>
              <a:ext cx="292291" cy="486494"/>
            </a:xfrm>
            <a:custGeom>
              <a:avLst/>
              <a:gdLst/>
              <a:ahLst/>
              <a:cxnLst/>
              <a:rect l="l" t="t" r="r" b="b"/>
              <a:pathLst>
                <a:path w="758825" h="1108710">
                  <a:moveTo>
                    <a:pt x="0" y="0"/>
                  </a:moveTo>
                  <a:lnTo>
                    <a:pt x="0" y="388099"/>
                  </a:lnTo>
                  <a:lnTo>
                    <a:pt x="226415" y="554240"/>
                  </a:lnTo>
                  <a:lnTo>
                    <a:pt x="0" y="720039"/>
                  </a:lnTo>
                  <a:lnTo>
                    <a:pt x="0" y="1108151"/>
                  </a:lnTo>
                  <a:lnTo>
                    <a:pt x="758405" y="55424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6ED5450E-FB4A-2B32-3A68-0DFFD5BFC146}"/>
              </a:ext>
            </a:extLst>
          </p:cNvPr>
          <p:cNvSpPr txBox="1"/>
          <p:nvPr/>
        </p:nvSpPr>
        <p:spPr>
          <a:xfrm>
            <a:off x="1398679" y="307862"/>
            <a:ext cx="74108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3000" i="0" u="none" strike="noStrike" baseline="0">
                <a:solidFill>
                  <a:srgbClr val="0083E6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1E478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INCERTEZAS, KPIs, HIPÓTESES E RESULTADOS OBTIDOS​</a:t>
            </a:r>
          </a:p>
        </p:txBody>
      </p:sp>
    </p:spTree>
    <p:extLst>
      <p:ext uri="{BB962C8B-B14F-4D97-AF65-F5344CB8AC3E}">
        <p14:creationId xmlns:p14="http://schemas.microsoft.com/office/powerpoint/2010/main" val="1151968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041FB63-72A5-8203-D5AB-1C4065075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90" y="401189"/>
            <a:ext cx="440658" cy="338554"/>
          </a:xfrm>
          <a:prstGeom prst="rect">
            <a:avLst/>
          </a:prstGeom>
        </p:spPr>
      </p:pic>
      <p:sp>
        <p:nvSpPr>
          <p:cNvPr id="7" name="Google Shape;106;p2">
            <a:extLst>
              <a:ext uri="{FF2B5EF4-FFF2-40B4-BE49-F238E27FC236}">
                <a16:creationId xmlns:a16="http://schemas.microsoft.com/office/drawing/2014/main" id="{516594C1-52FD-72A6-CAE9-ADDA2478AFB0}"/>
              </a:ext>
            </a:extLst>
          </p:cNvPr>
          <p:cNvSpPr txBox="1"/>
          <p:nvPr/>
        </p:nvSpPr>
        <p:spPr>
          <a:xfrm>
            <a:off x="343050" y="1612111"/>
            <a:ext cx="8168687" cy="2202000"/>
          </a:xfrm>
          <a:prstGeom prst="roundRect">
            <a:avLst/>
          </a:prstGeom>
          <a:gradFill>
            <a:gsLst>
              <a:gs pos="0">
                <a:srgbClr val="8800CC"/>
              </a:gs>
              <a:gs pos="100000">
                <a:srgbClr val="1BBFFF"/>
              </a:gs>
            </a:gsLst>
            <a:lin ang="0" scaled="1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Aqui deverão ser listados grandes aprendizados e eventos inesperados positivos e negativos, que podem ter impactado a entrega final e o andamento do projeto piloto.​</a:t>
            </a:r>
          </a:p>
        </p:txBody>
      </p:sp>
      <p:sp>
        <p:nvSpPr>
          <p:cNvPr id="2" name="bg object 23">
            <a:extLst>
              <a:ext uri="{FF2B5EF4-FFF2-40B4-BE49-F238E27FC236}">
                <a16:creationId xmlns:a16="http://schemas.microsoft.com/office/drawing/2014/main" id="{F0329421-435F-84CE-AC51-D0E441E40155}"/>
              </a:ext>
            </a:extLst>
          </p:cNvPr>
          <p:cNvSpPr/>
          <p:nvPr/>
        </p:nvSpPr>
        <p:spPr>
          <a:xfrm flipH="1">
            <a:off x="10896678" y="912208"/>
            <a:ext cx="1295322" cy="1782790"/>
          </a:xfrm>
          <a:custGeom>
            <a:avLst/>
            <a:gdLst/>
            <a:ahLst/>
            <a:cxnLst/>
            <a:rect l="l" t="t" r="r" b="b"/>
            <a:pathLst>
              <a:path w="758825" h="1108710">
                <a:moveTo>
                  <a:pt x="0" y="0"/>
                </a:moveTo>
                <a:lnTo>
                  <a:pt x="0" y="388099"/>
                </a:lnTo>
                <a:lnTo>
                  <a:pt x="226415" y="554240"/>
                </a:lnTo>
                <a:lnTo>
                  <a:pt x="0" y="720039"/>
                </a:lnTo>
                <a:lnTo>
                  <a:pt x="0" y="1108151"/>
                </a:lnTo>
                <a:lnTo>
                  <a:pt x="758405" y="554240"/>
                </a:lnTo>
                <a:lnTo>
                  <a:pt x="0" y="0"/>
                </a:lnTo>
                <a:close/>
              </a:path>
            </a:pathLst>
          </a:custGeom>
          <a:solidFill>
            <a:srgbClr val="BB33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bg object 20">
            <a:extLst>
              <a:ext uri="{FF2B5EF4-FFF2-40B4-BE49-F238E27FC236}">
                <a16:creationId xmlns:a16="http://schemas.microsoft.com/office/drawing/2014/main" id="{2077E15E-11E4-F99E-B8D2-F4C73930F23B}"/>
              </a:ext>
            </a:extLst>
          </p:cNvPr>
          <p:cNvSpPr/>
          <p:nvPr/>
        </p:nvSpPr>
        <p:spPr>
          <a:xfrm flipH="1">
            <a:off x="11339286" y="1803603"/>
            <a:ext cx="852714" cy="1238845"/>
          </a:xfrm>
          <a:custGeom>
            <a:avLst/>
            <a:gdLst/>
            <a:ahLst/>
            <a:cxnLst/>
            <a:rect l="l" t="t" r="r" b="b"/>
            <a:pathLst>
              <a:path w="895350" h="1321435">
                <a:moveTo>
                  <a:pt x="895057" y="660730"/>
                </a:moveTo>
                <a:lnTo>
                  <a:pt x="0" y="0"/>
                </a:lnTo>
                <a:lnTo>
                  <a:pt x="0" y="462673"/>
                </a:lnTo>
                <a:lnTo>
                  <a:pt x="267220" y="660730"/>
                </a:lnTo>
                <a:lnTo>
                  <a:pt x="0" y="858380"/>
                </a:lnTo>
                <a:lnTo>
                  <a:pt x="0" y="1321054"/>
                </a:lnTo>
                <a:lnTo>
                  <a:pt x="895057" y="660730"/>
                </a:lnTo>
                <a:close/>
              </a:path>
            </a:pathLst>
          </a:custGeom>
          <a:ln w="12700">
            <a:solidFill>
              <a:srgbClr val="0A3B8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Google Shape;107;p2">
            <a:extLst>
              <a:ext uri="{FF2B5EF4-FFF2-40B4-BE49-F238E27FC236}">
                <a16:creationId xmlns:a16="http://schemas.microsoft.com/office/drawing/2014/main" id="{134FAF75-A5EA-6DA4-4A8E-874D87CCAFEA}"/>
              </a:ext>
            </a:extLst>
          </p:cNvPr>
          <p:cNvSpPr txBox="1"/>
          <p:nvPr/>
        </p:nvSpPr>
        <p:spPr>
          <a:xfrm>
            <a:off x="434490" y="4119917"/>
            <a:ext cx="9417722" cy="1608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Quais os eventos inesperados?​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Quais os principais aprendizados obtidos durante a fase de experimentação?​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O que poderia ser feito para melhorar ainda mais as entregas em uma outra possível experimentação?​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D7DDC14E-EB6D-745A-06BC-51ED15E66B8C}"/>
              </a:ext>
            </a:extLst>
          </p:cNvPr>
          <p:cNvSpPr/>
          <p:nvPr/>
        </p:nvSpPr>
        <p:spPr>
          <a:xfrm>
            <a:off x="792274" y="228724"/>
            <a:ext cx="847715" cy="6834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srgbClr val="8800C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933B7D8-49FC-E137-808C-6ADD6F4DC7E7}"/>
              </a:ext>
            </a:extLst>
          </p:cNvPr>
          <p:cNvSpPr txBox="1"/>
          <p:nvPr/>
        </p:nvSpPr>
        <p:spPr>
          <a:xfrm>
            <a:off x="1398679" y="307862"/>
            <a:ext cx="74108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3000" i="0" u="none" strike="noStrike" baseline="0">
                <a:solidFill>
                  <a:srgbClr val="0083E6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1E478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EVENTOS INESPERADOS E APRENDIZADOS​</a:t>
            </a:r>
          </a:p>
        </p:txBody>
      </p:sp>
      <p:sp>
        <p:nvSpPr>
          <p:cNvPr id="6" name="Google Shape;106;p2">
            <a:extLst>
              <a:ext uri="{FF2B5EF4-FFF2-40B4-BE49-F238E27FC236}">
                <a16:creationId xmlns:a16="http://schemas.microsoft.com/office/drawing/2014/main" id="{9484ECB7-FDEA-8AFF-87FC-37A22638760B}"/>
              </a:ext>
            </a:extLst>
          </p:cNvPr>
          <p:cNvSpPr txBox="1"/>
          <p:nvPr/>
        </p:nvSpPr>
        <p:spPr>
          <a:xfrm>
            <a:off x="8964706" y="420463"/>
            <a:ext cx="3379694" cy="760391"/>
          </a:xfrm>
          <a:prstGeom prst="roundRect">
            <a:avLst/>
          </a:prstGeom>
          <a:gradFill>
            <a:gsLst>
              <a:gs pos="0">
                <a:srgbClr val="8800CC"/>
              </a:gs>
              <a:gs pos="100000">
                <a:srgbClr val="1BBFFF"/>
              </a:gs>
            </a:gsLst>
            <a:lin ang="0" scaled="1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Lexend Deca"/>
                <a:cs typeface="Lexend Deca"/>
                <a:sym typeface="Lexend Deca"/>
              </a:rPr>
              <a:t>Slide de orientação</a:t>
            </a:r>
          </a:p>
        </p:txBody>
      </p:sp>
    </p:spTree>
    <p:extLst>
      <p:ext uri="{BB962C8B-B14F-4D97-AF65-F5344CB8AC3E}">
        <p14:creationId xmlns:p14="http://schemas.microsoft.com/office/powerpoint/2010/main" val="2471844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C839AB4-9515-6C61-4324-98DA49FAA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90" y="401189"/>
            <a:ext cx="440658" cy="338554"/>
          </a:xfrm>
          <a:prstGeom prst="rect">
            <a:avLst/>
          </a:prstGeom>
        </p:spPr>
      </p:pic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8948B3CB-BBEE-7E32-59F9-15229C95D6C4}"/>
              </a:ext>
            </a:extLst>
          </p:cNvPr>
          <p:cNvSpPr/>
          <p:nvPr/>
        </p:nvSpPr>
        <p:spPr>
          <a:xfrm>
            <a:off x="2825401" y="2122284"/>
            <a:ext cx="2632937" cy="1113968"/>
          </a:xfrm>
          <a:prstGeom prst="roundRect">
            <a:avLst>
              <a:gd name="adj" fmla="val 5739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/>
            </a:endParaRP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37208A5B-6F8E-9611-EAA5-976FE78824A9}"/>
              </a:ext>
            </a:extLst>
          </p:cNvPr>
          <p:cNvSpPr/>
          <p:nvPr/>
        </p:nvSpPr>
        <p:spPr>
          <a:xfrm>
            <a:off x="2825402" y="1398246"/>
            <a:ext cx="2632937" cy="513062"/>
          </a:xfrm>
          <a:prstGeom prst="roundRect">
            <a:avLst/>
          </a:prstGeom>
          <a:gradFill>
            <a:gsLst>
              <a:gs pos="0">
                <a:srgbClr val="8800CC"/>
              </a:gs>
              <a:gs pos="100000">
                <a:srgbClr val="1BBFFF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Lorem</a:t>
            </a:r>
            <a:r>
              <a:rPr kumimoji="0" lang="pt-BR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Ipsum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2B800EE6-FD65-BF7F-6608-51E29B26253D}"/>
              </a:ext>
            </a:extLst>
          </p:cNvPr>
          <p:cNvSpPr/>
          <p:nvPr/>
        </p:nvSpPr>
        <p:spPr>
          <a:xfrm>
            <a:off x="6369544" y="2122284"/>
            <a:ext cx="2632937" cy="1113968"/>
          </a:xfrm>
          <a:prstGeom prst="roundRect">
            <a:avLst>
              <a:gd name="adj" fmla="val 5739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/>
            </a:endParaRP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3E9F0A37-BFDF-6CF5-74E5-2D89832FC555}"/>
              </a:ext>
            </a:extLst>
          </p:cNvPr>
          <p:cNvSpPr/>
          <p:nvPr/>
        </p:nvSpPr>
        <p:spPr>
          <a:xfrm>
            <a:off x="6369544" y="1398246"/>
            <a:ext cx="2632937" cy="513062"/>
          </a:xfrm>
          <a:prstGeom prst="roundRect">
            <a:avLst/>
          </a:prstGeom>
          <a:gradFill>
            <a:gsLst>
              <a:gs pos="0">
                <a:srgbClr val="8800CC"/>
              </a:gs>
              <a:gs pos="100000">
                <a:srgbClr val="1BBFFF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Lorem</a:t>
            </a:r>
            <a:r>
              <a:rPr kumimoji="0" lang="pt-BR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Ipsum</a:t>
            </a:r>
          </a:p>
        </p:txBody>
      </p: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2764869C-1ADA-AE06-8C60-87708DFBEB61}"/>
              </a:ext>
            </a:extLst>
          </p:cNvPr>
          <p:cNvSpPr/>
          <p:nvPr/>
        </p:nvSpPr>
        <p:spPr>
          <a:xfrm>
            <a:off x="2825401" y="3433025"/>
            <a:ext cx="2632937" cy="1113968"/>
          </a:xfrm>
          <a:prstGeom prst="roundRect">
            <a:avLst>
              <a:gd name="adj" fmla="val 5739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/>
            </a:endParaRP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5D017A8F-A57F-571E-54B7-868870252CD9}"/>
              </a:ext>
            </a:extLst>
          </p:cNvPr>
          <p:cNvSpPr/>
          <p:nvPr/>
        </p:nvSpPr>
        <p:spPr>
          <a:xfrm>
            <a:off x="6369544" y="3433025"/>
            <a:ext cx="2632937" cy="1113968"/>
          </a:xfrm>
          <a:prstGeom prst="roundRect">
            <a:avLst>
              <a:gd name="adj" fmla="val 5739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/>
            </a:endParaRPr>
          </a:p>
        </p:txBody>
      </p:sp>
      <p:sp>
        <p:nvSpPr>
          <p:cNvPr id="45" name="Retângulo: Cantos Arredondados 44">
            <a:extLst>
              <a:ext uri="{FF2B5EF4-FFF2-40B4-BE49-F238E27FC236}">
                <a16:creationId xmlns:a16="http://schemas.microsoft.com/office/drawing/2014/main" id="{DF311AF3-6D3B-5691-555F-D5B7E4350A91}"/>
              </a:ext>
            </a:extLst>
          </p:cNvPr>
          <p:cNvSpPr/>
          <p:nvPr/>
        </p:nvSpPr>
        <p:spPr>
          <a:xfrm>
            <a:off x="2825401" y="4705675"/>
            <a:ext cx="2632937" cy="1113968"/>
          </a:xfrm>
          <a:prstGeom prst="roundRect">
            <a:avLst>
              <a:gd name="adj" fmla="val 5739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/>
            </a:endParaRPr>
          </a:p>
        </p:txBody>
      </p:sp>
      <p:sp>
        <p:nvSpPr>
          <p:cNvPr id="46" name="Retângulo: Cantos Arredondados 45">
            <a:extLst>
              <a:ext uri="{FF2B5EF4-FFF2-40B4-BE49-F238E27FC236}">
                <a16:creationId xmlns:a16="http://schemas.microsoft.com/office/drawing/2014/main" id="{01B1D70A-7258-84B5-A993-3F705345DBAB}"/>
              </a:ext>
            </a:extLst>
          </p:cNvPr>
          <p:cNvSpPr/>
          <p:nvPr/>
        </p:nvSpPr>
        <p:spPr>
          <a:xfrm>
            <a:off x="6369544" y="4705675"/>
            <a:ext cx="2632937" cy="1113968"/>
          </a:xfrm>
          <a:prstGeom prst="roundRect">
            <a:avLst>
              <a:gd name="adj" fmla="val 5739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/>
            </a:endParaRPr>
          </a:p>
        </p:txBody>
      </p:sp>
      <p:sp>
        <p:nvSpPr>
          <p:cNvPr id="12" name="Google Shape;107;p2">
            <a:extLst>
              <a:ext uri="{FF2B5EF4-FFF2-40B4-BE49-F238E27FC236}">
                <a16:creationId xmlns:a16="http://schemas.microsoft.com/office/drawing/2014/main" id="{CE3D26F1-4100-6925-1022-C03CF3AECC46}"/>
              </a:ext>
            </a:extLst>
          </p:cNvPr>
          <p:cNvSpPr txBox="1"/>
          <p:nvPr/>
        </p:nvSpPr>
        <p:spPr>
          <a:xfrm>
            <a:off x="2936371" y="2294173"/>
            <a:ext cx="1978510" cy="305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Lexend Deca"/>
                <a:cs typeface="Lexend Deca"/>
                <a:sym typeface="Lexend Deca"/>
              </a:rPr>
              <a:t>Lorem</a:t>
            </a:r>
            <a:r>
              <a:rPr kumimoji="0" lang="pt-BR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Lexend Deca"/>
                <a:cs typeface="Lexend Deca"/>
                <a:sym typeface="Lexend Deca"/>
              </a:rPr>
              <a:t> Ipsum</a:t>
            </a:r>
            <a:endParaRPr kumimoji="0" sz="16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Lexend Deca"/>
              <a:cs typeface="Lexend Deca"/>
              <a:sym typeface="Lexend Deca"/>
            </a:endParaRPr>
          </a:p>
        </p:txBody>
      </p:sp>
      <p:sp>
        <p:nvSpPr>
          <p:cNvPr id="13" name="Google Shape;107;p2">
            <a:extLst>
              <a:ext uri="{FF2B5EF4-FFF2-40B4-BE49-F238E27FC236}">
                <a16:creationId xmlns:a16="http://schemas.microsoft.com/office/drawing/2014/main" id="{62D28657-7B20-D254-7707-12E3EF3095A6}"/>
              </a:ext>
            </a:extLst>
          </p:cNvPr>
          <p:cNvSpPr txBox="1"/>
          <p:nvPr/>
        </p:nvSpPr>
        <p:spPr>
          <a:xfrm>
            <a:off x="2936371" y="3592801"/>
            <a:ext cx="1978510" cy="305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Lexend Deca"/>
                <a:cs typeface="Lexend Deca"/>
                <a:sym typeface="Lexend Deca"/>
              </a:rPr>
              <a:t>Lorem</a:t>
            </a:r>
            <a:r>
              <a:rPr kumimoji="0" lang="pt-BR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Lexend Deca"/>
                <a:cs typeface="Lexend Deca"/>
                <a:sym typeface="Lexend Deca"/>
              </a:rPr>
              <a:t> Ipsum</a:t>
            </a:r>
            <a:endParaRPr kumimoji="0" sz="16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Lexend Deca"/>
              <a:cs typeface="Lexend Deca"/>
              <a:sym typeface="Lexend Deca"/>
            </a:endParaRPr>
          </a:p>
        </p:txBody>
      </p:sp>
      <p:sp>
        <p:nvSpPr>
          <p:cNvPr id="14" name="Google Shape;107;p2">
            <a:extLst>
              <a:ext uri="{FF2B5EF4-FFF2-40B4-BE49-F238E27FC236}">
                <a16:creationId xmlns:a16="http://schemas.microsoft.com/office/drawing/2014/main" id="{408A7EEA-C93A-8A16-371D-807FAC828CB2}"/>
              </a:ext>
            </a:extLst>
          </p:cNvPr>
          <p:cNvSpPr txBox="1"/>
          <p:nvPr/>
        </p:nvSpPr>
        <p:spPr>
          <a:xfrm>
            <a:off x="2936371" y="4859573"/>
            <a:ext cx="1978510" cy="305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Lexend Deca"/>
                <a:cs typeface="Lexend Deca"/>
                <a:sym typeface="Lexend Deca"/>
              </a:rPr>
              <a:t>Lorem</a:t>
            </a:r>
            <a:r>
              <a:rPr kumimoji="0" lang="pt-BR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Lexend Deca"/>
                <a:cs typeface="Lexend Deca"/>
                <a:sym typeface="Lexend Deca"/>
              </a:rPr>
              <a:t> Ipsum</a:t>
            </a:r>
            <a:endParaRPr kumimoji="0" sz="16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Lexend Deca"/>
              <a:cs typeface="Lexend Deca"/>
              <a:sym typeface="Lexend Deca"/>
            </a:endParaRPr>
          </a:p>
        </p:txBody>
      </p:sp>
      <p:sp>
        <p:nvSpPr>
          <p:cNvPr id="15" name="Google Shape;107;p2">
            <a:extLst>
              <a:ext uri="{FF2B5EF4-FFF2-40B4-BE49-F238E27FC236}">
                <a16:creationId xmlns:a16="http://schemas.microsoft.com/office/drawing/2014/main" id="{7B807DBF-6CEB-CF87-B6C6-B88E16C07324}"/>
              </a:ext>
            </a:extLst>
          </p:cNvPr>
          <p:cNvSpPr txBox="1"/>
          <p:nvPr/>
        </p:nvSpPr>
        <p:spPr>
          <a:xfrm>
            <a:off x="6514380" y="2294173"/>
            <a:ext cx="1978510" cy="305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Lexend Deca"/>
                <a:cs typeface="Lexend Deca"/>
                <a:sym typeface="Lexend Deca"/>
              </a:rPr>
              <a:t>Lorem</a:t>
            </a:r>
            <a:r>
              <a:rPr kumimoji="0" lang="pt-BR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Lexend Deca"/>
                <a:cs typeface="Lexend Deca"/>
                <a:sym typeface="Lexend Deca"/>
              </a:rPr>
              <a:t> Ipsum</a:t>
            </a:r>
            <a:endParaRPr kumimoji="0" sz="16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Lexend Deca"/>
              <a:cs typeface="Lexend Deca"/>
              <a:sym typeface="Lexend Deca"/>
            </a:endParaRPr>
          </a:p>
        </p:txBody>
      </p:sp>
      <p:sp>
        <p:nvSpPr>
          <p:cNvPr id="16" name="Google Shape;107;p2">
            <a:extLst>
              <a:ext uri="{FF2B5EF4-FFF2-40B4-BE49-F238E27FC236}">
                <a16:creationId xmlns:a16="http://schemas.microsoft.com/office/drawing/2014/main" id="{0FEF5A5C-1E73-61E7-233D-644871AF5251}"/>
              </a:ext>
            </a:extLst>
          </p:cNvPr>
          <p:cNvSpPr txBox="1"/>
          <p:nvPr/>
        </p:nvSpPr>
        <p:spPr>
          <a:xfrm>
            <a:off x="6514380" y="3592801"/>
            <a:ext cx="1978510" cy="305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Lexend Deca"/>
                <a:cs typeface="Lexend Deca"/>
                <a:sym typeface="Lexend Deca"/>
              </a:rPr>
              <a:t>Lorem</a:t>
            </a:r>
            <a:r>
              <a:rPr kumimoji="0" lang="pt-BR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Lexend Deca"/>
                <a:cs typeface="Lexend Deca"/>
                <a:sym typeface="Lexend Deca"/>
              </a:rPr>
              <a:t> Ipsum</a:t>
            </a:r>
            <a:endParaRPr kumimoji="0" sz="16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Lexend Deca"/>
              <a:cs typeface="Lexend Deca"/>
              <a:sym typeface="Lexend Deca"/>
            </a:endParaRPr>
          </a:p>
        </p:txBody>
      </p:sp>
      <p:sp>
        <p:nvSpPr>
          <p:cNvPr id="17" name="Google Shape;107;p2">
            <a:extLst>
              <a:ext uri="{FF2B5EF4-FFF2-40B4-BE49-F238E27FC236}">
                <a16:creationId xmlns:a16="http://schemas.microsoft.com/office/drawing/2014/main" id="{F9EA8742-5BD6-8AA5-3515-81D4EB2BCB73}"/>
              </a:ext>
            </a:extLst>
          </p:cNvPr>
          <p:cNvSpPr txBox="1"/>
          <p:nvPr/>
        </p:nvSpPr>
        <p:spPr>
          <a:xfrm>
            <a:off x="6514380" y="4859573"/>
            <a:ext cx="1978510" cy="305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Lexend Deca"/>
                <a:cs typeface="Lexend Deca"/>
                <a:sym typeface="Lexend Deca"/>
              </a:rPr>
              <a:t>Lorem</a:t>
            </a:r>
            <a:r>
              <a:rPr kumimoji="0" lang="pt-BR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Lexend Deca"/>
                <a:cs typeface="Lexend Deca"/>
                <a:sym typeface="Lexend Deca"/>
              </a:rPr>
              <a:t> Ipsum</a:t>
            </a:r>
            <a:endParaRPr kumimoji="0" sz="16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Lexend Deca"/>
              <a:cs typeface="Lexend Deca"/>
              <a:sym typeface="Lexend Deca"/>
            </a:endParaRP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18A558BF-AFE7-66D6-4EC9-DDCEEFFAAF71}"/>
              </a:ext>
            </a:extLst>
          </p:cNvPr>
          <p:cNvSpPr/>
          <p:nvPr/>
        </p:nvSpPr>
        <p:spPr>
          <a:xfrm>
            <a:off x="792274" y="228724"/>
            <a:ext cx="847715" cy="6834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srgbClr val="8800C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C1E5B28-CAF9-F2AE-FBEB-05B092EFF147}"/>
              </a:ext>
            </a:extLst>
          </p:cNvPr>
          <p:cNvSpPr txBox="1"/>
          <p:nvPr/>
        </p:nvSpPr>
        <p:spPr>
          <a:xfrm>
            <a:off x="1398679" y="307862"/>
            <a:ext cx="84714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3000" i="0" u="none" strike="noStrike" baseline="0">
                <a:solidFill>
                  <a:srgbClr val="0083E6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1E478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EVENTOS INESPERADOS E APRENDIZADOS​</a:t>
            </a:r>
          </a:p>
        </p:txBody>
      </p:sp>
    </p:spTree>
    <p:extLst>
      <p:ext uri="{BB962C8B-B14F-4D97-AF65-F5344CB8AC3E}">
        <p14:creationId xmlns:p14="http://schemas.microsoft.com/office/powerpoint/2010/main" val="2111459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462252-CEB1-85C0-0C08-82E26FFEA1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C1B2CF81-068E-6E71-8F72-B34177EE8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5" name="Imagem 4" descr="Desenho de rosto de pessoa visto de perto&#10;&#10;Descrição gerada automaticamente com confiança média">
            <a:extLst>
              <a:ext uri="{FF2B5EF4-FFF2-40B4-BE49-F238E27FC236}">
                <a16:creationId xmlns:a16="http://schemas.microsoft.com/office/drawing/2014/main" id="{B878C7D9-390B-B4DB-3357-32A467BAB8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" t="26269" r="63156" b="5851"/>
          <a:stretch/>
        </p:blipFill>
        <p:spPr>
          <a:xfrm flipH="1">
            <a:off x="0" y="0"/>
            <a:ext cx="5219961" cy="6858000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B6D7B1E7-CB08-196E-B8A5-30B7ED07CB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45992" y="5673521"/>
            <a:ext cx="1521178" cy="388102"/>
          </a:xfrm>
          <a:prstGeom prst="rect">
            <a:avLst/>
          </a:prstGeom>
        </p:spPr>
      </p:pic>
      <p:pic>
        <p:nvPicPr>
          <p:cNvPr id="8" name="Imagem 7" descr="Uma imagem contendo Texto&#10;&#10;Descrição gerada automaticamente">
            <a:extLst>
              <a:ext uri="{FF2B5EF4-FFF2-40B4-BE49-F238E27FC236}">
                <a16:creationId xmlns:a16="http://schemas.microsoft.com/office/drawing/2014/main" id="{96A88951-C0E9-B8CA-A5BF-65C2EF7ECC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024" y="5580886"/>
            <a:ext cx="1309410" cy="573372"/>
          </a:xfrm>
          <a:prstGeom prst="rect">
            <a:avLst/>
          </a:prstGeom>
        </p:spPr>
      </p:pic>
      <p:pic>
        <p:nvPicPr>
          <p:cNvPr id="9" name="Imagem 8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C78A4CC8-AA96-7F1C-4EE9-B51DD8300F06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962" y="472713"/>
            <a:ext cx="1485504" cy="493187"/>
          </a:xfrm>
          <a:prstGeom prst="rect">
            <a:avLst/>
          </a:prstGeom>
        </p:spPr>
      </p:pic>
      <p:grpSp>
        <p:nvGrpSpPr>
          <p:cNvPr id="3" name="object 4">
            <a:extLst>
              <a:ext uri="{FF2B5EF4-FFF2-40B4-BE49-F238E27FC236}">
                <a16:creationId xmlns:a16="http://schemas.microsoft.com/office/drawing/2014/main" id="{51554134-F2A3-28DF-8A46-9216ACCCB1D1}"/>
              </a:ext>
            </a:extLst>
          </p:cNvPr>
          <p:cNvGrpSpPr/>
          <p:nvPr/>
        </p:nvGrpSpPr>
        <p:grpSpPr>
          <a:xfrm>
            <a:off x="4389393" y="2249575"/>
            <a:ext cx="1150398" cy="858066"/>
            <a:chOff x="5837926" y="5618301"/>
            <a:chExt cx="907526" cy="676911"/>
          </a:xfrm>
        </p:grpSpPr>
        <p:sp>
          <p:nvSpPr>
            <p:cNvPr id="11" name="object 5">
              <a:extLst>
                <a:ext uri="{FF2B5EF4-FFF2-40B4-BE49-F238E27FC236}">
                  <a16:creationId xmlns:a16="http://schemas.microsoft.com/office/drawing/2014/main" id="{0AF1E9EE-A496-534C-8AD9-C20D7980BFCF}"/>
                </a:ext>
              </a:extLst>
            </p:cNvPr>
            <p:cNvSpPr/>
            <p:nvPr/>
          </p:nvSpPr>
          <p:spPr>
            <a:xfrm>
              <a:off x="5837926" y="5618301"/>
              <a:ext cx="292100" cy="676275"/>
            </a:xfrm>
            <a:custGeom>
              <a:avLst/>
              <a:gdLst/>
              <a:ahLst/>
              <a:cxnLst/>
              <a:rect l="l" t="t" r="r" b="b"/>
              <a:pathLst>
                <a:path w="292100" h="676275">
                  <a:moveTo>
                    <a:pt x="41376" y="0"/>
                  </a:moveTo>
                  <a:lnTo>
                    <a:pt x="6022" y="23135"/>
                  </a:lnTo>
                  <a:lnTo>
                    <a:pt x="0" y="44146"/>
                  </a:lnTo>
                  <a:lnTo>
                    <a:pt x="0" y="269698"/>
                  </a:lnTo>
                  <a:lnTo>
                    <a:pt x="87452" y="338215"/>
                  </a:lnTo>
                  <a:lnTo>
                    <a:pt x="0" y="406020"/>
                  </a:lnTo>
                  <a:lnTo>
                    <a:pt x="0" y="631572"/>
                  </a:lnTo>
                  <a:lnTo>
                    <a:pt x="4280" y="649435"/>
                  </a:lnTo>
                  <a:lnTo>
                    <a:pt x="14754" y="663778"/>
                  </a:lnTo>
                  <a:lnTo>
                    <a:pt x="29871" y="673165"/>
                  </a:lnTo>
                  <a:lnTo>
                    <a:pt x="48082" y="676162"/>
                  </a:lnTo>
                  <a:lnTo>
                    <a:pt x="55409" y="675327"/>
                  </a:lnTo>
                  <a:lnTo>
                    <a:pt x="62466" y="673366"/>
                  </a:lnTo>
                  <a:lnTo>
                    <a:pt x="69125" y="670327"/>
                  </a:lnTo>
                  <a:lnTo>
                    <a:pt x="75260" y="666256"/>
                  </a:lnTo>
                  <a:lnTo>
                    <a:pt x="204520" y="565316"/>
                  </a:lnTo>
                  <a:lnTo>
                    <a:pt x="204520" y="406020"/>
                  </a:lnTo>
                  <a:lnTo>
                    <a:pt x="291973" y="338215"/>
                  </a:lnTo>
                  <a:lnTo>
                    <a:pt x="204520" y="270270"/>
                  </a:lnTo>
                  <a:lnTo>
                    <a:pt x="204520" y="110123"/>
                  </a:lnTo>
                  <a:lnTo>
                    <a:pt x="75539" y="9894"/>
                  </a:lnTo>
                  <a:lnTo>
                    <a:pt x="59137" y="1467"/>
                  </a:lnTo>
                  <a:lnTo>
                    <a:pt x="41376" y="0"/>
                  </a:lnTo>
                  <a:close/>
                </a:path>
              </a:pathLst>
            </a:custGeom>
            <a:solidFill>
              <a:srgbClr val="003C71"/>
            </a:solidFill>
          </p:spPr>
          <p:txBody>
            <a:bodyPr wrap="square" lIns="0" tIns="0" rIns="0" bIns="0" rtlCol="0"/>
            <a:lstStyle/>
            <a:p>
              <a:pPr marL="0" marR="0" lvl="0" indent="0" algn="l" defTabSz="8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6">
              <a:extLst>
                <a:ext uri="{FF2B5EF4-FFF2-40B4-BE49-F238E27FC236}">
                  <a16:creationId xmlns:a16="http://schemas.microsoft.com/office/drawing/2014/main" id="{D952C955-CD76-3C3C-FE97-0C414B51615D}"/>
                </a:ext>
              </a:extLst>
            </p:cNvPr>
            <p:cNvSpPr/>
            <p:nvPr/>
          </p:nvSpPr>
          <p:spPr>
            <a:xfrm>
              <a:off x="6042444" y="5618302"/>
              <a:ext cx="205104" cy="676910"/>
            </a:xfrm>
            <a:custGeom>
              <a:avLst/>
              <a:gdLst/>
              <a:ahLst/>
              <a:cxnLst/>
              <a:rect l="l" t="t" r="r" b="b"/>
              <a:pathLst>
                <a:path w="205104" h="676910">
                  <a:moveTo>
                    <a:pt x="204520" y="406450"/>
                  </a:moveTo>
                  <a:lnTo>
                    <a:pt x="0" y="565886"/>
                  </a:lnTo>
                  <a:lnTo>
                    <a:pt x="0" y="632282"/>
                  </a:lnTo>
                  <a:lnTo>
                    <a:pt x="4495" y="650151"/>
                  </a:lnTo>
                  <a:lnTo>
                    <a:pt x="15151" y="664425"/>
                  </a:lnTo>
                  <a:lnTo>
                    <a:pt x="30416" y="673671"/>
                  </a:lnTo>
                  <a:lnTo>
                    <a:pt x="48717" y="676490"/>
                  </a:lnTo>
                  <a:lnTo>
                    <a:pt x="55994" y="675589"/>
                  </a:lnTo>
                  <a:lnTo>
                    <a:pt x="63004" y="673569"/>
                  </a:lnTo>
                  <a:lnTo>
                    <a:pt x="69608" y="670496"/>
                  </a:lnTo>
                  <a:lnTo>
                    <a:pt x="75692" y="666394"/>
                  </a:lnTo>
                  <a:lnTo>
                    <a:pt x="204520" y="566305"/>
                  </a:lnTo>
                  <a:lnTo>
                    <a:pt x="204520" y="406450"/>
                  </a:lnTo>
                  <a:close/>
                </a:path>
                <a:path w="205104" h="676910">
                  <a:moveTo>
                    <a:pt x="204520" y="110134"/>
                  </a:moveTo>
                  <a:lnTo>
                    <a:pt x="75539" y="9906"/>
                  </a:lnTo>
                  <a:lnTo>
                    <a:pt x="59143" y="1473"/>
                  </a:lnTo>
                  <a:lnTo>
                    <a:pt x="41376" y="0"/>
                  </a:lnTo>
                  <a:lnTo>
                    <a:pt x="24358" y="5270"/>
                  </a:lnTo>
                  <a:lnTo>
                    <a:pt x="876" y="36830"/>
                  </a:lnTo>
                  <a:lnTo>
                    <a:pt x="0" y="44157"/>
                  </a:lnTo>
                  <a:lnTo>
                    <a:pt x="0" y="110134"/>
                  </a:lnTo>
                  <a:lnTo>
                    <a:pt x="204520" y="269849"/>
                  </a:lnTo>
                  <a:lnTo>
                    <a:pt x="204520" y="110134"/>
                  </a:lnTo>
                  <a:close/>
                </a:path>
              </a:pathLst>
            </a:custGeom>
            <a:solidFill>
              <a:srgbClr val="BB33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8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7">
              <a:extLst>
                <a:ext uri="{FF2B5EF4-FFF2-40B4-BE49-F238E27FC236}">
                  <a16:creationId xmlns:a16="http://schemas.microsoft.com/office/drawing/2014/main" id="{1656CA64-9E13-509F-A8A7-81DF5256FD7D}"/>
                </a:ext>
              </a:extLst>
            </p:cNvPr>
            <p:cNvSpPr/>
            <p:nvPr/>
          </p:nvSpPr>
          <p:spPr>
            <a:xfrm>
              <a:off x="6042455" y="5728425"/>
              <a:ext cx="292735" cy="455930"/>
            </a:xfrm>
            <a:custGeom>
              <a:avLst/>
              <a:gdLst/>
              <a:ahLst/>
              <a:cxnLst/>
              <a:rect l="l" t="t" r="r" b="b"/>
              <a:pathLst>
                <a:path w="292735" h="455929">
                  <a:moveTo>
                    <a:pt x="0" y="0"/>
                  </a:moveTo>
                  <a:lnTo>
                    <a:pt x="0" y="160147"/>
                  </a:lnTo>
                  <a:lnTo>
                    <a:pt x="87439" y="228092"/>
                  </a:lnTo>
                  <a:lnTo>
                    <a:pt x="0" y="296037"/>
                  </a:lnTo>
                  <a:lnTo>
                    <a:pt x="0" y="455752"/>
                  </a:lnTo>
                  <a:lnTo>
                    <a:pt x="292112" y="2280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800CC"/>
            </a:solidFill>
          </p:spPr>
          <p:txBody>
            <a:bodyPr wrap="square" lIns="0" tIns="0" rIns="0" bIns="0" rtlCol="0"/>
            <a:lstStyle/>
            <a:p>
              <a:pPr marL="0" marR="0" lvl="0" indent="0" algn="l" defTabSz="8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8">
              <a:extLst>
                <a:ext uri="{FF2B5EF4-FFF2-40B4-BE49-F238E27FC236}">
                  <a16:creationId xmlns:a16="http://schemas.microsoft.com/office/drawing/2014/main" id="{98723681-CD1A-14A7-8769-9A723BE0961F}"/>
                </a:ext>
              </a:extLst>
            </p:cNvPr>
            <p:cNvSpPr/>
            <p:nvPr/>
          </p:nvSpPr>
          <p:spPr>
            <a:xfrm>
              <a:off x="6246977" y="5618403"/>
              <a:ext cx="498475" cy="676275"/>
            </a:xfrm>
            <a:custGeom>
              <a:avLst/>
              <a:gdLst/>
              <a:ahLst/>
              <a:cxnLst/>
              <a:rect l="l" t="t" r="r" b="b"/>
              <a:pathLst>
                <a:path w="498475" h="676275">
                  <a:moveTo>
                    <a:pt x="41459" y="0"/>
                  </a:moveTo>
                  <a:lnTo>
                    <a:pt x="5963" y="23642"/>
                  </a:lnTo>
                  <a:lnTo>
                    <a:pt x="0" y="44186"/>
                  </a:lnTo>
                  <a:lnTo>
                    <a:pt x="0" y="110023"/>
                  </a:lnTo>
                  <a:lnTo>
                    <a:pt x="293395" y="338115"/>
                  </a:lnTo>
                  <a:lnTo>
                    <a:pt x="0" y="566207"/>
                  </a:lnTo>
                  <a:lnTo>
                    <a:pt x="0" y="632171"/>
                  </a:lnTo>
                  <a:lnTo>
                    <a:pt x="4547" y="650027"/>
                  </a:lnTo>
                  <a:lnTo>
                    <a:pt x="15255" y="664267"/>
                  </a:lnTo>
                  <a:lnTo>
                    <a:pt x="30550" y="673472"/>
                  </a:lnTo>
                  <a:lnTo>
                    <a:pt x="48856" y="676227"/>
                  </a:lnTo>
                  <a:lnTo>
                    <a:pt x="55921" y="675338"/>
                  </a:lnTo>
                  <a:lnTo>
                    <a:pt x="62731" y="673406"/>
                  </a:lnTo>
                  <a:lnTo>
                    <a:pt x="69170" y="670471"/>
                  </a:lnTo>
                  <a:lnTo>
                    <a:pt x="75120" y="666575"/>
                  </a:lnTo>
                  <a:lnTo>
                    <a:pt x="498055" y="338813"/>
                  </a:lnTo>
                  <a:lnTo>
                    <a:pt x="76250" y="9655"/>
                  </a:lnTo>
                  <a:lnTo>
                    <a:pt x="59506" y="1287"/>
                  </a:lnTo>
                  <a:lnTo>
                    <a:pt x="41459" y="0"/>
                  </a:lnTo>
                  <a:close/>
                </a:path>
              </a:pathLst>
            </a:custGeom>
            <a:solidFill>
              <a:srgbClr val="00EE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8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9">
              <a:extLst>
                <a:ext uri="{FF2B5EF4-FFF2-40B4-BE49-F238E27FC236}">
                  <a16:creationId xmlns:a16="http://schemas.microsoft.com/office/drawing/2014/main" id="{D94796CB-873B-ECD8-DFEB-556659FCD5A6}"/>
                </a:ext>
              </a:extLst>
            </p:cNvPr>
            <p:cNvSpPr/>
            <p:nvPr/>
          </p:nvSpPr>
          <p:spPr>
            <a:xfrm>
              <a:off x="6246973" y="5728425"/>
              <a:ext cx="294005" cy="456565"/>
            </a:xfrm>
            <a:custGeom>
              <a:avLst/>
              <a:gdLst/>
              <a:ahLst/>
              <a:cxnLst/>
              <a:rect l="l" t="t" r="r" b="b"/>
              <a:pathLst>
                <a:path w="294004" h="456564">
                  <a:moveTo>
                    <a:pt x="0" y="0"/>
                  </a:moveTo>
                  <a:lnTo>
                    <a:pt x="0" y="159727"/>
                  </a:lnTo>
                  <a:lnTo>
                    <a:pt x="87591" y="228092"/>
                  </a:lnTo>
                  <a:lnTo>
                    <a:pt x="0" y="296316"/>
                  </a:lnTo>
                  <a:lnTo>
                    <a:pt x="0" y="456044"/>
                  </a:lnTo>
                  <a:lnTo>
                    <a:pt x="293395" y="2280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ECC"/>
            </a:solidFill>
          </p:spPr>
          <p:txBody>
            <a:bodyPr wrap="square" lIns="0" tIns="0" rIns="0" bIns="0" rtlCol="0"/>
            <a:lstStyle/>
            <a:p>
              <a:pPr marL="0" marR="0" lvl="0" indent="0" algn="l" defTabSz="8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bg object 17">
            <a:extLst>
              <a:ext uri="{FF2B5EF4-FFF2-40B4-BE49-F238E27FC236}">
                <a16:creationId xmlns:a16="http://schemas.microsoft.com/office/drawing/2014/main" id="{F0B74E3E-589E-98D9-9A88-50952F20687A}"/>
              </a:ext>
            </a:extLst>
          </p:cNvPr>
          <p:cNvSpPr/>
          <p:nvPr/>
        </p:nvSpPr>
        <p:spPr>
          <a:xfrm>
            <a:off x="1877491" y="0"/>
            <a:ext cx="1853595" cy="2003822"/>
          </a:xfrm>
          <a:custGeom>
            <a:avLst/>
            <a:gdLst/>
            <a:ahLst/>
            <a:cxnLst/>
            <a:rect l="l" t="t" r="r" b="b"/>
            <a:pathLst>
              <a:path w="1946275" h="2137410">
                <a:moveTo>
                  <a:pt x="965682" y="0"/>
                </a:moveTo>
                <a:lnTo>
                  <a:pt x="0" y="0"/>
                </a:lnTo>
                <a:lnTo>
                  <a:pt x="0" y="289966"/>
                </a:lnTo>
                <a:lnTo>
                  <a:pt x="580885" y="716191"/>
                </a:lnTo>
                <a:lnTo>
                  <a:pt x="0" y="1141552"/>
                </a:lnTo>
                <a:lnTo>
                  <a:pt x="0" y="2137232"/>
                </a:lnTo>
                <a:lnTo>
                  <a:pt x="1945690" y="716191"/>
                </a:lnTo>
                <a:lnTo>
                  <a:pt x="965682" y="0"/>
                </a:lnTo>
                <a:close/>
              </a:path>
            </a:pathLst>
          </a:custGeom>
          <a:solidFill>
            <a:srgbClr val="BB33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bg object 19">
            <a:extLst>
              <a:ext uri="{FF2B5EF4-FFF2-40B4-BE49-F238E27FC236}">
                <a16:creationId xmlns:a16="http://schemas.microsoft.com/office/drawing/2014/main" id="{6B617052-15C4-B589-3763-894875C47356}"/>
              </a:ext>
            </a:extLst>
          </p:cNvPr>
          <p:cNvSpPr/>
          <p:nvPr/>
        </p:nvSpPr>
        <p:spPr>
          <a:xfrm>
            <a:off x="1" y="662024"/>
            <a:ext cx="2111224" cy="5401270"/>
          </a:xfrm>
          <a:custGeom>
            <a:avLst/>
            <a:gdLst/>
            <a:ahLst/>
            <a:cxnLst/>
            <a:rect l="l" t="t" r="r" b="b"/>
            <a:pathLst>
              <a:path w="2216785" h="5761355">
                <a:moveTo>
                  <a:pt x="1431696" y="1037082"/>
                </a:moveTo>
                <a:lnTo>
                  <a:pt x="0" y="0"/>
                </a:lnTo>
                <a:lnTo>
                  <a:pt x="0" y="2073529"/>
                </a:lnTo>
                <a:lnTo>
                  <a:pt x="1431696" y="1037082"/>
                </a:lnTo>
                <a:close/>
              </a:path>
              <a:path w="2216785" h="5761355">
                <a:moveTo>
                  <a:pt x="2216594" y="4932515"/>
                </a:moveTo>
                <a:lnTo>
                  <a:pt x="1072273" y="4103598"/>
                </a:lnTo>
                <a:lnTo>
                  <a:pt x="1072273" y="4684039"/>
                </a:lnTo>
                <a:lnTo>
                  <a:pt x="1413916" y="4932515"/>
                </a:lnTo>
                <a:lnTo>
                  <a:pt x="1072273" y="5180469"/>
                </a:lnTo>
                <a:lnTo>
                  <a:pt x="1072273" y="5760923"/>
                </a:lnTo>
                <a:lnTo>
                  <a:pt x="2216594" y="4932515"/>
                </a:lnTo>
                <a:close/>
              </a:path>
            </a:pathLst>
          </a:custGeom>
          <a:solidFill>
            <a:srgbClr val="BB33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bg object 23">
            <a:extLst>
              <a:ext uri="{FF2B5EF4-FFF2-40B4-BE49-F238E27FC236}">
                <a16:creationId xmlns:a16="http://schemas.microsoft.com/office/drawing/2014/main" id="{34D771EC-12D8-BF76-F74D-AC57E9EA93A7}"/>
              </a:ext>
            </a:extLst>
          </p:cNvPr>
          <p:cNvSpPr/>
          <p:nvPr/>
        </p:nvSpPr>
        <p:spPr>
          <a:xfrm>
            <a:off x="3139283" y="1500187"/>
            <a:ext cx="722691" cy="1039416"/>
          </a:xfrm>
          <a:custGeom>
            <a:avLst/>
            <a:gdLst/>
            <a:ahLst/>
            <a:cxnLst/>
            <a:rect l="l" t="t" r="r" b="b"/>
            <a:pathLst>
              <a:path w="758825" h="1108710">
                <a:moveTo>
                  <a:pt x="0" y="0"/>
                </a:moveTo>
                <a:lnTo>
                  <a:pt x="0" y="388099"/>
                </a:lnTo>
                <a:lnTo>
                  <a:pt x="226415" y="554240"/>
                </a:lnTo>
                <a:lnTo>
                  <a:pt x="0" y="720039"/>
                </a:lnTo>
                <a:lnTo>
                  <a:pt x="0" y="1108151"/>
                </a:lnTo>
                <a:lnTo>
                  <a:pt x="758405" y="554240"/>
                </a:lnTo>
                <a:lnTo>
                  <a:pt x="0" y="0"/>
                </a:lnTo>
                <a:close/>
              </a:path>
            </a:pathLst>
          </a:custGeom>
          <a:solidFill>
            <a:srgbClr val="BB33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bg object 24">
            <a:extLst>
              <a:ext uri="{FF2B5EF4-FFF2-40B4-BE49-F238E27FC236}">
                <a16:creationId xmlns:a16="http://schemas.microsoft.com/office/drawing/2014/main" id="{CBEF506F-3BBB-9369-5F2B-B6991E84155F}"/>
              </a:ext>
            </a:extLst>
          </p:cNvPr>
          <p:cNvSpPr/>
          <p:nvPr/>
        </p:nvSpPr>
        <p:spPr>
          <a:xfrm>
            <a:off x="3581095" y="1966865"/>
            <a:ext cx="366486" cy="560189"/>
          </a:xfrm>
          <a:custGeom>
            <a:avLst/>
            <a:gdLst/>
            <a:ahLst/>
            <a:cxnLst/>
            <a:rect l="l" t="t" r="r" b="b"/>
            <a:pathLst>
              <a:path w="384809" h="597535">
                <a:moveTo>
                  <a:pt x="384289" y="298780"/>
                </a:moveTo>
                <a:lnTo>
                  <a:pt x="0" y="0"/>
                </a:lnTo>
                <a:lnTo>
                  <a:pt x="0" y="209219"/>
                </a:lnTo>
                <a:lnTo>
                  <a:pt x="114731" y="298780"/>
                </a:lnTo>
                <a:lnTo>
                  <a:pt x="0" y="388162"/>
                </a:lnTo>
                <a:lnTo>
                  <a:pt x="0" y="597382"/>
                </a:lnTo>
                <a:lnTo>
                  <a:pt x="384289" y="29878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12C78FE3-5EF2-21D3-4240-AACC6748AD3E}"/>
              </a:ext>
            </a:extLst>
          </p:cNvPr>
          <p:cNvSpPr/>
          <p:nvPr/>
        </p:nvSpPr>
        <p:spPr>
          <a:xfrm>
            <a:off x="5809251" y="2185747"/>
            <a:ext cx="3904651" cy="101953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1BBFFF"/>
              </a:gs>
              <a:gs pos="100000">
                <a:srgbClr val="8800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C5CEA954-281E-1A81-6918-3FD9D1B2EC5D}"/>
              </a:ext>
            </a:extLst>
          </p:cNvPr>
          <p:cNvSpPr txBox="1">
            <a:spLocks/>
          </p:cNvSpPr>
          <p:nvPr/>
        </p:nvSpPr>
        <p:spPr>
          <a:xfrm>
            <a:off x="6049317" y="2303193"/>
            <a:ext cx="3516714" cy="749899"/>
          </a:xfrm>
          <a:prstGeom prst="rect">
            <a:avLst/>
          </a:prstGeom>
        </p:spPr>
        <p:txBody>
          <a:bodyPr vert="horz" wrap="square" lIns="0" tIns="133047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096" marR="4838" lvl="0" indent="0" algn="l" defTabSz="914400" rtl="0" eaLnBrk="1" fontAlgn="auto" latinLnBrk="0" hangingPunct="1">
              <a:lnSpc>
                <a:spcPts val="4763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0"/>
                <a:ea typeface="+mj-ea"/>
                <a:cs typeface="+mj-cs"/>
              </a:rPr>
              <a:t>Obrigado!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9693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CE37C-4A43-1A7F-2EDE-A269F71E5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1D2F601F-F899-1835-B9A9-356E7198DD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5" name="Imagem 4" descr="Desenho de rosto de pessoa visto de perto&#10;&#10;Descrição gerada automaticamente com confiança média">
            <a:extLst>
              <a:ext uri="{FF2B5EF4-FFF2-40B4-BE49-F238E27FC236}">
                <a16:creationId xmlns:a16="http://schemas.microsoft.com/office/drawing/2014/main" id="{B142933F-FA4F-AEDA-377E-6B49E9BB5A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" t="26269" r="63156" b="5851"/>
          <a:stretch/>
        </p:blipFill>
        <p:spPr>
          <a:xfrm flipH="1">
            <a:off x="0" y="0"/>
            <a:ext cx="5219961" cy="6858000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9D70013A-FCBD-9F5A-0C6F-23154F2B739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45992" y="5673521"/>
            <a:ext cx="1521178" cy="388102"/>
          </a:xfrm>
          <a:prstGeom prst="rect">
            <a:avLst/>
          </a:prstGeom>
        </p:spPr>
      </p:pic>
      <p:pic>
        <p:nvPicPr>
          <p:cNvPr id="8" name="Imagem 7" descr="Uma imagem contendo Texto&#10;&#10;Descrição gerada automaticamente">
            <a:extLst>
              <a:ext uri="{FF2B5EF4-FFF2-40B4-BE49-F238E27FC236}">
                <a16:creationId xmlns:a16="http://schemas.microsoft.com/office/drawing/2014/main" id="{1AAB7584-7EB1-AF8B-ACB4-62E8B27D95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024" y="5580886"/>
            <a:ext cx="1309410" cy="573372"/>
          </a:xfrm>
          <a:prstGeom prst="rect">
            <a:avLst/>
          </a:prstGeom>
        </p:spPr>
      </p:pic>
      <p:pic>
        <p:nvPicPr>
          <p:cNvPr id="9" name="Imagem 8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BFA9BE82-2A34-B205-1B2F-D2699796E16A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962" y="472713"/>
            <a:ext cx="1485504" cy="493187"/>
          </a:xfrm>
          <a:prstGeom prst="rect">
            <a:avLst/>
          </a:prstGeom>
        </p:spPr>
      </p:pic>
      <p:sp>
        <p:nvSpPr>
          <p:cNvPr id="18" name="bg object 17">
            <a:extLst>
              <a:ext uri="{FF2B5EF4-FFF2-40B4-BE49-F238E27FC236}">
                <a16:creationId xmlns:a16="http://schemas.microsoft.com/office/drawing/2014/main" id="{6ECDACEE-0684-CD8D-A6CD-6FC3BCC9B174}"/>
              </a:ext>
            </a:extLst>
          </p:cNvPr>
          <p:cNvSpPr/>
          <p:nvPr/>
        </p:nvSpPr>
        <p:spPr>
          <a:xfrm>
            <a:off x="1877491" y="0"/>
            <a:ext cx="1853595" cy="2003822"/>
          </a:xfrm>
          <a:custGeom>
            <a:avLst/>
            <a:gdLst/>
            <a:ahLst/>
            <a:cxnLst/>
            <a:rect l="l" t="t" r="r" b="b"/>
            <a:pathLst>
              <a:path w="1946275" h="2137410">
                <a:moveTo>
                  <a:pt x="965682" y="0"/>
                </a:moveTo>
                <a:lnTo>
                  <a:pt x="0" y="0"/>
                </a:lnTo>
                <a:lnTo>
                  <a:pt x="0" y="289966"/>
                </a:lnTo>
                <a:lnTo>
                  <a:pt x="580885" y="716191"/>
                </a:lnTo>
                <a:lnTo>
                  <a:pt x="0" y="1141552"/>
                </a:lnTo>
                <a:lnTo>
                  <a:pt x="0" y="2137232"/>
                </a:lnTo>
                <a:lnTo>
                  <a:pt x="1945690" y="716191"/>
                </a:lnTo>
                <a:lnTo>
                  <a:pt x="965682" y="0"/>
                </a:lnTo>
                <a:close/>
              </a:path>
            </a:pathLst>
          </a:custGeom>
          <a:solidFill>
            <a:srgbClr val="BB33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bg object 19">
            <a:extLst>
              <a:ext uri="{FF2B5EF4-FFF2-40B4-BE49-F238E27FC236}">
                <a16:creationId xmlns:a16="http://schemas.microsoft.com/office/drawing/2014/main" id="{C7A978E7-153C-48CA-A2D4-DC4FB972DB2B}"/>
              </a:ext>
            </a:extLst>
          </p:cNvPr>
          <p:cNvSpPr/>
          <p:nvPr/>
        </p:nvSpPr>
        <p:spPr>
          <a:xfrm>
            <a:off x="1" y="662024"/>
            <a:ext cx="2111224" cy="5401270"/>
          </a:xfrm>
          <a:custGeom>
            <a:avLst/>
            <a:gdLst/>
            <a:ahLst/>
            <a:cxnLst/>
            <a:rect l="l" t="t" r="r" b="b"/>
            <a:pathLst>
              <a:path w="2216785" h="5761355">
                <a:moveTo>
                  <a:pt x="1431696" y="1037082"/>
                </a:moveTo>
                <a:lnTo>
                  <a:pt x="0" y="0"/>
                </a:lnTo>
                <a:lnTo>
                  <a:pt x="0" y="2073529"/>
                </a:lnTo>
                <a:lnTo>
                  <a:pt x="1431696" y="1037082"/>
                </a:lnTo>
                <a:close/>
              </a:path>
              <a:path w="2216785" h="5761355">
                <a:moveTo>
                  <a:pt x="2216594" y="4932515"/>
                </a:moveTo>
                <a:lnTo>
                  <a:pt x="1072273" y="4103598"/>
                </a:lnTo>
                <a:lnTo>
                  <a:pt x="1072273" y="4684039"/>
                </a:lnTo>
                <a:lnTo>
                  <a:pt x="1413916" y="4932515"/>
                </a:lnTo>
                <a:lnTo>
                  <a:pt x="1072273" y="5180469"/>
                </a:lnTo>
                <a:lnTo>
                  <a:pt x="1072273" y="5760923"/>
                </a:lnTo>
                <a:lnTo>
                  <a:pt x="2216594" y="4932515"/>
                </a:lnTo>
                <a:close/>
              </a:path>
            </a:pathLst>
          </a:custGeom>
          <a:solidFill>
            <a:srgbClr val="BB33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bg object 23">
            <a:extLst>
              <a:ext uri="{FF2B5EF4-FFF2-40B4-BE49-F238E27FC236}">
                <a16:creationId xmlns:a16="http://schemas.microsoft.com/office/drawing/2014/main" id="{2FC5ADF2-3820-495B-9F26-4ABEDDE5527B}"/>
              </a:ext>
            </a:extLst>
          </p:cNvPr>
          <p:cNvSpPr/>
          <p:nvPr/>
        </p:nvSpPr>
        <p:spPr>
          <a:xfrm>
            <a:off x="3139283" y="1500187"/>
            <a:ext cx="722691" cy="1039416"/>
          </a:xfrm>
          <a:custGeom>
            <a:avLst/>
            <a:gdLst/>
            <a:ahLst/>
            <a:cxnLst/>
            <a:rect l="l" t="t" r="r" b="b"/>
            <a:pathLst>
              <a:path w="758825" h="1108710">
                <a:moveTo>
                  <a:pt x="0" y="0"/>
                </a:moveTo>
                <a:lnTo>
                  <a:pt x="0" y="388099"/>
                </a:lnTo>
                <a:lnTo>
                  <a:pt x="226415" y="554240"/>
                </a:lnTo>
                <a:lnTo>
                  <a:pt x="0" y="720039"/>
                </a:lnTo>
                <a:lnTo>
                  <a:pt x="0" y="1108151"/>
                </a:lnTo>
                <a:lnTo>
                  <a:pt x="758405" y="554240"/>
                </a:lnTo>
                <a:lnTo>
                  <a:pt x="0" y="0"/>
                </a:lnTo>
                <a:close/>
              </a:path>
            </a:pathLst>
          </a:custGeom>
          <a:solidFill>
            <a:srgbClr val="BB33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bg object 24">
            <a:extLst>
              <a:ext uri="{FF2B5EF4-FFF2-40B4-BE49-F238E27FC236}">
                <a16:creationId xmlns:a16="http://schemas.microsoft.com/office/drawing/2014/main" id="{C3E41C5D-A2C5-7539-D649-4C6FB8FFD2B0}"/>
              </a:ext>
            </a:extLst>
          </p:cNvPr>
          <p:cNvSpPr/>
          <p:nvPr/>
        </p:nvSpPr>
        <p:spPr>
          <a:xfrm>
            <a:off x="3581095" y="1966865"/>
            <a:ext cx="366486" cy="560189"/>
          </a:xfrm>
          <a:custGeom>
            <a:avLst/>
            <a:gdLst/>
            <a:ahLst/>
            <a:cxnLst/>
            <a:rect l="l" t="t" r="r" b="b"/>
            <a:pathLst>
              <a:path w="384809" h="597535">
                <a:moveTo>
                  <a:pt x="384289" y="298780"/>
                </a:moveTo>
                <a:lnTo>
                  <a:pt x="0" y="0"/>
                </a:lnTo>
                <a:lnTo>
                  <a:pt x="0" y="209219"/>
                </a:lnTo>
                <a:lnTo>
                  <a:pt x="114731" y="298780"/>
                </a:lnTo>
                <a:lnTo>
                  <a:pt x="0" y="388162"/>
                </a:lnTo>
                <a:lnTo>
                  <a:pt x="0" y="597382"/>
                </a:lnTo>
                <a:lnTo>
                  <a:pt x="384289" y="29878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bject 3">
            <a:extLst>
              <a:ext uri="{FF2B5EF4-FFF2-40B4-BE49-F238E27FC236}">
                <a16:creationId xmlns:a16="http://schemas.microsoft.com/office/drawing/2014/main" id="{1E512D78-462B-DC53-F37B-C5F466231EC4}"/>
              </a:ext>
            </a:extLst>
          </p:cNvPr>
          <p:cNvSpPr txBox="1">
            <a:spLocks/>
          </p:cNvSpPr>
          <p:nvPr/>
        </p:nvSpPr>
        <p:spPr>
          <a:xfrm>
            <a:off x="6049316" y="3142479"/>
            <a:ext cx="5102899" cy="1365453"/>
          </a:xfrm>
          <a:prstGeom prst="rect">
            <a:avLst/>
          </a:prstGeom>
        </p:spPr>
        <p:txBody>
          <a:bodyPr vert="horz" wrap="square" lIns="0" tIns="133047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096" marR="4838" lvl="0" indent="0" algn="l" defTabSz="914400" rtl="0" eaLnBrk="1" fontAlgn="auto" latinLnBrk="0" hangingPunct="1">
              <a:lnSpc>
                <a:spcPts val="4763"/>
              </a:lnSpc>
              <a:spcBef>
                <a:spcPts val="10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0"/>
                <a:ea typeface="+mj-ea"/>
                <a:cs typeface="+mj-cs"/>
              </a:rPr>
              <a:t>Nome do</a:t>
            </a:r>
            <a:b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0"/>
                <a:ea typeface="+mj-ea"/>
                <a:cs typeface="+mj-cs"/>
              </a:rPr>
            </a:b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0"/>
                <a:ea typeface="+mj-ea"/>
                <a:cs typeface="+mj-cs"/>
              </a:rPr>
              <a:t>Projeto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j-ea"/>
              <a:cs typeface="+mj-cs"/>
            </a:endParaRPr>
          </a:p>
        </p:txBody>
      </p:sp>
      <p:grpSp>
        <p:nvGrpSpPr>
          <p:cNvPr id="25" name="object 4">
            <a:extLst>
              <a:ext uri="{FF2B5EF4-FFF2-40B4-BE49-F238E27FC236}">
                <a16:creationId xmlns:a16="http://schemas.microsoft.com/office/drawing/2014/main" id="{426BA75C-81AC-5047-6088-DBB77E8AADA0}"/>
              </a:ext>
            </a:extLst>
          </p:cNvPr>
          <p:cNvGrpSpPr/>
          <p:nvPr/>
        </p:nvGrpSpPr>
        <p:grpSpPr>
          <a:xfrm>
            <a:off x="4389393" y="2249575"/>
            <a:ext cx="1150398" cy="858066"/>
            <a:chOff x="5837926" y="5618301"/>
            <a:chExt cx="907526" cy="676911"/>
          </a:xfrm>
        </p:grpSpPr>
        <p:sp>
          <p:nvSpPr>
            <p:cNvPr id="26" name="object 5">
              <a:extLst>
                <a:ext uri="{FF2B5EF4-FFF2-40B4-BE49-F238E27FC236}">
                  <a16:creationId xmlns:a16="http://schemas.microsoft.com/office/drawing/2014/main" id="{9F7C9021-C3A6-A578-E8AC-A958ABCA7740}"/>
                </a:ext>
              </a:extLst>
            </p:cNvPr>
            <p:cNvSpPr/>
            <p:nvPr/>
          </p:nvSpPr>
          <p:spPr>
            <a:xfrm>
              <a:off x="5837926" y="5618301"/>
              <a:ext cx="292100" cy="676275"/>
            </a:xfrm>
            <a:custGeom>
              <a:avLst/>
              <a:gdLst/>
              <a:ahLst/>
              <a:cxnLst/>
              <a:rect l="l" t="t" r="r" b="b"/>
              <a:pathLst>
                <a:path w="292100" h="676275">
                  <a:moveTo>
                    <a:pt x="41376" y="0"/>
                  </a:moveTo>
                  <a:lnTo>
                    <a:pt x="6022" y="23135"/>
                  </a:lnTo>
                  <a:lnTo>
                    <a:pt x="0" y="44146"/>
                  </a:lnTo>
                  <a:lnTo>
                    <a:pt x="0" y="269698"/>
                  </a:lnTo>
                  <a:lnTo>
                    <a:pt x="87452" y="338215"/>
                  </a:lnTo>
                  <a:lnTo>
                    <a:pt x="0" y="406020"/>
                  </a:lnTo>
                  <a:lnTo>
                    <a:pt x="0" y="631572"/>
                  </a:lnTo>
                  <a:lnTo>
                    <a:pt x="4280" y="649435"/>
                  </a:lnTo>
                  <a:lnTo>
                    <a:pt x="14754" y="663778"/>
                  </a:lnTo>
                  <a:lnTo>
                    <a:pt x="29871" y="673165"/>
                  </a:lnTo>
                  <a:lnTo>
                    <a:pt x="48082" y="676162"/>
                  </a:lnTo>
                  <a:lnTo>
                    <a:pt x="55409" y="675327"/>
                  </a:lnTo>
                  <a:lnTo>
                    <a:pt x="62466" y="673366"/>
                  </a:lnTo>
                  <a:lnTo>
                    <a:pt x="69125" y="670327"/>
                  </a:lnTo>
                  <a:lnTo>
                    <a:pt x="75260" y="666256"/>
                  </a:lnTo>
                  <a:lnTo>
                    <a:pt x="204520" y="565316"/>
                  </a:lnTo>
                  <a:lnTo>
                    <a:pt x="204520" y="406020"/>
                  </a:lnTo>
                  <a:lnTo>
                    <a:pt x="291973" y="338215"/>
                  </a:lnTo>
                  <a:lnTo>
                    <a:pt x="204520" y="270270"/>
                  </a:lnTo>
                  <a:lnTo>
                    <a:pt x="204520" y="110123"/>
                  </a:lnTo>
                  <a:lnTo>
                    <a:pt x="75539" y="9894"/>
                  </a:lnTo>
                  <a:lnTo>
                    <a:pt x="59137" y="1467"/>
                  </a:lnTo>
                  <a:lnTo>
                    <a:pt x="41376" y="0"/>
                  </a:lnTo>
                  <a:close/>
                </a:path>
              </a:pathLst>
            </a:custGeom>
            <a:solidFill>
              <a:srgbClr val="003C71"/>
            </a:solidFill>
          </p:spPr>
          <p:txBody>
            <a:bodyPr wrap="square" lIns="0" tIns="0" rIns="0" bIns="0" rtlCol="0"/>
            <a:lstStyle/>
            <a:p>
              <a:pPr marL="0" marR="0" lvl="0" indent="0" algn="l" defTabSz="8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6">
              <a:extLst>
                <a:ext uri="{FF2B5EF4-FFF2-40B4-BE49-F238E27FC236}">
                  <a16:creationId xmlns:a16="http://schemas.microsoft.com/office/drawing/2014/main" id="{30ABC34C-572B-D460-CECD-011C4A1EBC34}"/>
                </a:ext>
              </a:extLst>
            </p:cNvPr>
            <p:cNvSpPr/>
            <p:nvPr/>
          </p:nvSpPr>
          <p:spPr>
            <a:xfrm>
              <a:off x="6042444" y="5618302"/>
              <a:ext cx="205104" cy="676910"/>
            </a:xfrm>
            <a:custGeom>
              <a:avLst/>
              <a:gdLst/>
              <a:ahLst/>
              <a:cxnLst/>
              <a:rect l="l" t="t" r="r" b="b"/>
              <a:pathLst>
                <a:path w="205104" h="676910">
                  <a:moveTo>
                    <a:pt x="204520" y="406450"/>
                  </a:moveTo>
                  <a:lnTo>
                    <a:pt x="0" y="565886"/>
                  </a:lnTo>
                  <a:lnTo>
                    <a:pt x="0" y="632282"/>
                  </a:lnTo>
                  <a:lnTo>
                    <a:pt x="4495" y="650151"/>
                  </a:lnTo>
                  <a:lnTo>
                    <a:pt x="15151" y="664425"/>
                  </a:lnTo>
                  <a:lnTo>
                    <a:pt x="30416" y="673671"/>
                  </a:lnTo>
                  <a:lnTo>
                    <a:pt x="48717" y="676490"/>
                  </a:lnTo>
                  <a:lnTo>
                    <a:pt x="55994" y="675589"/>
                  </a:lnTo>
                  <a:lnTo>
                    <a:pt x="63004" y="673569"/>
                  </a:lnTo>
                  <a:lnTo>
                    <a:pt x="69608" y="670496"/>
                  </a:lnTo>
                  <a:lnTo>
                    <a:pt x="75692" y="666394"/>
                  </a:lnTo>
                  <a:lnTo>
                    <a:pt x="204520" y="566305"/>
                  </a:lnTo>
                  <a:lnTo>
                    <a:pt x="204520" y="406450"/>
                  </a:lnTo>
                  <a:close/>
                </a:path>
                <a:path w="205104" h="676910">
                  <a:moveTo>
                    <a:pt x="204520" y="110134"/>
                  </a:moveTo>
                  <a:lnTo>
                    <a:pt x="75539" y="9906"/>
                  </a:lnTo>
                  <a:lnTo>
                    <a:pt x="59143" y="1473"/>
                  </a:lnTo>
                  <a:lnTo>
                    <a:pt x="41376" y="0"/>
                  </a:lnTo>
                  <a:lnTo>
                    <a:pt x="24358" y="5270"/>
                  </a:lnTo>
                  <a:lnTo>
                    <a:pt x="876" y="36830"/>
                  </a:lnTo>
                  <a:lnTo>
                    <a:pt x="0" y="44157"/>
                  </a:lnTo>
                  <a:lnTo>
                    <a:pt x="0" y="110134"/>
                  </a:lnTo>
                  <a:lnTo>
                    <a:pt x="204520" y="269849"/>
                  </a:lnTo>
                  <a:lnTo>
                    <a:pt x="204520" y="110134"/>
                  </a:lnTo>
                  <a:close/>
                </a:path>
              </a:pathLst>
            </a:custGeom>
            <a:solidFill>
              <a:srgbClr val="BB33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8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bject 7">
              <a:extLst>
                <a:ext uri="{FF2B5EF4-FFF2-40B4-BE49-F238E27FC236}">
                  <a16:creationId xmlns:a16="http://schemas.microsoft.com/office/drawing/2014/main" id="{13E4279B-C830-0955-690D-8CA7105BADEA}"/>
                </a:ext>
              </a:extLst>
            </p:cNvPr>
            <p:cNvSpPr/>
            <p:nvPr/>
          </p:nvSpPr>
          <p:spPr>
            <a:xfrm>
              <a:off x="6042455" y="5728425"/>
              <a:ext cx="292735" cy="455930"/>
            </a:xfrm>
            <a:custGeom>
              <a:avLst/>
              <a:gdLst/>
              <a:ahLst/>
              <a:cxnLst/>
              <a:rect l="l" t="t" r="r" b="b"/>
              <a:pathLst>
                <a:path w="292735" h="455929">
                  <a:moveTo>
                    <a:pt x="0" y="0"/>
                  </a:moveTo>
                  <a:lnTo>
                    <a:pt x="0" y="160147"/>
                  </a:lnTo>
                  <a:lnTo>
                    <a:pt x="87439" y="228092"/>
                  </a:lnTo>
                  <a:lnTo>
                    <a:pt x="0" y="296037"/>
                  </a:lnTo>
                  <a:lnTo>
                    <a:pt x="0" y="455752"/>
                  </a:lnTo>
                  <a:lnTo>
                    <a:pt x="292112" y="2280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800CC"/>
            </a:solidFill>
          </p:spPr>
          <p:txBody>
            <a:bodyPr wrap="square" lIns="0" tIns="0" rIns="0" bIns="0" rtlCol="0"/>
            <a:lstStyle/>
            <a:p>
              <a:pPr marL="0" marR="0" lvl="0" indent="0" algn="l" defTabSz="8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bject 8">
              <a:extLst>
                <a:ext uri="{FF2B5EF4-FFF2-40B4-BE49-F238E27FC236}">
                  <a16:creationId xmlns:a16="http://schemas.microsoft.com/office/drawing/2014/main" id="{E0AA5A4E-E82D-5746-1118-ABE57670BCAB}"/>
                </a:ext>
              </a:extLst>
            </p:cNvPr>
            <p:cNvSpPr/>
            <p:nvPr/>
          </p:nvSpPr>
          <p:spPr>
            <a:xfrm>
              <a:off x="6246977" y="5618403"/>
              <a:ext cx="498475" cy="676275"/>
            </a:xfrm>
            <a:custGeom>
              <a:avLst/>
              <a:gdLst/>
              <a:ahLst/>
              <a:cxnLst/>
              <a:rect l="l" t="t" r="r" b="b"/>
              <a:pathLst>
                <a:path w="498475" h="676275">
                  <a:moveTo>
                    <a:pt x="41459" y="0"/>
                  </a:moveTo>
                  <a:lnTo>
                    <a:pt x="5963" y="23642"/>
                  </a:lnTo>
                  <a:lnTo>
                    <a:pt x="0" y="44186"/>
                  </a:lnTo>
                  <a:lnTo>
                    <a:pt x="0" y="110023"/>
                  </a:lnTo>
                  <a:lnTo>
                    <a:pt x="293395" y="338115"/>
                  </a:lnTo>
                  <a:lnTo>
                    <a:pt x="0" y="566207"/>
                  </a:lnTo>
                  <a:lnTo>
                    <a:pt x="0" y="632171"/>
                  </a:lnTo>
                  <a:lnTo>
                    <a:pt x="4547" y="650027"/>
                  </a:lnTo>
                  <a:lnTo>
                    <a:pt x="15255" y="664267"/>
                  </a:lnTo>
                  <a:lnTo>
                    <a:pt x="30550" y="673472"/>
                  </a:lnTo>
                  <a:lnTo>
                    <a:pt x="48856" y="676227"/>
                  </a:lnTo>
                  <a:lnTo>
                    <a:pt x="55921" y="675338"/>
                  </a:lnTo>
                  <a:lnTo>
                    <a:pt x="62731" y="673406"/>
                  </a:lnTo>
                  <a:lnTo>
                    <a:pt x="69170" y="670471"/>
                  </a:lnTo>
                  <a:lnTo>
                    <a:pt x="75120" y="666575"/>
                  </a:lnTo>
                  <a:lnTo>
                    <a:pt x="498055" y="338813"/>
                  </a:lnTo>
                  <a:lnTo>
                    <a:pt x="76250" y="9655"/>
                  </a:lnTo>
                  <a:lnTo>
                    <a:pt x="59506" y="1287"/>
                  </a:lnTo>
                  <a:lnTo>
                    <a:pt x="41459" y="0"/>
                  </a:lnTo>
                  <a:close/>
                </a:path>
              </a:pathLst>
            </a:custGeom>
            <a:solidFill>
              <a:srgbClr val="00EE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8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9">
              <a:extLst>
                <a:ext uri="{FF2B5EF4-FFF2-40B4-BE49-F238E27FC236}">
                  <a16:creationId xmlns:a16="http://schemas.microsoft.com/office/drawing/2014/main" id="{79D3CEBF-33AA-E298-8651-064B3C03C6F2}"/>
                </a:ext>
              </a:extLst>
            </p:cNvPr>
            <p:cNvSpPr/>
            <p:nvPr/>
          </p:nvSpPr>
          <p:spPr>
            <a:xfrm>
              <a:off x="6246973" y="5728425"/>
              <a:ext cx="294005" cy="456565"/>
            </a:xfrm>
            <a:custGeom>
              <a:avLst/>
              <a:gdLst/>
              <a:ahLst/>
              <a:cxnLst/>
              <a:rect l="l" t="t" r="r" b="b"/>
              <a:pathLst>
                <a:path w="294004" h="456564">
                  <a:moveTo>
                    <a:pt x="0" y="0"/>
                  </a:moveTo>
                  <a:lnTo>
                    <a:pt x="0" y="159727"/>
                  </a:lnTo>
                  <a:lnTo>
                    <a:pt x="87591" y="228092"/>
                  </a:lnTo>
                  <a:lnTo>
                    <a:pt x="0" y="296316"/>
                  </a:lnTo>
                  <a:lnTo>
                    <a:pt x="0" y="456044"/>
                  </a:lnTo>
                  <a:lnTo>
                    <a:pt x="293395" y="2280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ECC"/>
            </a:solidFill>
          </p:spPr>
          <p:txBody>
            <a:bodyPr wrap="square" lIns="0" tIns="0" rIns="0" bIns="0" rtlCol="0"/>
            <a:lstStyle/>
            <a:p>
              <a:pPr marL="0" marR="0" lvl="0" indent="0" algn="l" defTabSz="8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C0837C6E-5509-1BD3-1208-149562E63875}"/>
              </a:ext>
            </a:extLst>
          </p:cNvPr>
          <p:cNvSpPr/>
          <p:nvPr/>
        </p:nvSpPr>
        <p:spPr>
          <a:xfrm>
            <a:off x="5809251" y="2378988"/>
            <a:ext cx="3904651" cy="63304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1BBFFF"/>
              </a:gs>
              <a:gs pos="100000">
                <a:srgbClr val="8800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bject 3">
            <a:extLst>
              <a:ext uri="{FF2B5EF4-FFF2-40B4-BE49-F238E27FC236}">
                <a16:creationId xmlns:a16="http://schemas.microsoft.com/office/drawing/2014/main" id="{EEC47ACC-A3D9-A435-5E2D-0F62AD86AB20}"/>
              </a:ext>
            </a:extLst>
          </p:cNvPr>
          <p:cNvSpPr txBox="1">
            <a:spLocks/>
          </p:cNvSpPr>
          <p:nvPr/>
        </p:nvSpPr>
        <p:spPr>
          <a:xfrm>
            <a:off x="6049317" y="2227105"/>
            <a:ext cx="4482428" cy="697386"/>
          </a:xfrm>
          <a:prstGeom prst="rect">
            <a:avLst/>
          </a:prstGeom>
        </p:spPr>
        <p:txBody>
          <a:bodyPr vert="horz" wrap="square" lIns="0" tIns="133047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096" marR="4838" lvl="0" indent="0" algn="l" defTabSz="914400" rtl="0" eaLnBrk="1" fontAlgn="auto" latinLnBrk="0" hangingPunct="1">
              <a:lnSpc>
                <a:spcPts val="4763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0"/>
                <a:ea typeface="+mj-ea"/>
                <a:cs typeface="+mj-cs"/>
              </a:rPr>
              <a:t>Demoday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j-ea"/>
              <a:cs typeface="+mj-cs"/>
            </a:endParaRPr>
          </a:p>
        </p:txBody>
      </p:sp>
      <p:sp>
        <p:nvSpPr>
          <p:cNvPr id="33" name="object 3">
            <a:extLst>
              <a:ext uri="{FF2B5EF4-FFF2-40B4-BE49-F238E27FC236}">
                <a16:creationId xmlns:a16="http://schemas.microsoft.com/office/drawing/2014/main" id="{8CED9082-12FB-900B-7133-73F39A437D2C}"/>
              </a:ext>
            </a:extLst>
          </p:cNvPr>
          <p:cNvSpPr txBox="1">
            <a:spLocks/>
          </p:cNvSpPr>
          <p:nvPr/>
        </p:nvSpPr>
        <p:spPr>
          <a:xfrm>
            <a:off x="6049317" y="1472834"/>
            <a:ext cx="3303027" cy="684753"/>
          </a:xfrm>
          <a:prstGeom prst="rect">
            <a:avLst/>
          </a:prstGeom>
        </p:spPr>
        <p:txBody>
          <a:bodyPr vert="horz" wrap="square" lIns="0" tIns="133047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096" marR="4838" lvl="0" indent="0" algn="l" defTabSz="914400" rtl="0" eaLnBrk="1" fontAlgn="auto" latinLnBrk="0" hangingPunct="1">
              <a:lnSpc>
                <a:spcPts val="4763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0"/>
                <a:ea typeface="+mj-ea"/>
                <a:cs typeface="+mj-cs"/>
              </a:rPr>
              <a:t>00/00/0000</a:t>
            </a: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13081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CAF271F4-3940-29B2-6292-A656E99C88E5}"/>
              </a:ext>
            </a:extLst>
          </p:cNvPr>
          <p:cNvSpPr/>
          <p:nvPr/>
        </p:nvSpPr>
        <p:spPr>
          <a:xfrm>
            <a:off x="792274" y="228724"/>
            <a:ext cx="847715" cy="6834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srgbClr val="8800C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041FB63-72A5-8203-D5AB-1C4065075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90" y="401189"/>
            <a:ext cx="440658" cy="338554"/>
          </a:xfrm>
          <a:prstGeom prst="rect">
            <a:avLst/>
          </a:prstGeom>
        </p:spPr>
      </p:pic>
      <p:sp>
        <p:nvSpPr>
          <p:cNvPr id="7" name="Google Shape;106;p2">
            <a:extLst>
              <a:ext uri="{FF2B5EF4-FFF2-40B4-BE49-F238E27FC236}">
                <a16:creationId xmlns:a16="http://schemas.microsoft.com/office/drawing/2014/main" id="{516594C1-52FD-72A6-CAE9-ADDA2478AFB0}"/>
              </a:ext>
            </a:extLst>
          </p:cNvPr>
          <p:cNvSpPr txBox="1"/>
          <p:nvPr/>
        </p:nvSpPr>
        <p:spPr>
          <a:xfrm>
            <a:off x="434490" y="1174081"/>
            <a:ext cx="6575910" cy="1480674"/>
          </a:xfrm>
          <a:prstGeom prst="roundRect">
            <a:avLst/>
          </a:prstGeom>
          <a:gradFill>
            <a:gsLst>
              <a:gs pos="0">
                <a:srgbClr val="8800CC"/>
              </a:gs>
              <a:gs pos="100000">
                <a:srgbClr val="1BBFFF"/>
              </a:gs>
            </a:gsLst>
            <a:lin ang="0" scaled="1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Aqui você irá aprofundar o problema explorado durante a experimentação​.</a:t>
            </a:r>
          </a:p>
        </p:txBody>
      </p:sp>
      <p:sp>
        <p:nvSpPr>
          <p:cNvPr id="8" name="Google Shape;107;p2">
            <a:extLst>
              <a:ext uri="{FF2B5EF4-FFF2-40B4-BE49-F238E27FC236}">
                <a16:creationId xmlns:a16="http://schemas.microsoft.com/office/drawing/2014/main" id="{D0047837-2271-1CCA-9504-1E810479F016}"/>
              </a:ext>
            </a:extLst>
          </p:cNvPr>
          <p:cNvSpPr txBox="1"/>
          <p:nvPr/>
        </p:nvSpPr>
        <p:spPr>
          <a:xfrm>
            <a:off x="434490" y="2848903"/>
            <a:ext cx="10670390" cy="19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Quem está sentindo a dor e por que?​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Quais são suas lacunas?​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O que está causando este problema?​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Quais são suas consequências?</a:t>
            </a:r>
            <a:endParaRPr lang="pt-BR" sz="1600" dirty="0">
              <a:solidFill>
                <a:prstClr val="black"/>
              </a:solidFill>
              <a:latin typeface="Montserrat" pitchFamily="2" charset="0"/>
              <a:ea typeface="Lexend Deca"/>
              <a:cs typeface="Lexend Deca"/>
              <a:sym typeface="Lexend De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Para provar grandes dores, utilize grandes números (dados de pesquisas), caso os tenha.​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Lexend Deca"/>
              <a:cs typeface="Lexend Deca"/>
              <a:sym typeface="Lexend Deca"/>
            </a:endParaRPr>
          </a:p>
        </p:txBody>
      </p:sp>
      <p:sp>
        <p:nvSpPr>
          <p:cNvPr id="11" name="bg object 23">
            <a:extLst>
              <a:ext uri="{FF2B5EF4-FFF2-40B4-BE49-F238E27FC236}">
                <a16:creationId xmlns:a16="http://schemas.microsoft.com/office/drawing/2014/main" id="{5631C7B8-C73B-E39D-A969-E486D743CFB2}"/>
              </a:ext>
            </a:extLst>
          </p:cNvPr>
          <p:cNvSpPr/>
          <p:nvPr/>
        </p:nvSpPr>
        <p:spPr>
          <a:xfrm flipH="1">
            <a:off x="10896678" y="912208"/>
            <a:ext cx="1295322" cy="1782790"/>
          </a:xfrm>
          <a:custGeom>
            <a:avLst/>
            <a:gdLst/>
            <a:ahLst/>
            <a:cxnLst/>
            <a:rect l="l" t="t" r="r" b="b"/>
            <a:pathLst>
              <a:path w="758825" h="1108710">
                <a:moveTo>
                  <a:pt x="0" y="0"/>
                </a:moveTo>
                <a:lnTo>
                  <a:pt x="0" y="388099"/>
                </a:lnTo>
                <a:lnTo>
                  <a:pt x="226415" y="554240"/>
                </a:lnTo>
                <a:lnTo>
                  <a:pt x="0" y="720039"/>
                </a:lnTo>
                <a:lnTo>
                  <a:pt x="0" y="1108151"/>
                </a:lnTo>
                <a:lnTo>
                  <a:pt x="758405" y="554240"/>
                </a:lnTo>
                <a:lnTo>
                  <a:pt x="0" y="0"/>
                </a:lnTo>
                <a:close/>
              </a:path>
            </a:pathLst>
          </a:custGeom>
          <a:solidFill>
            <a:srgbClr val="BB33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bg object 20">
            <a:extLst>
              <a:ext uri="{FF2B5EF4-FFF2-40B4-BE49-F238E27FC236}">
                <a16:creationId xmlns:a16="http://schemas.microsoft.com/office/drawing/2014/main" id="{7CD05439-70D4-7368-E170-3EE479091AF4}"/>
              </a:ext>
            </a:extLst>
          </p:cNvPr>
          <p:cNvSpPr/>
          <p:nvPr/>
        </p:nvSpPr>
        <p:spPr>
          <a:xfrm flipH="1">
            <a:off x="11339286" y="1803603"/>
            <a:ext cx="852714" cy="1238845"/>
          </a:xfrm>
          <a:custGeom>
            <a:avLst/>
            <a:gdLst/>
            <a:ahLst/>
            <a:cxnLst/>
            <a:rect l="l" t="t" r="r" b="b"/>
            <a:pathLst>
              <a:path w="895350" h="1321435">
                <a:moveTo>
                  <a:pt x="895057" y="660730"/>
                </a:moveTo>
                <a:lnTo>
                  <a:pt x="0" y="0"/>
                </a:lnTo>
                <a:lnTo>
                  <a:pt x="0" y="462673"/>
                </a:lnTo>
                <a:lnTo>
                  <a:pt x="267220" y="660730"/>
                </a:lnTo>
                <a:lnTo>
                  <a:pt x="0" y="858380"/>
                </a:lnTo>
                <a:lnTo>
                  <a:pt x="0" y="1321054"/>
                </a:lnTo>
                <a:lnTo>
                  <a:pt x="895057" y="660730"/>
                </a:lnTo>
                <a:close/>
              </a:path>
            </a:pathLst>
          </a:custGeom>
          <a:ln w="12700">
            <a:solidFill>
              <a:srgbClr val="0A3B8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Google Shape;107;p2">
            <a:extLst>
              <a:ext uri="{FF2B5EF4-FFF2-40B4-BE49-F238E27FC236}">
                <a16:creationId xmlns:a16="http://schemas.microsoft.com/office/drawing/2014/main" id="{C311D79E-A49B-E87A-A57A-0682F0ED78D5}"/>
              </a:ext>
            </a:extLst>
          </p:cNvPr>
          <p:cNvSpPr txBox="1"/>
          <p:nvPr/>
        </p:nvSpPr>
        <p:spPr>
          <a:xfrm>
            <a:off x="577925" y="4949380"/>
            <a:ext cx="10670390" cy="886103"/>
          </a:xfrm>
          <a:prstGeom prst="roundRect">
            <a:avLst/>
          </a:prstGeom>
          <a:solidFill>
            <a:srgbClr val="0A3B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Lexend Deca"/>
                <a:cs typeface="Lexend Deca"/>
                <a:sym typeface="Lexend Deca"/>
              </a:rPr>
              <a:t>Exemplo: 50% dos fluídos industriais são desperdiçados,</a:t>
            </a:r>
            <a:b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Lexend Deca"/>
                <a:cs typeface="Lexend Deca"/>
                <a:sym typeface="Lexend Deca"/>
              </a:rPr>
            </a:b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Lexend Deca"/>
                <a:cs typeface="Lexend Deca"/>
                <a:sym typeface="Lexend Deca"/>
              </a:rPr>
              <a:t>por não</a:t>
            </a:r>
            <a:r>
              <a:rPr lang="pt-BR" dirty="0">
                <a:solidFill>
                  <a:prstClr val="white"/>
                </a:solidFill>
                <a:latin typeface="Century Gothic" panose="020B0502020202020204" pitchFamily="34" charset="0"/>
                <a:ea typeface="Lexend Deca"/>
                <a:cs typeface="Lexend Deca"/>
                <a:sym typeface="Lexend Deca"/>
              </a:rPr>
              <a:t>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Lexend Deca"/>
                <a:cs typeface="Lexend Deca"/>
                <a:sym typeface="Lexend Deca"/>
              </a:rPr>
              <a:t>possuírem um sistema de tratamento hídrico. ​</a:t>
            </a:r>
          </a:p>
        </p:txBody>
      </p:sp>
      <p:sp>
        <p:nvSpPr>
          <p:cNvPr id="2" name="Google Shape;106;p2">
            <a:extLst>
              <a:ext uri="{FF2B5EF4-FFF2-40B4-BE49-F238E27FC236}">
                <a16:creationId xmlns:a16="http://schemas.microsoft.com/office/drawing/2014/main" id="{275AEE12-CACD-D983-B0F0-5E123CC582EC}"/>
              </a:ext>
            </a:extLst>
          </p:cNvPr>
          <p:cNvSpPr txBox="1"/>
          <p:nvPr/>
        </p:nvSpPr>
        <p:spPr>
          <a:xfrm>
            <a:off x="8964706" y="420463"/>
            <a:ext cx="3379694" cy="760391"/>
          </a:xfrm>
          <a:prstGeom prst="roundRect">
            <a:avLst/>
          </a:prstGeom>
          <a:gradFill>
            <a:gsLst>
              <a:gs pos="0">
                <a:srgbClr val="8800CC"/>
              </a:gs>
              <a:gs pos="100000">
                <a:srgbClr val="1BBFFF"/>
              </a:gs>
            </a:gsLst>
            <a:lin ang="0" scaled="1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Lexend Deca"/>
                <a:cs typeface="Lexend Deca"/>
                <a:sym typeface="Lexend Deca"/>
              </a:rPr>
              <a:t>Slide de orientação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25029D5-F2CF-A227-CF53-831FA47772B6}"/>
              </a:ext>
            </a:extLst>
          </p:cNvPr>
          <p:cNvSpPr txBox="1"/>
          <p:nvPr/>
        </p:nvSpPr>
        <p:spPr>
          <a:xfrm>
            <a:off x="1398679" y="307862"/>
            <a:ext cx="74108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3000" i="0" u="none" strike="noStrike" baseline="0">
                <a:solidFill>
                  <a:srgbClr val="0083E6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1E478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 PROBLEMA / A OPORTUNIDADE</a:t>
            </a:r>
          </a:p>
        </p:txBody>
      </p:sp>
    </p:spTree>
    <p:extLst>
      <p:ext uri="{BB962C8B-B14F-4D97-AF65-F5344CB8AC3E}">
        <p14:creationId xmlns:p14="http://schemas.microsoft.com/office/powerpoint/2010/main" val="34570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F2A6B3D5-2820-CD17-F628-643F998C602D}"/>
              </a:ext>
            </a:extLst>
          </p:cNvPr>
          <p:cNvSpPr/>
          <p:nvPr/>
        </p:nvSpPr>
        <p:spPr>
          <a:xfrm>
            <a:off x="7307645" y="104165"/>
            <a:ext cx="4884354" cy="6667600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8800CC"/>
              </a:gs>
              <a:gs pos="100000">
                <a:srgbClr val="1BBFF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g object 23">
            <a:extLst>
              <a:ext uri="{FF2B5EF4-FFF2-40B4-BE49-F238E27FC236}">
                <a16:creationId xmlns:a16="http://schemas.microsoft.com/office/drawing/2014/main" id="{6AAA4917-9577-E889-397C-CD07D5AE55D3}"/>
              </a:ext>
            </a:extLst>
          </p:cNvPr>
          <p:cNvSpPr/>
          <p:nvPr/>
        </p:nvSpPr>
        <p:spPr>
          <a:xfrm flipH="1">
            <a:off x="10896678" y="-151652"/>
            <a:ext cx="1295322" cy="1782790"/>
          </a:xfrm>
          <a:custGeom>
            <a:avLst/>
            <a:gdLst/>
            <a:ahLst/>
            <a:cxnLst/>
            <a:rect l="l" t="t" r="r" b="b"/>
            <a:pathLst>
              <a:path w="758825" h="1108710">
                <a:moveTo>
                  <a:pt x="0" y="0"/>
                </a:moveTo>
                <a:lnTo>
                  <a:pt x="0" y="388099"/>
                </a:lnTo>
                <a:lnTo>
                  <a:pt x="226415" y="554240"/>
                </a:lnTo>
                <a:lnTo>
                  <a:pt x="0" y="720039"/>
                </a:lnTo>
                <a:lnTo>
                  <a:pt x="0" y="1108151"/>
                </a:lnTo>
                <a:lnTo>
                  <a:pt x="758405" y="554240"/>
                </a:lnTo>
                <a:lnTo>
                  <a:pt x="0" y="0"/>
                </a:lnTo>
                <a:close/>
              </a:path>
            </a:pathLst>
          </a:custGeom>
          <a:solidFill>
            <a:srgbClr val="BB33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CAF271F4-3940-29B2-6292-A656E99C88E5}"/>
              </a:ext>
            </a:extLst>
          </p:cNvPr>
          <p:cNvSpPr/>
          <p:nvPr/>
        </p:nvSpPr>
        <p:spPr>
          <a:xfrm>
            <a:off x="792274" y="228724"/>
            <a:ext cx="847715" cy="6834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srgbClr val="8800C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041FB63-72A5-8203-D5AB-1C4065075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90" y="401189"/>
            <a:ext cx="440658" cy="338554"/>
          </a:xfrm>
          <a:prstGeom prst="rect">
            <a:avLst/>
          </a:prstGeom>
        </p:spPr>
      </p:pic>
      <p:sp>
        <p:nvSpPr>
          <p:cNvPr id="7" name="Google Shape;106;p2">
            <a:extLst>
              <a:ext uri="{FF2B5EF4-FFF2-40B4-BE49-F238E27FC236}">
                <a16:creationId xmlns:a16="http://schemas.microsoft.com/office/drawing/2014/main" id="{516594C1-52FD-72A6-CAE9-ADDA2478AFB0}"/>
              </a:ext>
            </a:extLst>
          </p:cNvPr>
          <p:cNvSpPr txBox="1"/>
          <p:nvPr/>
        </p:nvSpPr>
        <p:spPr>
          <a:xfrm>
            <a:off x="442285" y="1591633"/>
            <a:ext cx="4049033" cy="2202000"/>
          </a:xfrm>
          <a:prstGeom prst="roundRect">
            <a:avLst/>
          </a:prstGeom>
          <a:gradFill>
            <a:gsLst>
              <a:gs pos="0">
                <a:srgbClr val="8800CC"/>
              </a:gs>
              <a:gs pos="100000">
                <a:srgbClr val="1BBFFF"/>
              </a:gs>
            </a:gsLst>
            <a:lin ang="0" scaled="1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Direto ao ponto.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Use frases que resumam o problema.</a:t>
            </a:r>
            <a:r>
              <a:rPr kumimoji="0" lang="pt-BR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 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0"/>
              <a:ea typeface="Lexend Deca"/>
              <a:cs typeface="Lexend Deca"/>
              <a:sym typeface="Lexend Deca"/>
            </a:endParaRPr>
          </a:p>
        </p:txBody>
      </p:sp>
      <p:sp>
        <p:nvSpPr>
          <p:cNvPr id="8" name="Google Shape;107;p2">
            <a:extLst>
              <a:ext uri="{FF2B5EF4-FFF2-40B4-BE49-F238E27FC236}">
                <a16:creationId xmlns:a16="http://schemas.microsoft.com/office/drawing/2014/main" id="{D0047837-2271-1CCA-9504-1E810479F016}"/>
              </a:ext>
            </a:extLst>
          </p:cNvPr>
          <p:cNvSpPr txBox="1"/>
          <p:nvPr/>
        </p:nvSpPr>
        <p:spPr>
          <a:xfrm>
            <a:off x="442285" y="4063241"/>
            <a:ext cx="4527600" cy="796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Poucos tópicos com palavras-chave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Lexend Deca"/>
              <a:cs typeface="Lexend Deca"/>
              <a:sym typeface="Lexend De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Não adicione mais de três itens 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Lexend Deca"/>
              <a:cs typeface="Lexend Deca"/>
              <a:sym typeface="Lexend Deca"/>
            </a:endParaRPr>
          </a:p>
        </p:txBody>
      </p:sp>
      <p:sp>
        <p:nvSpPr>
          <p:cNvPr id="10" name="Google Shape;362;p11">
            <a:extLst>
              <a:ext uri="{FF2B5EF4-FFF2-40B4-BE49-F238E27FC236}">
                <a16:creationId xmlns:a16="http://schemas.microsoft.com/office/drawing/2014/main" id="{0A131B36-AA1C-82A4-3BB0-EAF10A2100C5}"/>
              </a:ext>
            </a:extLst>
          </p:cNvPr>
          <p:cNvSpPr txBox="1"/>
          <p:nvPr/>
        </p:nvSpPr>
        <p:spPr>
          <a:xfrm>
            <a:off x="7968718" y="1301264"/>
            <a:ext cx="3666090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pt-BR"/>
            </a:defPPr>
            <a:lvl1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ea typeface="Lexend Deca"/>
                <a:cs typeface="Lexend Dec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0"/>
              <a:buFont typeface="Arial"/>
              <a:buNone/>
              <a:tabLst/>
              <a:defRPr/>
            </a:pPr>
            <a:r>
              <a:rPr kumimoji="0" lang="pt-BR" sz="1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XX%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itchFamily="2" charset="0"/>
              <a:sym typeface="Lexend Dec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0"/>
              <a:buFont typeface="Arial"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GRANDES NÚMEROS</a:t>
            </a: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itchFamily="2" charset="0"/>
              <a:sym typeface="Lexend Deca"/>
            </a:endParaRPr>
          </a:p>
        </p:txBody>
      </p:sp>
      <p:sp>
        <p:nvSpPr>
          <p:cNvPr id="12" name="bg object 20">
            <a:extLst>
              <a:ext uri="{FF2B5EF4-FFF2-40B4-BE49-F238E27FC236}">
                <a16:creationId xmlns:a16="http://schemas.microsoft.com/office/drawing/2014/main" id="{A016D3EC-98AD-F11C-E85A-32088A1CAC1F}"/>
              </a:ext>
            </a:extLst>
          </p:cNvPr>
          <p:cNvSpPr/>
          <p:nvPr/>
        </p:nvSpPr>
        <p:spPr>
          <a:xfrm flipH="1">
            <a:off x="11339286" y="5532920"/>
            <a:ext cx="852714" cy="1238845"/>
          </a:xfrm>
          <a:custGeom>
            <a:avLst/>
            <a:gdLst/>
            <a:ahLst/>
            <a:cxnLst/>
            <a:rect l="l" t="t" r="r" b="b"/>
            <a:pathLst>
              <a:path w="895350" h="1321435">
                <a:moveTo>
                  <a:pt x="895057" y="660730"/>
                </a:moveTo>
                <a:lnTo>
                  <a:pt x="0" y="0"/>
                </a:lnTo>
                <a:lnTo>
                  <a:pt x="0" y="462673"/>
                </a:lnTo>
                <a:lnTo>
                  <a:pt x="267220" y="660730"/>
                </a:lnTo>
                <a:lnTo>
                  <a:pt x="0" y="858380"/>
                </a:lnTo>
                <a:lnTo>
                  <a:pt x="0" y="1321054"/>
                </a:lnTo>
                <a:lnTo>
                  <a:pt x="895057" y="660730"/>
                </a:lnTo>
                <a:close/>
              </a:path>
            </a:pathLst>
          </a:custGeom>
          <a:ln w="12700">
            <a:solidFill>
              <a:srgbClr val="0A3B8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Google Shape;362;p11">
            <a:extLst>
              <a:ext uri="{FF2B5EF4-FFF2-40B4-BE49-F238E27FC236}">
                <a16:creationId xmlns:a16="http://schemas.microsoft.com/office/drawing/2014/main" id="{E0E07E19-A75E-8641-DAD3-072FD6E30231}"/>
              </a:ext>
            </a:extLst>
          </p:cNvPr>
          <p:cNvSpPr txBox="1"/>
          <p:nvPr/>
        </p:nvSpPr>
        <p:spPr>
          <a:xfrm>
            <a:off x="7968718" y="3261051"/>
            <a:ext cx="3666090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pt-BR"/>
            </a:defPPr>
            <a:lvl1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ea typeface="Lexend Deca"/>
                <a:cs typeface="Lexend Dec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0"/>
              <a:buFont typeface="Arial"/>
              <a:buNone/>
              <a:tabLst/>
              <a:defRPr/>
            </a:pPr>
            <a:r>
              <a:rPr kumimoji="0" lang="pt-BR" sz="11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XX%</a:t>
            </a:r>
            <a:endParaRPr kumimoji="0" lang="pt-BR" sz="1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itchFamily="2" charset="0"/>
              <a:sym typeface="Lexend Dec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0"/>
              <a:buFont typeface="Arial"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GRANDES NÚMEROS</a:t>
            </a:r>
            <a:endParaRPr kumimoji="0" lang="pt-BR" sz="11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itchFamily="2" charset="0"/>
              <a:sym typeface="Lexend Deca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F274BA2-D67B-49C7-E6CC-C2E3C5FEAC26}"/>
              </a:ext>
            </a:extLst>
          </p:cNvPr>
          <p:cNvSpPr txBox="1"/>
          <p:nvPr/>
        </p:nvSpPr>
        <p:spPr>
          <a:xfrm>
            <a:off x="1398679" y="307862"/>
            <a:ext cx="74108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3000" i="0" u="none" strike="noStrike" baseline="0">
                <a:solidFill>
                  <a:srgbClr val="0083E6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1E478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 PROBLEMA/</a:t>
            </a:r>
            <a:b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1E478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1E478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OPORTUNIDADE</a:t>
            </a:r>
          </a:p>
        </p:txBody>
      </p:sp>
    </p:spTree>
    <p:extLst>
      <p:ext uri="{BB962C8B-B14F-4D97-AF65-F5344CB8AC3E}">
        <p14:creationId xmlns:p14="http://schemas.microsoft.com/office/powerpoint/2010/main" val="1540143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8C3E05A-4D32-FB31-4168-535B40568FF6}"/>
              </a:ext>
            </a:extLst>
          </p:cNvPr>
          <p:cNvSpPr txBox="1"/>
          <p:nvPr/>
        </p:nvSpPr>
        <p:spPr>
          <a:xfrm>
            <a:off x="1398679" y="307862"/>
            <a:ext cx="74108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3000" i="0" u="none" strike="noStrike" baseline="0">
                <a:solidFill>
                  <a:srgbClr val="0083E6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1E478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 PARCEIRO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CAF271F4-3940-29B2-6292-A656E99C88E5}"/>
              </a:ext>
            </a:extLst>
          </p:cNvPr>
          <p:cNvSpPr/>
          <p:nvPr/>
        </p:nvSpPr>
        <p:spPr>
          <a:xfrm>
            <a:off x="792274" y="228724"/>
            <a:ext cx="847715" cy="6834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srgbClr val="8800C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041FB63-72A5-8203-D5AB-1C4065075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90" y="401189"/>
            <a:ext cx="440658" cy="338554"/>
          </a:xfrm>
          <a:prstGeom prst="rect">
            <a:avLst/>
          </a:prstGeom>
        </p:spPr>
      </p:pic>
      <p:sp>
        <p:nvSpPr>
          <p:cNvPr id="7" name="Google Shape;106;p2">
            <a:extLst>
              <a:ext uri="{FF2B5EF4-FFF2-40B4-BE49-F238E27FC236}">
                <a16:creationId xmlns:a16="http://schemas.microsoft.com/office/drawing/2014/main" id="{516594C1-52FD-72A6-CAE9-ADDA2478AFB0}"/>
              </a:ext>
            </a:extLst>
          </p:cNvPr>
          <p:cNvSpPr txBox="1"/>
          <p:nvPr/>
        </p:nvSpPr>
        <p:spPr>
          <a:xfrm>
            <a:off x="445554" y="1477048"/>
            <a:ext cx="4834142" cy="2202000"/>
          </a:xfrm>
          <a:prstGeom prst="roundRect">
            <a:avLst/>
          </a:prstGeom>
          <a:gradFill>
            <a:gsLst>
              <a:gs pos="0">
                <a:srgbClr val="8800CC"/>
              </a:gs>
              <a:gs pos="100000">
                <a:srgbClr val="1BBFFF"/>
              </a:gs>
            </a:gsLst>
            <a:lin ang="0" scaled="1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Breve apresentação sobre a startup e sua solução</a:t>
            </a: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0"/>
              <a:ea typeface="Lexend Deca"/>
              <a:cs typeface="Lexend Deca"/>
              <a:sym typeface="Lexend Deca"/>
            </a:endParaRP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70F48A1A-FB03-6304-B4C4-14DAC9545E46}"/>
              </a:ext>
            </a:extLst>
          </p:cNvPr>
          <p:cNvSpPr/>
          <p:nvPr/>
        </p:nvSpPr>
        <p:spPr>
          <a:xfrm>
            <a:off x="6912305" y="923609"/>
            <a:ext cx="4708635" cy="5272995"/>
          </a:xfrm>
          <a:prstGeom prst="roundRect">
            <a:avLst>
              <a:gd name="adj" fmla="val 12288"/>
            </a:avLst>
          </a:prstGeom>
          <a:solidFill>
            <a:srgbClr val="0A3B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Roboto" panose="02000000000000000000" pitchFamily="2" charset="0"/>
                <a:cs typeface="Calibri"/>
                <a:sym typeface="Calibri"/>
              </a:rPr>
              <a:t>Imagem/Vídeo</a:t>
            </a:r>
          </a:p>
        </p:txBody>
      </p:sp>
      <p:sp>
        <p:nvSpPr>
          <p:cNvPr id="2" name="Google Shape;107;p2">
            <a:extLst>
              <a:ext uri="{FF2B5EF4-FFF2-40B4-BE49-F238E27FC236}">
                <a16:creationId xmlns:a16="http://schemas.microsoft.com/office/drawing/2014/main" id="{E62F15AC-90D3-B599-CAD3-555BB5E7C37E}"/>
              </a:ext>
            </a:extLst>
          </p:cNvPr>
          <p:cNvSpPr txBox="1"/>
          <p:nvPr/>
        </p:nvSpPr>
        <p:spPr>
          <a:xfrm>
            <a:off x="445554" y="3918955"/>
            <a:ext cx="5585984" cy="649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Sugestão: utilize elementos visuais para tangibilizar o entendimento do seu público sobre a solução​</a:t>
            </a:r>
          </a:p>
        </p:txBody>
      </p:sp>
      <p:sp>
        <p:nvSpPr>
          <p:cNvPr id="8" name="Google Shape;107;p2">
            <a:extLst>
              <a:ext uri="{FF2B5EF4-FFF2-40B4-BE49-F238E27FC236}">
                <a16:creationId xmlns:a16="http://schemas.microsoft.com/office/drawing/2014/main" id="{66A8FD06-BB7C-18AF-C243-263ABD24D147}"/>
              </a:ext>
            </a:extLst>
          </p:cNvPr>
          <p:cNvSpPr txBox="1"/>
          <p:nvPr/>
        </p:nvSpPr>
        <p:spPr>
          <a:xfrm>
            <a:off x="445554" y="4638399"/>
            <a:ext cx="5585984" cy="1046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Mas, lembre-se, não é uma apresentação institucional e/ou comercial do parceiro, mas uma </a:t>
            </a: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contextualizada de quem é ele e que tipo de solução ele entrega.​</a:t>
            </a:r>
          </a:p>
        </p:txBody>
      </p:sp>
      <p:sp>
        <p:nvSpPr>
          <p:cNvPr id="6" name="Google Shape;106;p2">
            <a:extLst>
              <a:ext uri="{FF2B5EF4-FFF2-40B4-BE49-F238E27FC236}">
                <a16:creationId xmlns:a16="http://schemas.microsoft.com/office/drawing/2014/main" id="{6289C0BA-C309-1661-FC73-BD7BABB93050}"/>
              </a:ext>
            </a:extLst>
          </p:cNvPr>
          <p:cNvSpPr txBox="1"/>
          <p:nvPr/>
        </p:nvSpPr>
        <p:spPr>
          <a:xfrm>
            <a:off x="8964706" y="420463"/>
            <a:ext cx="3379694" cy="760391"/>
          </a:xfrm>
          <a:prstGeom prst="roundRect">
            <a:avLst/>
          </a:prstGeom>
          <a:gradFill>
            <a:gsLst>
              <a:gs pos="0">
                <a:srgbClr val="8800CC"/>
              </a:gs>
              <a:gs pos="100000">
                <a:srgbClr val="1BBFFF"/>
              </a:gs>
            </a:gsLst>
            <a:lin ang="0" scaled="1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Lexend Deca"/>
                <a:cs typeface="Lexend Deca"/>
                <a:sym typeface="Lexend Deca"/>
              </a:rPr>
              <a:t>Slide de orientação</a:t>
            </a:r>
          </a:p>
        </p:txBody>
      </p:sp>
    </p:spTree>
    <p:extLst>
      <p:ext uri="{BB962C8B-B14F-4D97-AF65-F5344CB8AC3E}">
        <p14:creationId xmlns:p14="http://schemas.microsoft.com/office/powerpoint/2010/main" val="1531652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041FB63-72A5-8203-D5AB-1C4065075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90" y="401189"/>
            <a:ext cx="440658" cy="338554"/>
          </a:xfrm>
          <a:prstGeom prst="rect">
            <a:avLst/>
          </a:prstGeom>
        </p:spPr>
      </p:pic>
      <p:sp>
        <p:nvSpPr>
          <p:cNvPr id="2" name="Google Shape;106;p2">
            <a:extLst>
              <a:ext uri="{FF2B5EF4-FFF2-40B4-BE49-F238E27FC236}">
                <a16:creationId xmlns:a16="http://schemas.microsoft.com/office/drawing/2014/main" id="{F22EAC39-0E3F-B588-C83C-76B00ACEAD84}"/>
              </a:ext>
            </a:extLst>
          </p:cNvPr>
          <p:cNvSpPr txBox="1"/>
          <p:nvPr/>
        </p:nvSpPr>
        <p:spPr>
          <a:xfrm>
            <a:off x="445554" y="2473846"/>
            <a:ext cx="4583646" cy="895999"/>
          </a:xfrm>
          <a:prstGeom prst="roundRect">
            <a:avLst/>
          </a:prstGeom>
          <a:gradFill>
            <a:gsLst>
              <a:gs pos="0">
                <a:srgbClr val="8800CC"/>
              </a:gs>
              <a:gs pos="100000">
                <a:srgbClr val="1BBFFF"/>
              </a:gs>
            </a:gsLst>
            <a:lin ang="0" scaled="1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"Tweet" da solução</a:t>
            </a: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0"/>
              <a:ea typeface="Lexend Deca"/>
              <a:cs typeface="Lexend Deca"/>
              <a:sym typeface="Lexend Deca"/>
            </a:endParaRPr>
          </a:p>
        </p:txBody>
      </p:sp>
      <p:sp>
        <p:nvSpPr>
          <p:cNvPr id="8" name="Google Shape;107;p2">
            <a:extLst>
              <a:ext uri="{FF2B5EF4-FFF2-40B4-BE49-F238E27FC236}">
                <a16:creationId xmlns:a16="http://schemas.microsoft.com/office/drawing/2014/main" id="{9DC9020F-2BB3-19D8-CB5C-A74E1A2CCD60}"/>
              </a:ext>
            </a:extLst>
          </p:cNvPr>
          <p:cNvSpPr txBox="1"/>
          <p:nvPr/>
        </p:nvSpPr>
        <p:spPr>
          <a:xfrm>
            <a:off x="364335" y="3488156"/>
            <a:ext cx="5731665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Sugestão: Utilize o auxílio de representações gráficas para tangibilizar o entendimento do seu público sobre a solução​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Lexend Deca"/>
              <a:cs typeface="Lexend Deca"/>
              <a:sym typeface="Lexend Deca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99C8F28-D57E-39A7-B896-6B89B4AB9C5F}"/>
              </a:ext>
            </a:extLst>
          </p:cNvPr>
          <p:cNvSpPr txBox="1"/>
          <p:nvPr/>
        </p:nvSpPr>
        <p:spPr>
          <a:xfrm>
            <a:off x="1398679" y="307862"/>
            <a:ext cx="74108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3000" i="0" u="none" strike="noStrike" baseline="0">
                <a:solidFill>
                  <a:srgbClr val="0083E6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1E478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 PARCEIRO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1407ADCC-4881-9A55-43C5-950A2B687A9C}"/>
              </a:ext>
            </a:extLst>
          </p:cNvPr>
          <p:cNvSpPr/>
          <p:nvPr/>
        </p:nvSpPr>
        <p:spPr>
          <a:xfrm>
            <a:off x="792274" y="228724"/>
            <a:ext cx="847715" cy="6834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srgbClr val="8800C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2.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EBCF1B4C-555C-01C8-CD73-3DADA313132B}"/>
              </a:ext>
            </a:extLst>
          </p:cNvPr>
          <p:cNvSpPr/>
          <p:nvPr/>
        </p:nvSpPr>
        <p:spPr>
          <a:xfrm>
            <a:off x="6912305" y="923609"/>
            <a:ext cx="4708635" cy="5272995"/>
          </a:xfrm>
          <a:prstGeom prst="roundRect">
            <a:avLst>
              <a:gd name="adj" fmla="val 12288"/>
            </a:avLst>
          </a:prstGeom>
          <a:solidFill>
            <a:srgbClr val="0A3B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Roboto" panose="02000000000000000000" pitchFamily="2" charset="0"/>
                <a:cs typeface="Calibri"/>
                <a:sym typeface="Calibri"/>
              </a:rPr>
              <a:t>Imagem/Vídeo</a:t>
            </a:r>
          </a:p>
        </p:txBody>
      </p:sp>
    </p:spTree>
    <p:extLst>
      <p:ext uri="{BB962C8B-B14F-4D97-AF65-F5344CB8AC3E}">
        <p14:creationId xmlns:p14="http://schemas.microsoft.com/office/powerpoint/2010/main" val="2891204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8C3E05A-4D32-FB31-4168-535B40568FF6}"/>
              </a:ext>
            </a:extLst>
          </p:cNvPr>
          <p:cNvSpPr txBox="1"/>
          <p:nvPr/>
        </p:nvSpPr>
        <p:spPr>
          <a:xfrm>
            <a:off x="1398679" y="307862"/>
            <a:ext cx="74108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3000" i="0" u="none" strike="noStrike" baseline="0">
                <a:solidFill>
                  <a:srgbClr val="0083E6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1E478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 EXPERIMENTO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CAF271F4-3940-29B2-6292-A656E99C88E5}"/>
              </a:ext>
            </a:extLst>
          </p:cNvPr>
          <p:cNvSpPr/>
          <p:nvPr/>
        </p:nvSpPr>
        <p:spPr>
          <a:xfrm>
            <a:off x="792274" y="228724"/>
            <a:ext cx="847715" cy="6834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>
                <a:ln>
                  <a:noFill/>
                </a:ln>
                <a:solidFill>
                  <a:srgbClr val="8800C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041FB63-72A5-8203-D5AB-1C4065075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90" y="401189"/>
            <a:ext cx="440658" cy="338554"/>
          </a:xfrm>
          <a:prstGeom prst="rect">
            <a:avLst/>
          </a:prstGeom>
        </p:spPr>
      </p:pic>
      <p:sp>
        <p:nvSpPr>
          <p:cNvPr id="7" name="Google Shape;106;p2">
            <a:extLst>
              <a:ext uri="{FF2B5EF4-FFF2-40B4-BE49-F238E27FC236}">
                <a16:creationId xmlns:a16="http://schemas.microsoft.com/office/drawing/2014/main" id="{516594C1-52FD-72A6-CAE9-ADDA2478AFB0}"/>
              </a:ext>
            </a:extLst>
          </p:cNvPr>
          <p:cNvSpPr txBox="1"/>
          <p:nvPr/>
        </p:nvSpPr>
        <p:spPr>
          <a:xfrm>
            <a:off x="640629" y="1803603"/>
            <a:ext cx="7410854" cy="1439557"/>
          </a:xfrm>
          <a:prstGeom prst="roundRect">
            <a:avLst/>
          </a:prstGeom>
          <a:gradFill>
            <a:gsLst>
              <a:gs pos="0">
                <a:srgbClr val="8800CC"/>
              </a:gs>
              <a:gs pos="100000">
                <a:srgbClr val="1BBFFF"/>
              </a:gs>
            </a:gsLst>
            <a:lin ang="0" scaled="1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Aqui você irá explorar como foi desenvolvido o experimento.</a:t>
            </a: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0"/>
              <a:ea typeface="Lexend Deca"/>
              <a:cs typeface="Lexend Deca"/>
              <a:sym typeface="Lexend Deca"/>
            </a:endParaRPr>
          </a:p>
        </p:txBody>
      </p:sp>
      <p:sp>
        <p:nvSpPr>
          <p:cNvPr id="2" name="bg object 23">
            <a:extLst>
              <a:ext uri="{FF2B5EF4-FFF2-40B4-BE49-F238E27FC236}">
                <a16:creationId xmlns:a16="http://schemas.microsoft.com/office/drawing/2014/main" id="{F0329421-435F-84CE-AC51-D0E441E40155}"/>
              </a:ext>
            </a:extLst>
          </p:cNvPr>
          <p:cNvSpPr/>
          <p:nvPr/>
        </p:nvSpPr>
        <p:spPr>
          <a:xfrm flipH="1">
            <a:off x="10896678" y="912208"/>
            <a:ext cx="1295322" cy="1782790"/>
          </a:xfrm>
          <a:custGeom>
            <a:avLst/>
            <a:gdLst/>
            <a:ahLst/>
            <a:cxnLst/>
            <a:rect l="l" t="t" r="r" b="b"/>
            <a:pathLst>
              <a:path w="758825" h="1108710">
                <a:moveTo>
                  <a:pt x="0" y="0"/>
                </a:moveTo>
                <a:lnTo>
                  <a:pt x="0" y="388099"/>
                </a:lnTo>
                <a:lnTo>
                  <a:pt x="226415" y="554240"/>
                </a:lnTo>
                <a:lnTo>
                  <a:pt x="0" y="720039"/>
                </a:lnTo>
                <a:lnTo>
                  <a:pt x="0" y="1108151"/>
                </a:lnTo>
                <a:lnTo>
                  <a:pt x="758405" y="554240"/>
                </a:lnTo>
                <a:lnTo>
                  <a:pt x="0" y="0"/>
                </a:lnTo>
                <a:close/>
              </a:path>
            </a:pathLst>
          </a:custGeom>
          <a:solidFill>
            <a:srgbClr val="BB33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bg object 20">
            <a:extLst>
              <a:ext uri="{FF2B5EF4-FFF2-40B4-BE49-F238E27FC236}">
                <a16:creationId xmlns:a16="http://schemas.microsoft.com/office/drawing/2014/main" id="{2077E15E-11E4-F99E-B8D2-F4C73930F23B}"/>
              </a:ext>
            </a:extLst>
          </p:cNvPr>
          <p:cNvSpPr/>
          <p:nvPr/>
        </p:nvSpPr>
        <p:spPr>
          <a:xfrm flipH="1">
            <a:off x="11339286" y="1803603"/>
            <a:ext cx="852714" cy="1238845"/>
          </a:xfrm>
          <a:custGeom>
            <a:avLst/>
            <a:gdLst/>
            <a:ahLst/>
            <a:cxnLst/>
            <a:rect l="l" t="t" r="r" b="b"/>
            <a:pathLst>
              <a:path w="895350" h="1321435">
                <a:moveTo>
                  <a:pt x="895057" y="660730"/>
                </a:moveTo>
                <a:lnTo>
                  <a:pt x="0" y="0"/>
                </a:lnTo>
                <a:lnTo>
                  <a:pt x="0" y="462673"/>
                </a:lnTo>
                <a:lnTo>
                  <a:pt x="267220" y="660730"/>
                </a:lnTo>
                <a:lnTo>
                  <a:pt x="0" y="858380"/>
                </a:lnTo>
                <a:lnTo>
                  <a:pt x="0" y="1321054"/>
                </a:lnTo>
                <a:lnTo>
                  <a:pt x="895057" y="660730"/>
                </a:lnTo>
                <a:close/>
              </a:path>
            </a:pathLst>
          </a:custGeom>
          <a:ln w="12700">
            <a:solidFill>
              <a:srgbClr val="0A3B8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Google Shape;107;p2">
            <a:extLst>
              <a:ext uri="{FF2B5EF4-FFF2-40B4-BE49-F238E27FC236}">
                <a16:creationId xmlns:a16="http://schemas.microsoft.com/office/drawing/2014/main" id="{134FAF75-A5EA-6DA4-4A8E-874D87CCAFEA}"/>
              </a:ext>
            </a:extLst>
          </p:cNvPr>
          <p:cNvSpPr txBox="1"/>
          <p:nvPr/>
        </p:nvSpPr>
        <p:spPr>
          <a:xfrm>
            <a:off x="640629" y="3429000"/>
            <a:ext cx="8077247" cy="1608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O que foi o piloto?​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Onde foi desenvolvido o piloto?​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Como funcionou o piloto?​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A quem foi destinado o piloto?​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Quando e por quanto tempo o piloto funcionou?​</a:t>
            </a:r>
          </a:p>
        </p:txBody>
      </p:sp>
      <p:sp>
        <p:nvSpPr>
          <p:cNvPr id="10" name="Google Shape;106;p2">
            <a:extLst>
              <a:ext uri="{FF2B5EF4-FFF2-40B4-BE49-F238E27FC236}">
                <a16:creationId xmlns:a16="http://schemas.microsoft.com/office/drawing/2014/main" id="{91814519-D274-7DF0-52FE-6723302978BC}"/>
              </a:ext>
            </a:extLst>
          </p:cNvPr>
          <p:cNvSpPr txBox="1"/>
          <p:nvPr/>
        </p:nvSpPr>
        <p:spPr>
          <a:xfrm>
            <a:off x="8964706" y="420463"/>
            <a:ext cx="3379694" cy="760391"/>
          </a:xfrm>
          <a:prstGeom prst="roundRect">
            <a:avLst/>
          </a:prstGeom>
          <a:gradFill>
            <a:gsLst>
              <a:gs pos="0">
                <a:srgbClr val="8800CC"/>
              </a:gs>
              <a:gs pos="100000">
                <a:srgbClr val="1BBFFF"/>
              </a:gs>
            </a:gsLst>
            <a:lin ang="0" scaled="1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Lexend Deca"/>
                <a:cs typeface="Lexend Deca"/>
                <a:sym typeface="Lexend Deca"/>
              </a:rPr>
              <a:t>Slide de orientação</a:t>
            </a:r>
          </a:p>
        </p:txBody>
      </p:sp>
    </p:spTree>
    <p:extLst>
      <p:ext uri="{BB962C8B-B14F-4D97-AF65-F5344CB8AC3E}">
        <p14:creationId xmlns:p14="http://schemas.microsoft.com/office/powerpoint/2010/main" val="1585607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C839AB4-9515-6C61-4324-98DA49FAA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90" y="401189"/>
            <a:ext cx="440658" cy="338554"/>
          </a:xfrm>
          <a:prstGeom prst="rect">
            <a:avLst/>
          </a:prstGeom>
        </p:spPr>
      </p:pic>
      <p:sp>
        <p:nvSpPr>
          <p:cNvPr id="6" name="CaixaDeTexto 1">
            <a:extLst>
              <a:ext uri="{FF2B5EF4-FFF2-40B4-BE49-F238E27FC236}">
                <a16:creationId xmlns:a16="http://schemas.microsoft.com/office/drawing/2014/main" id="{B8CB8FB3-E43C-D501-3D12-96A874D57449}"/>
              </a:ext>
            </a:extLst>
          </p:cNvPr>
          <p:cNvSpPr txBox="1"/>
          <p:nvPr/>
        </p:nvSpPr>
        <p:spPr>
          <a:xfrm>
            <a:off x="875148" y="1006111"/>
            <a:ext cx="78680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500" b="0" i="1">
                <a:latin typeface="Century Gothic" panose="020B0502020202020204" pitchFamily="34" charset="0"/>
                <a:cs typeface="Calibri Light" panose="020F03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</a:rPr>
              <a:t>Adicione capturas de tela/ imagens/ fluxos de jornada do usuário, e o que mais for necessário para explicar como o experimento funcionou.​ 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8ACE42A4-FCC8-65AB-09C0-EE3020D1E497}"/>
              </a:ext>
            </a:extLst>
          </p:cNvPr>
          <p:cNvGrpSpPr/>
          <p:nvPr/>
        </p:nvGrpSpPr>
        <p:grpSpPr>
          <a:xfrm>
            <a:off x="806823" y="1882589"/>
            <a:ext cx="10578354" cy="3969300"/>
            <a:chOff x="1827103" y="2258358"/>
            <a:chExt cx="9952653" cy="3558641"/>
          </a:xfrm>
        </p:grpSpPr>
        <p:grpSp>
          <p:nvGrpSpPr>
            <p:cNvPr id="7" name="Agrupar 6">
              <a:extLst>
                <a:ext uri="{FF2B5EF4-FFF2-40B4-BE49-F238E27FC236}">
                  <a16:creationId xmlns:a16="http://schemas.microsoft.com/office/drawing/2014/main" id="{141A702E-F0F6-A18A-3A58-7578E8B23B49}"/>
                </a:ext>
              </a:extLst>
            </p:cNvPr>
            <p:cNvGrpSpPr/>
            <p:nvPr/>
          </p:nvGrpSpPr>
          <p:grpSpPr>
            <a:xfrm>
              <a:off x="1827103" y="2258358"/>
              <a:ext cx="2261157" cy="3513570"/>
              <a:chOff x="-899252" y="3513119"/>
              <a:chExt cx="1196996" cy="364678"/>
            </a:xfrm>
          </p:grpSpPr>
          <p:sp>
            <p:nvSpPr>
              <p:cNvPr id="10" name="Retângulo: Cantos Arredondados 9">
                <a:extLst>
                  <a:ext uri="{FF2B5EF4-FFF2-40B4-BE49-F238E27FC236}">
                    <a16:creationId xmlns:a16="http://schemas.microsoft.com/office/drawing/2014/main" id="{1779A2C4-5A9D-CF3D-686C-79E04413EC8D}"/>
                  </a:ext>
                </a:extLst>
              </p:cNvPr>
              <p:cNvSpPr/>
              <p:nvPr/>
            </p:nvSpPr>
            <p:spPr>
              <a:xfrm>
                <a:off x="-899252" y="3517797"/>
                <a:ext cx="1196996" cy="3600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3485FE">
                      <a:shade val="30000"/>
                      <a:satMod val="115000"/>
                    </a:srgbClr>
                  </a:gs>
                  <a:gs pos="50000">
                    <a:srgbClr val="3485FE">
                      <a:shade val="67500"/>
                      <a:satMod val="115000"/>
                    </a:srgbClr>
                  </a:gs>
                  <a:gs pos="100000">
                    <a:srgbClr val="3485FE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" name="Retângulo: Cantos Arredondados 10">
                <a:extLst>
                  <a:ext uri="{FF2B5EF4-FFF2-40B4-BE49-F238E27FC236}">
                    <a16:creationId xmlns:a16="http://schemas.microsoft.com/office/drawing/2014/main" id="{4C5F88FE-7FA9-E3B8-108B-CE22BA975301}"/>
                  </a:ext>
                </a:extLst>
              </p:cNvPr>
              <p:cNvSpPr/>
              <p:nvPr/>
            </p:nvSpPr>
            <p:spPr>
              <a:xfrm>
                <a:off x="-887466" y="3513119"/>
                <a:ext cx="1173423" cy="360000"/>
              </a:xfrm>
              <a:prstGeom prst="roundRect">
                <a:avLst/>
              </a:prstGeom>
              <a:solidFill>
                <a:srgbClr val="0A3B8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ts val="1800"/>
                  <a:buFontTx/>
                  <a:buNone/>
                  <a:tabLst/>
                  <a:defRPr/>
                </a:pPr>
                <a:r>
                  <a:rPr kumimoji="0" lang="pt-BR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Roboto" panose="02000000000000000000" pitchFamily="2" charset="0"/>
                    <a:cs typeface="Calibri"/>
                    <a:sym typeface="Calibri"/>
                  </a:rPr>
                  <a:t>Imagem</a:t>
                </a:r>
              </a:p>
            </p:txBody>
          </p:sp>
        </p:grp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7688C794-EA8F-F4BE-D9FC-44C5EF9B097D}"/>
                </a:ext>
              </a:extLst>
            </p:cNvPr>
            <p:cNvGrpSpPr/>
            <p:nvPr/>
          </p:nvGrpSpPr>
          <p:grpSpPr>
            <a:xfrm>
              <a:off x="4390935" y="2280893"/>
              <a:ext cx="2261157" cy="3513570"/>
              <a:chOff x="-899252" y="3513119"/>
              <a:chExt cx="1196996" cy="364678"/>
            </a:xfrm>
          </p:grpSpPr>
          <p:sp>
            <p:nvSpPr>
              <p:cNvPr id="13" name="Retângulo: Cantos Arredondados 12">
                <a:extLst>
                  <a:ext uri="{FF2B5EF4-FFF2-40B4-BE49-F238E27FC236}">
                    <a16:creationId xmlns:a16="http://schemas.microsoft.com/office/drawing/2014/main" id="{CEE29C22-2756-1A70-A801-34A2FC239947}"/>
                  </a:ext>
                </a:extLst>
              </p:cNvPr>
              <p:cNvSpPr/>
              <p:nvPr/>
            </p:nvSpPr>
            <p:spPr>
              <a:xfrm>
                <a:off x="-899252" y="3517797"/>
                <a:ext cx="1196996" cy="3600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3485FE">
                      <a:shade val="30000"/>
                      <a:satMod val="115000"/>
                    </a:srgbClr>
                  </a:gs>
                  <a:gs pos="50000">
                    <a:srgbClr val="3485FE">
                      <a:shade val="67500"/>
                      <a:satMod val="115000"/>
                    </a:srgbClr>
                  </a:gs>
                  <a:gs pos="100000">
                    <a:srgbClr val="3485FE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" name="Retângulo: Cantos Arredondados 13">
                <a:extLst>
                  <a:ext uri="{FF2B5EF4-FFF2-40B4-BE49-F238E27FC236}">
                    <a16:creationId xmlns:a16="http://schemas.microsoft.com/office/drawing/2014/main" id="{EABB8DDB-3B8E-3200-DD15-7B228323BF91}"/>
                  </a:ext>
                </a:extLst>
              </p:cNvPr>
              <p:cNvSpPr/>
              <p:nvPr/>
            </p:nvSpPr>
            <p:spPr>
              <a:xfrm>
                <a:off x="-887466" y="3513119"/>
                <a:ext cx="1173423" cy="360000"/>
              </a:xfrm>
              <a:prstGeom prst="roundRect">
                <a:avLst/>
              </a:prstGeom>
              <a:solidFill>
                <a:srgbClr val="0A3B8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ts val="1800"/>
                  <a:buFontTx/>
                  <a:buNone/>
                  <a:tabLst/>
                  <a:defRPr/>
                </a:pPr>
                <a:r>
                  <a:rPr kumimoji="0" lang="pt-BR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Roboto" panose="02000000000000000000" pitchFamily="2" charset="0"/>
                    <a:cs typeface="Calibri"/>
                    <a:sym typeface="Calibri"/>
                  </a:rPr>
                  <a:t>Imagem</a:t>
                </a:r>
              </a:p>
            </p:txBody>
          </p:sp>
        </p:grpSp>
        <p:grpSp>
          <p:nvGrpSpPr>
            <p:cNvPr id="15" name="Agrupar 14">
              <a:extLst>
                <a:ext uri="{FF2B5EF4-FFF2-40B4-BE49-F238E27FC236}">
                  <a16:creationId xmlns:a16="http://schemas.microsoft.com/office/drawing/2014/main" id="{615C3165-3071-6AE1-CC00-32B6C6A2167C}"/>
                </a:ext>
              </a:extLst>
            </p:cNvPr>
            <p:cNvGrpSpPr/>
            <p:nvPr/>
          </p:nvGrpSpPr>
          <p:grpSpPr>
            <a:xfrm>
              <a:off x="6954767" y="2280893"/>
              <a:ext cx="2261157" cy="3513570"/>
              <a:chOff x="-899252" y="3513119"/>
              <a:chExt cx="1196996" cy="364678"/>
            </a:xfrm>
          </p:grpSpPr>
          <p:sp>
            <p:nvSpPr>
              <p:cNvPr id="16" name="Retângulo: Cantos Arredondados 15">
                <a:extLst>
                  <a:ext uri="{FF2B5EF4-FFF2-40B4-BE49-F238E27FC236}">
                    <a16:creationId xmlns:a16="http://schemas.microsoft.com/office/drawing/2014/main" id="{98768235-AE3A-255D-3AA4-34C9C9AFEC61}"/>
                  </a:ext>
                </a:extLst>
              </p:cNvPr>
              <p:cNvSpPr/>
              <p:nvPr/>
            </p:nvSpPr>
            <p:spPr>
              <a:xfrm>
                <a:off x="-899252" y="3517797"/>
                <a:ext cx="1196996" cy="3600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3485FE">
                      <a:shade val="30000"/>
                      <a:satMod val="115000"/>
                    </a:srgbClr>
                  </a:gs>
                  <a:gs pos="50000">
                    <a:srgbClr val="3485FE">
                      <a:shade val="67500"/>
                      <a:satMod val="115000"/>
                    </a:srgbClr>
                  </a:gs>
                  <a:gs pos="100000">
                    <a:srgbClr val="3485FE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" name="Retângulo: Cantos Arredondados 16">
                <a:extLst>
                  <a:ext uri="{FF2B5EF4-FFF2-40B4-BE49-F238E27FC236}">
                    <a16:creationId xmlns:a16="http://schemas.microsoft.com/office/drawing/2014/main" id="{46B73BA6-8C48-8C6D-760C-E3DB31668686}"/>
                  </a:ext>
                </a:extLst>
              </p:cNvPr>
              <p:cNvSpPr/>
              <p:nvPr/>
            </p:nvSpPr>
            <p:spPr>
              <a:xfrm>
                <a:off x="-887466" y="3513119"/>
                <a:ext cx="1173423" cy="360000"/>
              </a:xfrm>
              <a:prstGeom prst="roundRect">
                <a:avLst/>
              </a:prstGeom>
              <a:solidFill>
                <a:srgbClr val="0A3B8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ts val="1800"/>
                  <a:buFontTx/>
                  <a:buNone/>
                  <a:tabLst/>
                  <a:defRPr/>
                </a:pPr>
                <a:r>
                  <a:rPr kumimoji="0" lang="pt-BR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Roboto" panose="02000000000000000000" pitchFamily="2" charset="0"/>
                    <a:cs typeface="Calibri"/>
                    <a:sym typeface="Calibri"/>
                  </a:rPr>
                  <a:t>Imagem</a:t>
                </a:r>
              </a:p>
            </p:txBody>
          </p:sp>
        </p:grpSp>
        <p:grpSp>
          <p:nvGrpSpPr>
            <p:cNvPr id="24" name="Agrupar 23">
              <a:extLst>
                <a:ext uri="{FF2B5EF4-FFF2-40B4-BE49-F238E27FC236}">
                  <a16:creationId xmlns:a16="http://schemas.microsoft.com/office/drawing/2014/main" id="{9EA17BED-EB2D-7E9E-2911-E5E472894081}"/>
                </a:ext>
              </a:extLst>
            </p:cNvPr>
            <p:cNvGrpSpPr/>
            <p:nvPr/>
          </p:nvGrpSpPr>
          <p:grpSpPr>
            <a:xfrm>
              <a:off x="9518599" y="2303429"/>
              <a:ext cx="2261157" cy="3513570"/>
              <a:chOff x="-899252" y="3513119"/>
              <a:chExt cx="1196996" cy="364678"/>
            </a:xfrm>
          </p:grpSpPr>
          <p:sp>
            <p:nvSpPr>
              <p:cNvPr id="25" name="Retângulo: Cantos Arredondados 24">
                <a:extLst>
                  <a:ext uri="{FF2B5EF4-FFF2-40B4-BE49-F238E27FC236}">
                    <a16:creationId xmlns:a16="http://schemas.microsoft.com/office/drawing/2014/main" id="{726FB2D2-B89A-CA10-E18A-31FD4E7AB702}"/>
                  </a:ext>
                </a:extLst>
              </p:cNvPr>
              <p:cNvSpPr/>
              <p:nvPr/>
            </p:nvSpPr>
            <p:spPr>
              <a:xfrm>
                <a:off x="-899252" y="3517797"/>
                <a:ext cx="1196996" cy="3600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3485FE">
                      <a:shade val="30000"/>
                      <a:satMod val="115000"/>
                    </a:srgbClr>
                  </a:gs>
                  <a:gs pos="50000">
                    <a:srgbClr val="3485FE">
                      <a:shade val="67500"/>
                      <a:satMod val="115000"/>
                    </a:srgbClr>
                  </a:gs>
                  <a:gs pos="100000">
                    <a:srgbClr val="3485FE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" name="Retângulo: Cantos Arredondados 25">
                <a:extLst>
                  <a:ext uri="{FF2B5EF4-FFF2-40B4-BE49-F238E27FC236}">
                    <a16:creationId xmlns:a16="http://schemas.microsoft.com/office/drawing/2014/main" id="{203B3EE9-1272-96E4-F80B-A6824C298FE8}"/>
                  </a:ext>
                </a:extLst>
              </p:cNvPr>
              <p:cNvSpPr/>
              <p:nvPr/>
            </p:nvSpPr>
            <p:spPr>
              <a:xfrm>
                <a:off x="-887466" y="3513119"/>
                <a:ext cx="1173423" cy="360000"/>
              </a:xfrm>
              <a:prstGeom prst="roundRect">
                <a:avLst/>
              </a:prstGeom>
              <a:solidFill>
                <a:srgbClr val="0A3B8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ts val="1800"/>
                  <a:buFontTx/>
                  <a:buNone/>
                  <a:tabLst/>
                  <a:defRPr/>
                </a:pPr>
                <a:r>
                  <a:rPr kumimoji="0" lang="pt-BR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Roboto" panose="02000000000000000000" pitchFamily="2" charset="0"/>
                    <a:cs typeface="Calibri"/>
                    <a:sym typeface="Calibri"/>
                  </a:rPr>
                  <a:t>Imagem</a:t>
                </a:r>
              </a:p>
            </p:txBody>
          </p:sp>
        </p:grp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A5A2AFD3-6E01-571C-6AD2-91F9E181EE24}"/>
              </a:ext>
            </a:extLst>
          </p:cNvPr>
          <p:cNvSpPr txBox="1"/>
          <p:nvPr/>
        </p:nvSpPr>
        <p:spPr>
          <a:xfrm>
            <a:off x="1398679" y="307862"/>
            <a:ext cx="74108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3000" i="0" u="none" strike="noStrike" baseline="0">
                <a:solidFill>
                  <a:srgbClr val="0083E6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1E478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 EXPERIMENTO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4393CC7C-9341-32E8-0096-5C10C3B06B77}"/>
              </a:ext>
            </a:extLst>
          </p:cNvPr>
          <p:cNvSpPr/>
          <p:nvPr/>
        </p:nvSpPr>
        <p:spPr>
          <a:xfrm>
            <a:off x="792274" y="228724"/>
            <a:ext cx="847715" cy="6834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srgbClr val="8800C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1192214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041FB63-72A5-8203-D5AB-1C4065075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90" y="401189"/>
            <a:ext cx="440658" cy="338554"/>
          </a:xfrm>
          <a:prstGeom prst="rect">
            <a:avLst/>
          </a:prstGeom>
        </p:spPr>
      </p:pic>
      <p:sp>
        <p:nvSpPr>
          <p:cNvPr id="7" name="Google Shape;106;p2">
            <a:extLst>
              <a:ext uri="{FF2B5EF4-FFF2-40B4-BE49-F238E27FC236}">
                <a16:creationId xmlns:a16="http://schemas.microsoft.com/office/drawing/2014/main" id="{516594C1-52FD-72A6-CAE9-ADDA2478AFB0}"/>
              </a:ext>
            </a:extLst>
          </p:cNvPr>
          <p:cNvSpPr txBox="1"/>
          <p:nvPr/>
        </p:nvSpPr>
        <p:spPr>
          <a:xfrm>
            <a:off x="559376" y="1742176"/>
            <a:ext cx="9089460" cy="2202000"/>
          </a:xfrm>
          <a:prstGeom prst="roundRect">
            <a:avLst/>
          </a:prstGeom>
          <a:gradFill>
            <a:gsLst>
              <a:gs pos="0">
                <a:srgbClr val="8800CC"/>
              </a:gs>
              <a:gs pos="100000">
                <a:srgbClr val="1BBFFF"/>
              </a:gs>
            </a:gsLst>
            <a:lin ang="0" scaled="1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Aqui você irá explicar quais foram as principais incertezas testadas ao longo do experimento e seus resultados alcançados.</a:t>
            </a:r>
            <a:endParaRPr kumimoji="0" lang="pt-BR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0"/>
              <a:ea typeface="Lexend Deca"/>
              <a:cs typeface="Lexend Deca"/>
              <a:sym typeface="Lexend Deca"/>
            </a:endParaRPr>
          </a:p>
        </p:txBody>
      </p:sp>
      <p:sp>
        <p:nvSpPr>
          <p:cNvPr id="2" name="bg object 23">
            <a:extLst>
              <a:ext uri="{FF2B5EF4-FFF2-40B4-BE49-F238E27FC236}">
                <a16:creationId xmlns:a16="http://schemas.microsoft.com/office/drawing/2014/main" id="{F0329421-435F-84CE-AC51-D0E441E40155}"/>
              </a:ext>
            </a:extLst>
          </p:cNvPr>
          <p:cNvSpPr/>
          <p:nvPr/>
        </p:nvSpPr>
        <p:spPr>
          <a:xfrm flipH="1">
            <a:off x="10896678" y="912208"/>
            <a:ext cx="1295322" cy="1782790"/>
          </a:xfrm>
          <a:custGeom>
            <a:avLst/>
            <a:gdLst/>
            <a:ahLst/>
            <a:cxnLst/>
            <a:rect l="l" t="t" r="r" b="b"/>
            <a:pathLst>
              <a:path w="758825" h="1108710">
                <a:moveTo>
                  <a:pt x="0" y="0"/>
                </a:moveTo>
                <a:lnTo>
                  <a:pt x="0" y="388099"/>
                </a:lnTo>
                <a:lnTo>
                  <a:pt x="226415" y="554240"/>
                </a:lnTo>
                <a:lnTo>
                  <a:pt x="0" y="720039"/>
                </a:lnTo>
                <a:lnTo>
                  <a:pt x="0" y="1108151"/>
                </a:lnTo>
                <a:lnTo>
                  <a:pt x="758405" y="554240"/>
                </a:lnTo>
                <a:lnTo>
                  <a:pt x="0" y="0"/>
                </a:lnTo>
                <a:close/>
              </a:path>
            </a:pathLst>
          </a:custGeom>
          <a:solidFill>
            <a:srgbClr val="BB33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bg object 20">
            <a:extLst>
              <a:ext uri="{FF2B5EF4-FFF2-40B4-BE49-F238E27FC236}">
                <a16:creationId xmlns:a16="http://schemas.microsoft.com/office/drawing/2014/main" id="{2077E15E-11E4-F99E-B8D2-F4C73930F23B}"/>
              </a:ext>
            </a:extLst>
          </p:cNvPr>
          <p:cNvSpPr/>
          <p:nvPr/>
        </p:nvSpPr>
        <p:spPr>
          <a:xfrm flipH="1">
            <a:off x="11339286" y="1803603"/>
            <a:ext cx="852714" cy="1238845"/>
          </a:xfrm>
          <a:custGeom>
            <a:avLst/>
            <a:gdLst/>
            <a:ahLst/>
            <a:cxnLst/>
            <a:rect l="l" t="t" r="r" b="b"/>
            <a:pathLst>
              <a:path w="895350" h="1321435">
                <a:moveTo>
                  <a:pt x="895057" y="660730"/>
                </a:moveTo>
                <a:lnTo>
                  <a:pt x="0" y="0"/>
                </a:lnTo>
                <a:lnTo>
                  <a:pt x="0" y="462673"/>
                </a:lnTo>
                <a:lnTo>
                  <a:pt x="267220" y="660730"/>
                </a:lnTo>
                <a:lnTo>
                  <a:pt x="0" y="858380"/>
                </a:lnTo>
                <a:lnTo>
                  <a:pt x="0" y="1321054"/>
                </a:lnTo>
                <a:lnTo>
                  <a:pt x="895057" y="660730"/>
                </a:lnTo>
                <a:close/>
              </a:path>
            </a:pathLst>
          </a:custGeom>
          <a:ln w="12700">
            <a:solidFill>
              <a:srgbClr val="0A3B8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Google Shape;107;p2">
            <a:extLst>
              <a:ext uri="{FF2B5EF4-FFF2-40B4-BE49-F238E27FC236}">
                <a16:creationId xmlns:a16="http://schemas.microsoft.com/office/drawing/2014/main" id="{134FAF75-A5EA-6DA4-4A8E-874D87CCAFEA}"/>
              </a:ext>
            </a:extLst>
          </p:cNvPr>
          <p:cNvSpPr txBox="1"/>
          <p:nvPr/>
        </p:nvSpPr>
        <p:spPr>
          <a:xfrm>
            <a:off x="654819" y="4068613"/>
            <a:ext cx="8077247" cy="1608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Quais foram as métricas?​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Quais os indicadores utilizados?​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Quais as hipóteses estabelecidas?​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Quais os resultados alcançados?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9ADB415-FA34-99B0-C7C5-4B3DF9969C18}"/>
              </a:ext>
            </a:extLst>
          </p:cNvPr>
          <p:cNvSpPr txBox="1"/>
          <p:nvPr/>
        </p:nvSpPr>
        <p:spPr>
          <a:xfrm>
            <a:off x="1398679" y="307862"/>
            <a:ext cx="74108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3000" i="0" u="none" strike="noStrike" baseline="0">
                <a:solidFill>
                  <a:srgbClr val="0083E6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1E478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INCERTEZAS, KPIs, HIPÓTESES E RESULTADOS OBTIDOS​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D7DDC14E-EB6D-745A-06BC-51ED15E66B8C}"/>
              </a:ext>
            </a:extLst>
          </p:cNvPr>
          <p:cNvSpPr/>
          <p:nvPr/>
        </p:nvSpPr>
        <p:spPr>
          <a:xfrm>
            <a:off x="792274" y="228724"/>
            <a:ext cx="847715" cy="6834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srgbClr val="8800C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4.</a:t>
            </a:r>
          </a:p>
        </p:txBody>
      </p:sp>
      <p:sp>
        <p:nvSpPr>
          <p:cNvPr id="4" name="Google Shape;106;p2">
            <a:extLst>
              <a:ext uri="{FF2B5EF4-FFF2-40B4-BE49-F238E27FC236}">
                <a16:creationId xmlns:a16="http://schemas.microsoft.com/office/drawing/2014/main" id="{074D5F28-C8D5-9DCF-832B-55C7CD0E8578}"/>
              </a:ext>
            </a:extLst>
          </p:cNvPr>
          <p:cNvSpPr txBox="1"/>
          <p:nvPr/>
        </p:nvSpPr>
        <p:spPr>
          <a:xfrm>
            <a:off x="8964706" y="420463"/>
            <a:ext cx="3379694" cy="760391"/>
          </a:xfrm>
          <a:prstGeom prst="roundRect">
            <a:avLst/>
          </a:prstGeom>
          <a:gradFill>
            <a:gsLst>
              <a:gs pos="0">
                <a:srgbClr val="8800CC"/>
              </a:gs>
              <a:gs pos="100000">
                <a:srgbClr val="1BBFFF"/>
              </a:gs>
            </a:gsLst>
            <a:lin ang="0" scaled="1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Lexend Deca"/>
                <a:cs typeface="Lexend Deca"/>
                <a:sym typeface="Lexend Deca"/>
              </a:rPr>
              <a:t>Slide de orientação</a:t>
            </a:r>
          </a:p>
        </p:txBody>
      </p:sp>
    </p:spTree>
    <p:extLst>
      <p:ext uri="{BB962C8B-B14F-4D97-AF65-F5344CB8AC3E}">
        <p14:creationId xmlns:p14="http://schemas.microsoft.com/office/powerpoint/2010/main" val="19815882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ma do Office">
  <a:themeElements>
    <a:clrScheme name="Personalizada 1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8800CC"/>
      </a:accent2>
      <a:accent3>
        <a:srgbClr val="A5A5A5"/>
      </a:accent3>
      <a:accent4>
        <a:srgbClr val="3485FE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8CDF88114A3B478B823CF111431D97" ma:contentTypeVersion="20" ma:contentTypeDescription="Create a new document." ma:contentTypeScope="" ma:versionID="9df59f1fe1b060495324566e385a97fc">
  <xsd:schema xmlns:xsd="http://www.w3.org/2001/XMLSchema" xmlns:xs="http://www.w3.org/2001/XMLSchema" xmlns:p="http://schemas.microsoft.com/office/2006/metadata/properties" xmlns:ns2="ca24610a-89d8-41ed-9d17-0839b3811cc0" xmlns:ns3="aee5329c-066a-4f26-a2c8-b375c9a21a0b" targetNamespace="http://schemas.microsoft.com/office/2006/metadata/properties" ma:root="true" ma:fieldsID="8ba1b2d2854449f74abe68aa9f73f44f" ns2:_="" ns3:_="">
    <xsd:import namespace="ca24610a-89d8-41ed-9d17-0839b3811cc0"/>
    <xsd:import namespace="aee5329c-066a-4f26-a2c8-b375c9a21a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Dataehora" minOccurs="0"/>
                <xsd:element ref="ns2:MediaServiceLocation" minOccurs="0"/>
                <xsd:element ref="ns2:Idioma" minOccurs="0"/>
                <xsd:element ref="ns3:TaxKeywordTaxHTField" minOccurs="0"/>
                <xsd:element ref="ns2:MediaServiceObjectDetectorVersions" minOccurs="0"/>
                <xsd:element ref="ns2:_Flow_SignoffStatu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4610a-89d8-41ed-9d17-0839b3811c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a3b366e-f303-46a5-b9f8-ffdf48dec6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ataehora" ma:index="20" nillable="true" ma:displayName="Data e hora" ma:format="DateOnly" ma:internalName="Dataehora">
      <xsd:simpleType>
        <xsd:restriction base="dms:DateTime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Idioma" ma:index="22" nillable="true" ma:displayName="Idioma" ma:default="Português" ma:format="Dropdown" ma:indexed="true" ma:internalName="Idioma">
      <xsd:simpleType>
        <xsd:restriction base="dms:Choice">
          <xsd:enumeration value="Espanhol"/>
          <xsd:enumeration value="Inglês"/>
          <xsd:enumeration value="Português"/>
        </xsd:restriction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_Flow_SignoffStatus" ma:index="26" nillable="true" ma:displayName="Sign-off status" ma:internalName="Sign_x002d_off_x0020_status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e5329c-066a-4f26-a2c8-b375c9a21a0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01d5640-87c4-4f18-9f76-93a771098e48}" ma:internalName="TaxCatchAll" ma:showField="CatchAllData" ma:web="aee5329c-066a-4f26-a2c8-b375c9a21a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4" nillable="true" ma:taxonomy="true" ma:internalName="TaxKeywordTaxHTField" ma:taxonomyFieldName="TaxKeyword" ma:displayName="Enterprise Keywords" ma:fieldId="{23f27201-bee3-471e-b2e7-b64fd8b7ca38}" ma:taxonomyMulti="true" ma:sspId="ca3b366e-f303-46a5-b9f8-ffdf48dec6c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ee5329c-066a-4f26-a2c8-b375c9a21a0b" xsi:nil="true"/>
    <lcf76f155ced4ddcb4097134ff3c332f xmlns="ca24610a-89d8-41ed-9d17-0839b3811cc0">
      <Terms xmlns="http://schemas.microsoft.com/office/infopath/2007/PartnerControls"/>
    </lcf76f155ced4ddcb4097134ff3c332f>
    <_Flow_SignoffStatus xmlns="ca24610a-89d8-41ed-9d17-0839b3811cc0" xsi:nil="true"/>
    <Idioma xmlns="ca24610a-89d8-41ed-9d17-0839b3811cc0">Português</Idioma>
    <TaxKeywordTaxHTField xmlns="aee5329c-066a-4f26-a2c8-b375c9a21a0b">
      <Terms xmlns="http://schemas.microsoft.com/office/infopath/2007/PartnerControls"/>
    </TaxKeywordTaxHTField>
    <Dataehora xmlns="ca24610a-89d8-41ed-9d17-0839b3811cc0" xsi:nil="true"/>
  </documentManagement>
</p:properties>
</file>

<file path=customXml/itemProps1.xml><?xml version="1.0" encoding="utf-8"?>
<ds:datastoreItem xmlns:ds="http://schemas.openxmlformats.org/officeDocument/2006/customXml" ds:itemID="{4C59917B-7902-4D26-A3E0-0028C120D8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599C45-EBF0-4F78-A393-B1DE499D88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24610a-89d8-41ed-9d17-0839b3811cc0"/>
    <ds:schemaRef ds:uri="aee5329c-066a-4f26-a2c8-b375c9a21a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C40BD5E-C240-44AF-9310-514AD53EAD5E}">
  <ds:schemaRefs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http://schemas.microsoft.com/office/2006/metadata/properties"/>
    <ds:schemaRef ds:uri="http://purl.org/dc/terms/"/>
    <ds:schemaRef ds:uri="ca24610a-89d8-41ed-9d17-0839b3811cc0"/>
    <ds:schemaRef ds:uri="http://schemas.openxmlformats.org/package/2006/metadata/core-properties"/>
    <ds:schemaRef ds:uri="http://schemas.microsoft.com/office/infopath/2007/PartnerControls"/>
    <ds:schemaRef ds:uri="aee5329c-066a-4f26-a2c8-b375c9a21a0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1514</TotalTime>
  <Words>496</Words>
  <Application>Microsoft Office PowerPoint</Application>
  <PresentationFormat>Widescreen</PresentationFormat>
  <Paragraphs>84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Tema do Office</vt:lpstr>
      <vt:lpstr>1_Personalizar design</vt:lpstr>
      <vt:lpstr>1_Tema do Office</vt:lpstr>
      <vt:lpstr>2_Tema do Office</vt:lpstr>
      <vt:lpstr>3_Tema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Ellen Machado</dc:creator>
  <cp:lastModifiedBy>Ândria Kaminski</cp:lastModifiedBy>
  <cp:revision>14</cp:revision>
  <dcterms:created xsi:type="dcterms:W3CDTF">2023-01-17T17:16:10Z</dcterms:created>
  <dcterms:modified xsi:type="dcterms:W3CDTF">2025-03-21T16:04:10Z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0x0101004F8CDF88114A3B478B823CF111431D97</vt:lpwstr>
  </property>
  <property fmtid="{D5CDD505-2E9C-101B-9397-08002B2CF9AE}" pid="3" name="MediaServiceImageTags">
    <vt:lpwstr/>
  </property>
  <property fmtid="{D5CDD505-2E9C-101B-9397-08002B2CF9AE}" pid="4" name="TaxKeyword">
    <vt:lpwstr/>
  </property>
</Properties>
</file>