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</p:sldMasterIdLst>
  <p:notesMasterIdLst>
    <p:notesMasterId r:id="rId9"/>
  </p:notesMasterIdLst>
  <p:handoutMasterIdLst>
    <p:handoutMasterId r:id="rId10"/>
  </p:handoutMasterIdLst>
  <p:sldIdLst>
    <p:sldId id="272" r:id="rId7"/>
    <p:sldId id="2147473976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72"/>
            <p14:sldId id="21474739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BE4"/>
    <a:srgbClr val="CC59D5"/>
    <a:srgbClr val="033C73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FD9A3-FA60-4C57-805F-0C39CD2EDF3F}" v="6" dt="2025-03-13T13:00:57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A97CC-6C4A-DE1D-4EEB-4BBF16F3B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3A1095-29E4-12AB-9563-1C6239013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CB094C5-D462-DB15-33D1-8FD474A83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5E293E-16D3-7DB0-7E62-C230CC792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66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3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63" r:id="rId2"/>
    <p:sldLayoutId id="2147483838" r:id="rId3"/>
    <p:sldLayoutId id="2147483663" r:id="rId4"/>
    <p:sldLayoutId id="2147483664" r:id="rId5"/>
    <p:sldLayoutId id="2147483668" r:id="rId6"/>
    <p:sldLayoutId id="2147483672" r:id="rId7"/>
    <p:sldLayoutId id="2147483665" r:id="rId8"/>
    <p:sldLayoutId id="2147483667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73E0C2B-1A30-53BC-C84F-214789254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D7D2CDFB-C654-8D74-CBD9-4EA94D9F7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1136E28-F635-B3A7-1418-4A9A1F3AC7D7}"/>
              </a:ext>
            </a:extLst>
          </p:cNvPr>
          <p:cNvSpPr txBox="1"/>
          <p:nvPr/>
        </p:nvSpPr>
        <p:spPr>
          <a:xfrm>
            <a:off x="867589" y="86283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Maturidade</a:t>
            </a:r>
            <a:b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das soluções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C93CCC9-82CE-0CD1-7B1E-8E43E8AA0A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B12BEFBD-A24D-0A49-1638-AEB90D719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10" name="Imagem 9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51986018-D51A-FB3F-1DD1-A5BE00B4B09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magem digital fictícia de personagem de jogo de vídeo game&#10;&#10;O conteúdo gerado por IA pode estar incorreto.">
            <a:extLst>
              <a:ext uri="{FF2B5EF4-FFF2-40B4-BE49-F238E27FC236}">
                <a16:creationId xmlns:a16="http://schemas.microsoft.com/office/drawing/2014/main" id="{B28C696F-FF21-AFE0-2852-03A1248A4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4320"/>
            <a:ext cx="5202312" cy="40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23E97-1A2F-1CBA-6A15-3295D55A2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AB8E278-D4EC-9494-AD57-CB76051DD014}"/>
              </a:ext>
            </a:extLst>
          </p:cNvPr>
          <p:cNvSpPr/>
          <p:nvPr/>
        </p:nvSpPr>
        <p:spPr>
          <a:xfrm>
            <a:off x="289851" y="266962"/>
            <a:ext cx="11612297" cy="2926643"/>
          </a:xfrm>
          <a:prstGeom prst="roundRect">
            <a:avLst>
              <a:gd name="adj" fmla="val 761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4" name="Retângulo: Cantos Superiores Arredondados 3">
            <a:extLst>
              <a:ext uri="{FF2B5EF4-FFF2-40B4-BE49-F238E27FC236}">
                <a16:creationId xmlns:a16="http://schemas.microsoft.com/office/drawing/2014/main" id="{1B42E360-DA6E-6816-AE7D-3EFDD11C8042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07FD49C-335D-0731-B4FF-A4FA0787B082}"/>
              </a:ext>
            </a:extLst>
          </p:cNvPr>
          <p:cNvSpPr/>
          <p:nvPr/>
        </p:nvSpPr>
        <p:spPr>
          <a:xfrm>
            <a:off x="289851" y="3612828"/>
            <a:ext cx="11612297" cy="2397228"/>
          </a:xfrm>
          <a:prstGeom prst="roundRect">
            <a:avLst>
              <a:gd name="adj" fmla="val 939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" name="Google Shape;555;p62">
            <a:extLst>
              <a:ext uri="{FF2B5EF4-FFF2-40B4-BE49-F238E27FC236}">
                <a16:creationId xmlns:a16="http://schemas.microsoft.com/office/drawing/2014/main" id="{9B67D7AC-5678-349F-AD95-40DE918C85F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Maturidade das soluções</a:t>
            </a:r>
          </a:p>
        </p:txBody>
      </p:sp>
      <p:pic>
        <p:nvPicPr>
          <p:cNvPr id="7" name="Imagem 6" descr="Imagem digital fictícia de personagem de jogo de vídeo game&#10;&#10;O conteúdo gerado por IA pode estar incorreto.">
            <a:extLst>
              <a:ext uri="{FF2B5EF4-FFF2-40B4-BE49-F238E27FC236}">
                <a16:creationId xmlns:a16="http://schemas.microsoft.com/office/drawing/2014/main" id="{87013B7F-97BE-A81C-E7F0-8158A99C3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0"/>
          <a:stretch/>
        </p:blipFill>
        <p:spPr>
          <a:xfrm>
            <a:off x="7694711" y="5734506"/>
            <a:ext cx="1936376" cy="1123494"/>
          </a:xfrm>
          <a:prstGeom prst="rect">
            <a:avLst/>
          </a:prstGeom>
        </p:spPr>
      </p:pic>
      <p:sp>
        <p:nvSpPr>
          <p:cNvPr id="22" name="Gráfico 15">
            <a:extLst>
              <a:ext uri="{FF2B5EF4-FFF2-40B4-BE49-F238E27FC236}">
                <a16:creationId xmlns:a16="http://schemas.microsoft.com/office/drawing/2014/main" id="{98D822B7-172B-89D7-84B5-7D0CDABE097E}"/>
              </a:ext>
            </a:extLst>
          </p:cNvPr>
          <p:cNvSpPr/>
          <p:nvPr/>
        </p:nvSpPr>
        <p:spPr>
          <a:xfrm>
            <a:off x="11038166" y="895612"/>
            <a:ext cx="343903" cy="343903"/>
          </a:xfrm>
          <a:custGeom>
            <a:avLst/>
            <a:gdLst>
              <a:gd name="connsiteX0" fmla="*/ 228867 w 457734"/>
              <a:gd name="connsiteY0" fmla="*/ 0 h 457734"/>
              <a:gd name="connsiteX1" fmla="*/ 0 w 457734"/>
              <a:gd name="connsiteY1" fmla="*/ 228867 h 457734"/>
              <a:gd name="connsiteX2" fmla="*/ 228867 w 457734"/>
              <a:gd name="connsiteY2" fmla="*/ 457734 h 457734"/>
              <a:gd name="connsiteX3" fmla="*/ 457734 w 457734"/>
              <a:gd name="connsiteY3" fmla="*/ 228867 h 457734"/>
              <a:gd name="connsiteX4" fmla="*/ 228867 w 457734"/>
              <a:gd name="connsiteY4" fmla="*/ 0 h 457734"/>
              <a:gd name="connsiteX5" fmla="*/ 201170 w 457734"/>
              <a:gd name="connsiteY5" fmla="*/ 332966 h 457734"/>
              <a:gd name="connsiteX6" fmla="*/ 100946 w 457734"/>
              <a:gd name="connsiteY6" fmla="*/ 232743 h 457734"/>
              <a:gd name="connsiteX7" fmla="*/ 138872 w 457734"/>
              <a:gd name="connsiteY7" fmla="*/ 194818 h 457734"/>
              <a:gd name="connsiteX8" fmla="*/ 202925 w 457734"/>
              <a:gd name="connsiteY8" fmla="*/ 258870 h 457734"/>
              <a:gd name="connsiteX9" fmla="*/ 331513 w 457734"/>
              <a:gd name="connsiteY9" fmla="*/ 141976 h 457734"/>
              <a:gd name="connsiteX10" fmla="*/ 367605 w 457734"/>
              <a:gd name="connsiteY10" fmla="*/ 181657 h 457734"/>
              <a:gd name="connsiteX11" fmla="*/ 201170 w 457734"/>
              <a:gd name="connsiteY11" fmla="*/ 332966 h 45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734" h="457734">
                <a:moveTo>
                  <a:pt x="228867" y="0"/>
                </a:moveTo>
                <a:cubicBezTo>
                  <a:pt x="103160" y="0"/>
                  <a:pt x="0" y="103160"/>
                  <a:pt x="0" y="228867"/>
                </a:cubicBezTo>
                <a:cubicBezTo>
                  <a:pt x="0" y="354574"/>
                  <a:pt x="103160" y="457734"/>
                  <a:pt x="228867" y="457734"/>
                </a:cubicBezTo>
                <a:cubicBezTo>
                  <a:pt x="354574" y="457734"/>
                  <a:pt x="457734" y="354574"/>
                  <a:pt x="457734" y="228867"/>
                </a:cubicBezTo>
                <a:cubicBezTo>
                  <a:pt x="457734" y="103160"/>
                  <a:pt x="354574" y="0"/>
                  <a:pt x="228867" y="0"/>
                </a:cubicBezTo>
                <a:close/>
                <a:moveTo>
                  <a:pt x="201170" y="332966"/>
                </a:moveTo>
                <a:lnTo>
                  <a:pt x="100946" y="232743"/>
                </a:lnTo>
                <a:lnTo>
                  <a:pt x="138872" y="194818"/>
                </a:lnTo>
                <a:lnTo>
                  <a:pt x="202925" y="258870"/>
                </a:lnTo>
                <a:lnTo>
                  <a:pt x="331513" y="141976"/>
                </a:lnTo>
                <a:lnTo>
                  <a:pt x="367605" y="181657"/>
                </a:lnTo>
                <a:lnTo>
                  <a:pt x="201170" y="332966"/>
                </a:lnTo>
                <a:close/>
              </a:path>
            </a:pathLst>
          </a:cu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8100000" scaled="1"/>
          </a:gradFill>
          <a:ln w="89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675AEA4E-E8B2-A042-8626-B5D68A5ABAEE}"/>
              </a:ext>
            </a:extLst>
          </p:cNvPr>
          <p:cNvSpPr txBox="1">
            <a:spLocks/>
          </p:cNvSpPr>
          <p:nvPr/>
        </p:nvSpPr>
        <p:spPr>
          <a:xfrm>
            <a:off x="9516780" y="861384"/>
            <a:ext cx="1790365" cy="378292"/>
          </a:xfrm>
          <a:prstGeom prst="rect">
            <a:avLst/>
          </a:prstGeom>
          <a:noFill/>
        </p:spPr>
        <p:txBody>
          <a:bodyPr bIns="0" anchor="ctr" anchorCtr="0"/>
          <a:lstStyle>
            <a:defPPr>
              <a:defRPr lang="pt-BR"/>
            </a:defPPr>
            <a:lvl1pPr indent="0" algn="ctr" defTabSz="914400">
              <a:lnSpc>
                <a:spcPct val="120000"/>
              </a:lnSpc>
              <a:spcBef>
                <a:spcPts val="1000"/>
              </a:spcBef>
              <a:buFontTx/>
              <a:buNone/>
              <a:defRPr sz="1000" b="0" spc="100" baseline="0">
                <a:solidFill>
                  <a:srgbClr val="75787B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2pPr>
            <a:lvl3pPr marL="9144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3pPr>
            <a:lvl4pPr marL="13716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4pPr>
            <a:lvl5pPr marL="18288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8100000" scaled="1"/>
                </a:gra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Assinale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8100000" scaled="1"/>
                </a:gra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 com: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9716188-B10D-12DC-6346-9AA0E29482D3}"/>
              </a:ext>
            </a:extLst>
          </p:cNvPr>
          <p:cNvGrpSpPr/>
          <p:nvPr/>
        </p:nvGrpSpPr>
        <p:grpSpPr>
          <a:xfrm>
            <a:off x="726141" y="4124628"/>
            <a:ext cx="1697719" cy="1354918"/>
            <a:chOff x="726141" y="3898644"/>
            <a:chExt cx="1697719" cy="1354918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8100000" scaled="1"/>
          </a:gradFill>
        </p:grpSpPr>
        <p:sp>
          <p:nvSpPr>
            <p:cNvPr id="11" name="Retângulo 7">
              <a:extLst>
                <a:ext uri="{FF2B5EF4-FFF2-40B4-BE49-F238E27FC236}">
                  <a16:creationId xmlns:a16="http://schemas.microsoft.com/office/drawing/2014/main" id="{5EA447A8-EF51-B020-0AB0-45F3DD2EE516}"/>
                </a:ext>
              </a:extLst>
            </p:cNvPr>
            <p:cNvSpPr/>
            <p:nvPr/>
          </p:nvSpPr>
          <p:spPr>
            <a:xfrm>
              <a:off x="726141" y="3898644"/>
              <a:ext cx="1534245" cy="1354918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pt-BR" sz="2400" b="1" dirty="0">
                <a:solidFill>
                  <a:prstClr val="white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Retângulo 58">
              <a:extLst>
                <a:ext uri="{FF2B5EF4-FFF2-40B4-BE49-F238E27FC236}">
                  <a16:creationId xmlns:a16="http://schemas.microsoft.com/office/drawing/2014/main" id="{97FC5B7D-4438-7307-8D08-7206027E4BBD}"/>
                </a:ext>
              </a:extLst>
            </p:cNvPr>
            <p:cNvSpPr/>
            <p:nvPr/>
          </p:nvSpPr>
          <p:spPr>
            <a:xfrm rot="18900000">
              <a:off x="2048219" y="4405084"/>
              <a:ext cx="375641" cy="3561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pt-BR" sz="2400" b="1" dirty="0">
                <a:solidFill>
                  <a:prstClr val="white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tângulo 15">
            <a:extLst>
              <a:ext uri="{FF2B5EF4-FFF2-40B4-BE49-F238E27FC236}">
                <a16:creationId xmlns:a16="http://schemas.microsoft.com/office/drawing/2014/main" id="{EAF925AA-7554-01E1-0FAD-2AC8FBA59589}"/>
              </a:ext>
            </a:extLst>
          </p:cNvPr>
          <p:cNvSpPr/>
          <p:nvPr/>
        </p:nvSpPr>
        <p:spPr>
          <a:xfrm>
            <a:off x="4560316" y="1367548"/>
            <a:ext cx="2301848" cy="13549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17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2400" b="1" dirty="0">
              <a:solidFill>
                <a:prstClr val="white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tângulo 16">
            <a:extLst>
              <a:ext uri="{FF2B5EF4-FFF2-40B4-BE49-F238E27FC236}">
                <a16:creationId xmlns:a16="http://schemas.microsoft.com/office/drawing/2014/main" id="{69E9374D-177F-7065-5329-8092D803BB3F}"/>
              </a:ext>
            </a:extLst>
          </p:cNvPr>
          <p:cNvSpPr/>
          <p:nvPr/>
        </p:nvSpPr>
        <p:spPr>
          <a:xfrm>
            <a:off x="6862164" y="1367548"/>
            <a:ext cx="2301848" cy="13549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17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2400" b="1" dirty="0">
              <a:solidFill>
                <a:prstClr val="white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Retângulo 17">
            <a:extLst>
              <a:ext uri="{FF2B5EF4-FFF2-40B4-BE49-F238E27FC236}">
                <a16:creationId xmlns:a16="http://schemas.microsoft.com/office/drawing/2014/main" id="{19796FD2-6538-4B96-47B8-393DCB8F12E6}"/>
              </a:ext>
            </a:extLst>
          </p:cNvPr>
          <p:cNvSpPr/>
          <p:nvPr/>
        </p:nvSpPr>
        <p:spPr>
          <a:xfrm>
            <a:off x="9164011" y="1367547"/>
            <a:ext cx="2301848" cy="13549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17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2400" b="1" dirty="0">
              <a:solidFill>
                <a:prstClr val="white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692BFCFE-ED8B-5E24-56AA-744A8B092290}"/>
              </a:ext>
            </a:extLst>
          </p:cNvPr>
          <p:cNvSpPr txBox="1">
            <a:spLocks/>
          </p:cNvSpPr>
          <p:nvPr/>
        </p:nvSpPr>
        <p:spPr>
          <a:xfrm>
            <a:off x="4873680" y="1790725"/>
            <a:ext cx="1675122" cy="457734"/>
          </a:xfrm>
          <a:prstGeom prst="roundRect">
            <a:avLst/>
          </a:prstGeom>
          <a:noFill/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kern="120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VALIDAÇÃO</a:t>
            </a:r>
          </a:p>
        </p:txBody>
      </p:sp>
      <p:sp>
        <p:nvSpPr>
          <p:cNvPr id="21" name="Retângulo 21">
            <a:extLst>
              <a:ext uri="{FF2B5EF4-FFF2-40B4-BE49-F238E27FC236}">
                <a16:creationId xmlns:a16="http://schemas.microsoft.com/office/drawing/2014/main" id="{7EFFAE20-BF66-292F-8224-2050E45B2D94}"/>
              </a:ext>
            </a:extLst>
          </p:cNvPr>
          <p:cNvSpPr/>
          <p:nvPr/>
        </p:nvSpPr>
        <p:spPr>
          <a:xfrm>
            <a:off x="2256718" y="4124632"/>
            <a:ext cx="2929376" cy="13549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17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750"/>
              </a:spcBef>
              <a:spcAft>
                <a:spcPts val="0"/>
              </a:spcAft>
            </a:pPr>
            <a:endParaRPr lang="en-US" sz="1100" b="1" spc="0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Retângulo 23">
            <a:extLst>
              <a:ext uri="{FF2B5EF4-FFF2-40B4-BE49-F238E27FC236}">
                <a16:creationId xmlns:a16="http://schemas.microsoft.com/office/drawing/2014/main" id="{2C58A67D-0C45-2D1F-8A32-276FC3ADB080}"/>
              </a:ext>
            </a:extLst>
          </p:cNvPr>
          <p:cNvSpPr/>
          <p:nvPr/>
        </p:nvSpPr>
        <p:spPr>
          <a:xfrm>
            <a:off x="8374701" y="4130374"/>
            <a:ext cx="3086786" cy="13549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17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20000"/>
              </a:lnSpc>
            </a:pPr>
            <a:endParaRPr lang="pt-BR" sz="11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A573D2A-5BBC-A5D9-A181-539CD7BB579B}"/>
              </a:ext>
            </a:extLst>
          </p:cNvPr>
          <p:cNvSpPr txBox="1">
            <a:spLocks/>
          </p:cNvSpPr>
          <p:nvPr/>
        </p:nvSpPr>
        <p:spPr>
          <a:xfrm>
            <a:off x="793486" y="4402821"/>
            <a:ext cx="1395887" cy="788104"/>
          </a:xfrm>
          <a:prstGeom prst="roundRect">
            <a:avLst/>
          </a:prstGeom>
          <a:noFill/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kern="120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MODELO DE CONEXÃO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17C0CFB9-68B1-A810-BBC0-2DF5417CD7F5}"/>
              </a:ext>
            </a:extLst>
          </p:cNvPr>
          <p:cNvSpPr txBox="1">
            <a:spLocks/>
          </p:cNvSpPr>
          <p:nvPr/>
        </p:nvSpPr>
        <p:spPr>
          <a:xfrm>
            <a:off x="7175529" y="1651000"/>
            <a:ext cx="1675122" cy="737184"/>
          </a:xfrm>
          <a:prstGeom prst="rect">
            <a:avLst/>
          </a:prstGeom>
          <a:noFill/>
        </p:spPr>
        <p:txBody>
          <a:bodyPr bIns="0" anchor="ctr" anchorCtr="0"/>
          <a:lstStyle>
            <a:defPPr>
              <a:defRPr lang="pt-BR"/>
            </a:defPPr>
            <a:lvl1pPr indent="0" algn="ctr" defTabSz="914400">
              <a:lnSpc>
                <a:spcPct val="120000"/>
              </a:lnSpc>
              <a:spcBef>
                <a:spcPts val="1000"/>
              </a:spcBef>
              <a:buFontTx/>
              <a:buNone/>
              <a:defRPr sz="1000" b="0" spc="100" baseline="0">
                <a:solidFill>
                  <a:srgbClr val="75787B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2pPr>
            <a:lvl3pPr marL="9144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3pPr>
            <a:lvl4pPr marL="13716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4pPr>
            <a:lvl5pPr marL="18288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</a:pPr>
            <a:r>
              <a:rPr lang="en-US" sz="1200" b="1" spc="0" dirty="0">
                <a:solidFill>
                  <a:schemeClr val="tx1"/>
                </a:solidFill>
                <a:latin typeface="Montserrat" panose="00000500000000000000" pitchFamily="2" charset="0"/>
              </a:rPr>
              <a:t>TRAÇÃO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9CAE8729-A90B-0D51-93A4-BB6576034781}"/>
              </a:ext>
            </a:extLst>
          </p:cNvPr>
          <p:cNvSpPr txBox="1">
            <a:spLocks/>
          </p:cNvSpPr>
          <p:nvPr/>
        </p:nvSpPr>
        <p:spPr>
          <a:xfrm>
            <a:off x="9419753" y="1651000"/>
            <a:ext cx="1790365" cy="737184"/>
          </a:xfrm>
          <a:prstGeom prst="rect">
            <a:avLst/>
          </a:prstGeom>
          <a:noFill/>
        </p:spPr>
        <p:txBody>
          <a:bodyPr bIns="0" anchor="ctr" anchorCtr="0"/>
          <a:lstStyle>
            <a:defPPr>
              <a:defRPr lang="pt-BR"/>
            </a:defPPr>
            <a:lvl1pPr indent="0" algn="ctr" defTabSz="914400">
              <a:lnSpc>
                <a:spcPct val="120000"/>
              </a:lnSpc>
              <a:spcBef>
                <a:spcPts val="1000"/>
              </a:spcBef>
              <a:buFontTx/>
              <a:buNone/>
              <a:defRPr sz="1000" b="0" spc="100" baseline="0">
                <a:solidFill>
                  <a:srgbClr val="75787B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2pPr>
            <a:lvl3pPr marL="9144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3pPr>
            <a:lvl4pPr marL="13716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4pPr>
            <a:lvl5pPr marL="18288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</a:pPr>
            <a:r>
              <a:rPr lang="en-US" sz="1200" b="1" spc="0" dirty="0">
                <a:solidFill>
                  <a:schemeClr val="tx1"/>
                </a:solidFill>
                <a:latin typeface="Montserrat" panose="00000500000000000000" pitchFamily="2" charset="0"/>
              </a:rPr>
              <a:t>ESCALA</a:t>
            </a:r>
          </a:p>
        </p:txBody>
      </p:sp>
      <p:sp>
        <p:nvSpPr>
          <p:cNvPr id="27" name="Retângulo 22">
            <a:extLst>
              <a:ext uri="{FF2B5EF4-FFF2-40B4-BE49-F238E27FC236}">
                <a16:creationId xmlns:a16="http://schemas.microsoft.com/office/drawing/2014/main" id="{358EBA6C-1446-41C6-F96F-43AF1C8D0D63}"/>
              </a:ext>
            </a:extLst>
          </p:cNvPr>
          <p:cNvSpPr/>
          <p:nvPr/>
        </p:nvSpPr>
        <p:spPr>
          <a:xfrm>
            <a:off x="5186094" y="4124632"/>
            <a:ext cx="3188607" cy="1354919"/>
          </a:xfrm>
          <a:prstGeom prst="roundRect">
            <a:avLst/>
          </a:prstGeom>
          <a:noFill/>
          <a:ln w="19050">
            <a:solidFill>
              <a:srgbClr val="917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1100" b="1">
              <a:solidFill>
                <a:prstClr val="white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F3E882D9-6D3A-FAB7-0AA5-7EEBE1B71E0F}"/>
              </a:ext>
            </a:extLst>
          </p:cNvPr>
          <p:cNvSpPr txBox="1">
            <a:spLocks/>
          </p:cNvSpPr>
          <p:nvPr/>
        </p:nvSpPr>
        <p:spPr>
          <a:xfrm>
            <a:off x="6238902" y="4225407"/>
            <a:ext cx="1082991" cy="1133070"/>
          </a:xfrm>
          <a:prstGeom prst="rect">
            <a:avLst/>
          </a:prstGeom>
          <a:noFill/>
        </p:spPr>
        <p:txBody>
          <a:bodyPr bIns="0" anchor="ctr" anchorCtr="0"/>
          <a:lstStyle>
            <a:defPPr>
              <a:defRPr lang="pt-BR"/>
            </a:defPPr>
            <a:lvl1pPr indent="0" algn="ctr" defTabSz="914400">
              <a:lnSpc>
                <a:spcPct val="120000"/>
              </a:lnSpc>
              <a:spcBef>
                <a:spcPts val="1000"/>
              </a:spcBef>
              <a:buFontTx/>
              <a:buNone/>
              <a:defRPr sz="1000" b="0" spc="100" baseline="0">
                <a:solidFill>
                  <a:srgbClr val="75787B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2pPr>
            <a:lvl3pPr marL="9144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3pPr>
            <a:lvl4pPr marL="13716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4pPr>
            <a:lvl5pPr marL="1828800" indent="0" defTabSz="914400">
              <a:lnSpc>
                <a:spcPts val="3060"/>
              </a:lnSpc>
              <a:spcBef>
                <a:spcPts val="500"/>
              </a:spcBef>
              <a:buFontTx/>
              <a:buNone/>
              <a:defRPr sz="2800" b="1">
                <a:solidFill>
                  <a:srgbClr val="4B6375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</a:pPr>
            <a:r>
              <a:rPr lang="en-US" sz="1200" b="1" spc="0" dirty="0">
                <a:solidFill>
                  <a:schemeClr val="tx1"/>
                </a:solidFill>
                <a:latin typeface="Montserrat" panose="00000500000000000000" pitchFamily="2" charset="0"/>
              </a:rPr>
              <a:t>PARCERIA</a:t>
            </a:r>
          </a:p>
        </p:txBody>
      </p:sp>
      <p:sp>
        <p:nvSpPr>
          <p:cNvPr id="30" name="Retângulo 14">
            <a:extLst>
              <a:ext uri="{FF2B5EF4-FFF2-40B4-BE49-F238E27FC236}">
                <a16:creationId xmlns:a16="http://schemas.microsoft.com/office/drawing/2014/main" id="{AA382929-06D8-10CD-EC85-6F69E7ECD386}"/>
              </a:ext>
            </a:extLst>
          </p:cNvPr>
          <p:cNvSpPr/>
          <p:nvPr/>
        </p:nvSpPr>
        <p:spPr>
          <a:xfrm>
            <a:off x="2258467" y="1367548"/>
            <a:ext cx="2301848" cy="1354923"/>
          </a:xfrm>
          <a:prstGeom prst="roundRect">
            <a:avLst/>
          </a:prstGeom>
          <a:noFill/>
          <a:ln w="19050">
            <a:solidFill>
              <a:srgbClr val="917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2400" b="1" dirty="0">
              <a:solidFill>
                <a:prstClr val="white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7EC6F48-C2FD-95B5-A117-913DE72A3052}"/>
              </a:ext>
            </a:extLst>
          </p:cNvPr>
          <p:cNvSpPr txBox="1">
            <a:spLocks/>
          </p:cNvSpPr>
          <p:nvPr/>
        </p:nvSpPr>
        <p:spPr>
          <a:xfrm>
            <a:off x="2571830" y="1790725"/>
            <a:ext cx="1675122" cy="457734"/>
          </a:xfrm>
          <a:prstGeom prst="roundRect">
            <a:avLst/>
          </a:prstGeom>
          <a:noFill/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kern="120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IDEIA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4BC2CC4D-7BC8-5914-6328-F270C2E9DA24}"/>
              </a:ext>
            </a:extLst>
          </p:cNvPr>
          <p:cNvGrpSpPr/>
          <p:nvPr/>
        </p:nvGrpSpPr>
        <p:grpSpPr>
          <a:xfrm>
            <a:off x="726144" y="1367548"/>
            <a:ext cx="1673910" cy="1354918"/>
            <a:chOff x="726144" y="1525222"/>
            <a:chExt cx="1673910" cy="1354918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8100000" scaled="1"/>
          </a:gradFill>
        </p:grpSpPr>
        <p:sp>
          <p:nvSpPr>
            <p:cNvPr id="35" name="Retângulo 5">
              <a:extLst>
                <a:ext uri="{FF2B5EF4-FFF2-40B4-BE49-F238E27FC236}">
                  <a16:creationId xmlns:a16="http://schemas.microsoft.com/office/drawing/2014/main" id="{92E0D15B-168C-082B-4D50-500A5992BA00}"/>
                </a:ext>
              </a:extLst>
            </p:cNvPr>
            <p:cNvSpPr/>
            <p:nvPr/>
          </p:nvSpPr>
          <p:spPr>
            <a:xfrm>
              <a:off x="726144" y="1525222"/>
              <a:ext cx="1532324" cy="1354918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pt-BR" sz="2400" b="1">
                <a:solidFill>
                  <a:prstClr val="white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" name="Retângulo 57">
              <a:extLst>
                <a:ext uri="{FF2B5EF4-FFF2-40B4-BE49-F238E27FC236}">
                  <a16:creationId xmlns:a16="http://schemas.microsoft.com/office/drawing/2014/main" id="{E2F855FD-861C-2171-6281-E8069A2B9990}"/>
                </a:ext>
              </a:extLst>
            </p:cNvPr>
            <p:cNvSpPr/>
            <p:nvPr/>
          </p:nvSpPr>
          <p:spPr>
            <a:xfrm rot="18900000">
              <a:off x="2013791" y="2009188"/>
              <a:ext cx="386263" cy="3484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pt-BR" sz="2400" b="1" dirty="0">
                <a:solidFill>
                  <a:prstClr val="white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CA2FB2B1-8418-A824-39DC-B9F118E17F4F}"/>
              </a:ext>
            </a:extLst>
          </p:cNvPr>
          <p:cNvSpPr txBox="1">
            <a:spLocks/>
          </p:cNvSpPr>
          <p:nvPr/>
        </p:nvSpPr>
        <p:spPr>
          <a:xfrm>
            <a:off x="779933" y="1598171"/>
            <a:ext cx="1417238" cy="867701"/>
          </a:xfrm>
          <a:prstGeom prst="roundRect">
            <a:avLst/>
          </a:prstGeom>
          <a:noFill/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kern="120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MATURIDADE DA STARTUP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95A693FB-B11E-8ADE-83DD-6785862D6AAE}"/>
              </a:ext>
            </a:extLst>
          </p:cNvPr>
          <p:cNvSpPr txBox="1">
            <a:spLocks/>
          </p:cNvSpPr>
          <p:nvPr/>
        </p:nvSpPr>
        <p:spPr>
          <a:xfrm>
            <a:off x="2798301" y="4573220"/>
            <a:ext cx="1846211" cy="457734"/>
          </a:xfrm>
          <a:prstGeom prst="roundRect">
            <a:avLst/>
          </a:prstGeom>
          <a:noFill/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kern="120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CONTRATAÇÃO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37947CEC-6A5A-83BA-31EF-5FED0EB182AF}"/>
              </a:ext>
            </a:extLst>
          </p:cNvPr>
          <p:cNvSpPr txBox="1">
            <a:spLocks/>
          </p:cNvSpPr>
          <p:nvPr/>
        </p:nvSpPr>
        <p:spPr>
          <a:xfrm>
            <a:off x="9084670" y="4573220"/>
            <a:ext cx="1675122" cy="457734"/>
          </a:xfrm>
          <a:prstGeom prst="roundRect">
            <a:avLst/>
          </a:prstGeom>
          <a:noFill/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kern="120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060"/>
              </a:lnSpc>
              <a:spcBef>
                <a:spcPts val="500"/>
              </a:spcBef>
              <a:buFontTx/>
              <a:buNone/>
              <a:defRPr sz="2800" b="1" kern="1200">
                <a:solidFill>
                  <a:srgbClr val="4B63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COCRIAÇÃO</a:t>
            </a:r>
          </a:p>
        </p:txBody>
      </p:sp>
    </p:spTree>
    <p:extLst>
      <p:ext uri="{BB962C8B-B14F-4D97-AF65-F5344CB8AC3E}">
        <p14:creationId xmlns:p14="http://schemas.microsoft.com/office/powerpoint/2010/main" val="2299940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57EC8B-80FE-4C24-96D6-4E087068E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aee5329c-066a-4f26-a2c8-b375c9a21a0b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ca24610a-89d8-41ed-9d17-0839b3811cc0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24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Tema do Office</vt:lpstr>
      <vt:lpstr>1_Personalizar design</vt:lpstr>
      <vt:lpstr>1_Tema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2025-03-21T15:44:33Z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