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</p:sldMasterIdLst>
  <p:notesMasterIdLst>
    <p:notesMasterId r:id="rId9"/>
  </p:notesMasterIdLst>
  <p:handoutMasterIdLst>
    <p:handoutMasterId r:id="rId10"/>
  </p:handoutMasterIdLst>
  <p:sldIdLst>
    <p:sldId id="2147376702" r:id="rId7"/>
    <p:sldId id="2147376699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2"/>
            <p14:sldId id="21473766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59D5"/>
    <a:srgbClr val="033C73"/>
    <a:srgbClr val="917BE4"/>
    <a:srgbClr val="1BBFFF"/>
    <a:srgbClr val="B733FC"/>
    <a:srgbClr val="012965"/>
    <a:srgbClr val="8800CC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D8E09D-2707-484A-BE3A-466D12768981}" v="5" dt="2025-03-25T05:47:33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23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8AE7-F5E8-434B-A49F-2FC8F6FC9E4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235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25/03/2025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0.svg"/><Relationship Id="rId4" Type="http://schemas.openxmlformats.org/officeDocument/2006/relationships/image" Target="../media/image4.png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B736169A-8E28-A91F-F283-72E8CB373F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5" name="Imagem 4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72E215B3-29BF-7539-D89A-962C00C46A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6" t="26269" r="63156" b="5851"/>
          <a:stretch/>
        </p:blipFill>
        <p:spPr>
          <a:xfrm>
            <a:off x="6972038" y="0"/>
            <a:ext cx="5219961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6260D8EF-AFFF-A114-894D-3926540685C4}"/>
              </a:ext>
            </a:extLst>
          </p:cNvPr>
          <p:cNvSpPr txBox="1"/>
          <p:nvPr/>
        </p:nvSpPr>
        <p:spPr>
          <a:xfrm>
            <a:off x="867589" y="987985"/>
            <a:ext cx="5089849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Go </a:t>
            </a:r>
            <a:r>
              <a:rPr kumimoji="0" lang="pt-BR" sz="5400" b="1" i="0" u="none" strike="noStrike" kern="1200" cap="none" spc="0" normalizeH="0" baseline="0" noProof="0" dirty="0" err="1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to</a:t>
            </a:r>
            <a:br>
              <a:rPr kumimoji="0" lang="pt-BR" sz="54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</a:br>
            <a:r>
              <a:rPr kumimoji="0" lang="pt-BR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Tahoma"/>
                <a:cs typeface="Arial"/>
              </a:rPr>
              <a:t>Market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C3F998AF-83A5-2B81-E85B-C5075BF17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8" name="Imagem 7" descr="Uma imagem contendo Texto&#10;&#10;Descrição gerada automaticamente">
            <a:extLst>
              <a:ext uri="{FF2B5EF4-FFF2-40B4-BE49-F238E27FC236}">
                <a16:creationId xmlns:a16="http://schemas.microsoft.com/office/drawing/2014/main" id="{D9AD0EFC-9CCA-0415-A228-AC24E91B15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9" name="Imagem 8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E6C7131-8AFE-76D4-AE4B-D7E32C37F90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19D7642-A9B6-272D-C7F6-6D60589C4D7A}"/>
              </a:ext>
            </a:extLst>
          </p:cNvPr>
          <p:cNvSpPr txBox="1"/>
          <p:nvPr/>
        </p:nvSpPr>
        <p:spPr>
          <a:xfrm>
            <a:off x="867589" y="2234191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11" name="Imagem 10" descr="Tela de computador com imagem de pessoas&#10;&#10;O conteúdo gerado por IA pode estar incorreto.">
            <a:extLst>
              <a:ext uri="{FF2B5EF4-FFF2-40B4-BE49-F238E27FC236}">
                <a16:creationId xmlns:a16="http://schemas.microsoft.com/office/drawing/2014/main" id="{3DAF3A12-CAE4-DBFA-DD56-800808DAE6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26952" y="1239666"/>
            <a:ext cx="5125405" cy="46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20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0AD51BBE-DBE1-87A3-A276-F06D34A35AE7}"/>
              </a:ext>
            </a:extLst>
          </p:cNvPr>
          <p:cNvSpPr/>
          <p:nvPr/>
        </p:nvSpPr>
        <p:spPr>
          <a:xfrm>
            <a:off x="289851" y="277265"/>
            <a:ext cx="11612298" cy="5767061"/>
          </a:xfrm>
          <a:prstGeom prst="roundRect">
            <a:avLst>
              <a:gd name="adj" fmla="val 5739"/>
            </a:avLst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pt-BR" sz="1000">
              <a:solidFill>
                <a:schemeClr val="tx1"/>
              </a:solidFill>
              <a:latin typeface="Montserrat" panose="00000500000000000000" pitchFamily="2" charset="0"/>
              <a:cs typeface="Calibri"/>
            </a:endParaRPr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4269A407-5AAF-320B-557E-C5A311725B7C}"/>
              </a:ext>
            </a:extLst>
          </p:cNvPr>
          <p:cNvSpPr/>
          <p:nvPr/>
        </p:nvSpPr>
        <p:spPr>
          <a:xfrm>
            <a:off x="269531" y="171351"/>
            <a:ext cx="11612297" cy="822481"/>
          </a:xfrm>
          <a:prstGeom prst="roundRect">
            <a:avLst/>
          </a:prstGeom>
          <a:solidFill>
            <a:srgbClr val="917B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Montserrat" panose="00000500000000000000" pitchFamily="2" charset="0"/>
            </a:endParaRPr>
          </a:p>
        </p:txBody>
      </p:sp>
      <p:sp>
        <p:nvSpPr>
          <p:cNvPr id="18" name="Google Shape;555;p62">
            <a:extLst>
              <a:ext uri="{FF2B5EF4-FFF2-40B4-BE49-F238E27FC236}">
                <a16:creationId xmlns:a16="http://schemas.microsoft.com/office/drawing/2014/main" id="{5076C4AF-EDE5-76A4-58D3-5EEEB9E37113}"/>
              </a:ext>
            </a:extLst>
          </p:cNvPr>
          <p:cNvSpPr txBox="1"/>
          <p:nvPr/>
        </p:nvSpPr>
        <p:spPr>
          <a:xfrm>
            <a:off x="446126" y="188538"/>
            <a:ext cx="5167600" cy="769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SzPts val="800"/>
            </a:pPr>
            <a:r>
              <a:rPr lang="pt-BR" sz="1467" b="1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Nome do projeto:</a:t>
            </a:r>
          </a:p>
          <a:p>
            <a:pPr algn="just">
              <a:lnSpc>
                <a:spcPct val="150000"/>
              </a:lnSpc>
              <a:buClr>
                <a:srgbClr val="000000"/>
              </a:buClr>
              <a:buSzPts val="800"/>
            </a:pPr>
            <a:r>
              <a:rPr lang="pt-BR" sz="1467" b="1" dirty="0">
                <a:solidFill>
                  <a:schemeClr val="lt1"/>
                </a:solidFill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Time:</a:t>
            </a:r>
            <a:endParaRPr sz="2400" b="1" dirty="0">
              <a:solidFill>
                <a:schemeClr val="lt1"/>
              </a:solidFill>
              <a:latin typeface="Montserrat" panose="00000500000000000000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25" name="Picture 2" descr="Boston Scientific - Wikipedia">
            <a:extLst>
              <a:ext uri="{FF2B5EF4-FFF2-40B4-BE49-F238E27FC236}">
                <a16:creationId xmlns:a16="http://schemas.microsoft.com/office/drawing/2014/main" id="{561C288D-1AF7-984F-B8BD-D29E3024B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839" y="283746"/>
            <a:ext cx="870778" cy="3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Retângulo 148">
            <a:extLst>
              <a:ext uri="{FF2B5EF4-FFF2-40B4-BE49-F238E27FC236}">
                <a16:creationId xmlns:a16="http://schemas.microsoft.com/office/drawing/2014/main" id="{E86CEC32-7412-6916-42E1-1885072E5565}"/>
              </a:ext>
            </a:extLst>
          </p:cNvPr>
          <p:cNvSpPr/>
          <p:nvPr/>
        </p:nvSpPr>
        <p:spPr>
          <a:xfrm>
            <a:off x="3557162" y="5960932"/>
            <a:ext cx="5240593" cy="8242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/>
              <a:t>Ândria</a:t>
            </a:r>
            <a:r>
              <a:rPr lang="pt-BR" dirty="0"/>
              <a:t>, esse tem muito potencial para ser melhorado</a:t>
            </a:r>
          </a:p>
        </p:txBody>
      </p:sp>
      <p:sp>
        <p:nvSpPr>
          <p:cNvPr id="150" name="Retângulo: Cantos Arredondados 149">
            <a:extLst>
              <a:ext uri="{FF2B5EF4-FFF2-40B4-BE49-F238E27FC236}">
                <a16:creationId xmlns:a16="http://schemas.microsoft.com/office/drawing/2014/main" id="{D5077DFC-6031-05A4-64E6-940383F87E82}"/>
              </a:ext>
            </a:extLst>
          </p:cNvPr>
          <p:cNvSpPr/>
          <p:nvPr/>
        </p:nvSpPr>
        <p:spPr>
          <a:xfrm>
            <a:off x="1295365" y="3833867"/>
            <a:ext cx="4262625" cy="1679633"/>
          </a:xfrm>
          <a:prstGeom prst="roundRect">
            <a:avLst>
              <a:gd name="adj" fmla="val 12746"/>
            </a:avLst>
          </a:prstGeom>
          <a:solidFill>
            <a:schemeClr val="bg1"/>
          </a:solidFill>
          <a:ln>
            <a:solidFill>
              <a:srgbClr val="1E1F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latin typeface="Century Gothic" panose="020B0502020202020204" pitchFamily="34" charset="0"/>
            </a:endParaRPr>
          </a:p>
        </p:txBody>
      </p:sp>
      <p:sp>
        <p:nvSpPr>
          <p:cNvPr id="151" name="Retângulo: Cantos Arredondados 150">
            <a:extLst>
              <a:ext uri="{FF2B5EF4-FFF2-40B4-BE49-F238E27FC236}">
                <a16:creationId xmlns:a16="http://schemas.microsoft.com/office/drawing/2014/main" id="{8B0CADBC-B1DE-FD2B-DEB5-76F710029A2B}"/>
              </a:ext>
            </a:extLst>
          </p:cNvPr>
          <p:cNvSpPr/>
          <p:nvPr/>
        </p:nvSpPr>
        <p:spPr>
          <a:xfrm>
            <a:off x="6666101" y="3833867"/>
            <a:ext cx="4263308" cy="1679633"/>
          </a:xfrm>
          <a:prstGeom prst="roundRect">
            <a:avLst>
              <a:gd name="adj" fmla="val 12746"/>
            </a:avLst>
          </a:prstGeom>
          <a:solidFill>
            <a:schemeClr val="bg1"/>
          </a:solidFill>
          <a:ln>
            <a:solidFill>
              <a:srgbClr val="3485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latin typeface="Century Gothic" panose="020B0502020202020204" pitchFamily="34" charset="0"/>
            </a:endParaRPr>
          </a:p>
        </p:txBody>
      </p:sp>
      <p:sp>
        <p:nvSpPr>
          <p:cNvPr id="152" name="Retângulo: Cantos Arredondados 151">
            <a:extLst>
              <a:ext uri="{FF2B5EF4-FFF2-40B4-BE49-F238E27FC236}">
                <a16:creationId xmlns:a16="http://schemas.microsoft.com/office/drawing/2014/main" id="{7E1FE041-0DB6-F1A1-80A0-DE4F4E75A3B2}"/>
              </a:ext>
            </a:extLst>
          </p:cNvPr>
          <p:cNvSpPr/>
          <p:nvPr/>
        </p:nvSpPr>
        <p:spPr>
          <a:xfrm>
            <a:off x="1294774" y="1723810"/>
            <a:ext cx="4262625" cy="1679633"/>
          </a:xfrm>
          <a:prstGeom prst="roundRect">
            <a:avLst>
              <a:gd name="adj" fmla="val 12746"/>
            </a:avLst>
          </a:prstGeom>
          <a:solidFill>
            <a:schemeClr val="bg1"/>
          </a:solidFill>
          <a:ln>
            <a:solidFill>
              <a:srgbClr val="88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latin typeface="Century Gothic" panose="020B0502020202020204" pitchFamily="34" charset="0"/>
            </a:endParaRPr>
          </a:p>
        </p:txBody>
      </p:sp>
      <p:sp>
        <p:nvSpPr>
          <p:cNvPr id="153" name="Retângulo: Cantos Arredondados 152">
            <a:extLst>
              <a:ext uri="{FF2B5EF4-FFF2-40B4-BE49-F238E27FC236}">
                <a16:creationId xmlns:a16="http://schemas.microsoft.com/office/drawing/2014/main" id="{A71E0971-E418-7C7A-7168-17560F82D95B}"/>
              </a:ext>
            </a:extLst>
          </p:cNvPr>
          <p:cNvSpPr/>
          <p:nvPr/>
        </p:nvSpPr>
        <p:spPr>
          <a:xfrm>
            <a:off x="6666101" y="1723810"/>
            <a:ext cx="4263308" cy="1679633"/>
          </a:xfrm>
          <a:prstGeom prst="roundRect">
            <a:avLst>
              <a:gd name="adj" fmla="val 12746"/>
            </a:avLst>
          </a:prstGeom>
          <a:solidFill>
            <a:schemeClr val="bg1"/>
          </a:solidFill>
          <a:ln>
            <a:solidFill>
              <a:srgbClr val="0129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latin typeface="Century Gothic" panose="020B0502020202020204" pitchFamily="34" charset="0"/>
            </a:endParaRPr>
          </a:p>
        </p:txBody>
      </p:sp>
      <p:sp>
        <p:nvSpPr>
          <p:cNvPr id="154" name="Semicírculo 153">
            <a:extLst>
              <a:ext uri="{FF2B5EF4-FFF2-40B4-BE49-F238E27FC236}">
                <a16:creationId xmlns:a16="http://schemas.microsoft.com/office/drawing/2014/main" id="{7DF9C0D3-10FE-FF9E-41B2-9B7A44E0170E}"/>
              </a:ext>
            </a:extLst>
          </p:cNvPr>
          <p:cNvSpPr/>
          <p:nvPr/>
        </p:nvSpPr>
        <p:spPr>
          <a:xfrm>
            <a:off x="5101578" y="2501412"/>
            <a:ext cx="2078938" cy="1972434"/>
          </a:xfrm>
          <a:prstGeom prst="blockArc">
            <a:avLst>
              <a:gd name="adj1" fmla="val 16221619"/>
              <a:gd name="adj2" fmla="val 123480"/>
              <a:gd name="adj3" fmla="val 20177"/>
            </a:avLst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5" name="Semicírculo 154">
            <a:extLst>
              <a:ext uri="{FF2B5EF4-FFF2-40B4-BE49-F238E27FC236}">
                <a16:creationId xmlns:a16="http://schemas.microsoft.com/office/drawing/2014/main" id="{11901079-70D3-FB37-339E-AE8399BF62D6}"/>
              </a:ext>
            </a:extLst>
          </p:cNvPr>
          <p:cNvSpPr/>
          <p:nvPr/>
        </p:nvSpPr>
        <p:spPr>
          <a:xfrm rot="5400000">
            <a:off x="5170354" y="2691457"/>
            <a:ext cx="2078938" cy="1972434"/>
          </a:xfrm>
          <a:prstGeom prst="blockArc">
            <a:avLst>
              <a:gd name="adj1" fmla="val 16221619"/>
              <a:gd name="adj2" fmla="val 123480"/>
              <a:gd name="adj3" fmla="val 20177"/>
            </a:avLst>
          </a:prstGeom>
          <a:solidFill>
            <a:srgbClr val="348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Semicírculo 155">
            <a:extLst>
              <a:ext uri="{FF2B5EF4-FFF2-40B4-BE49-F238E27FC236}">
                <a16:creationId xmlns:a16="http://schemas.microsoft.com/office/drawing/2014/main" id="{F3EEC597-4507-523E-081D-69F1907DA4B1}"/>
              </a:ext>
            </a:extLst>
          </p:cNvPr>
          <p:cNvSpPr/>
          <p:nvPr/>
        </p:nvSpPr>
        <p:spPr>
          <a:xfrm flipH="1">
            <a:off x="4969604" y="2489156"/>
            <a:ext cx="2078938" cy="1972434"/>
          </a:xfrm>
          <a:prstGeom prst="blockArc">
            <a:avLst>
              <a:gd name="adj1" fmla="val 16221619"/>
              <a:gd name="adj2" fmla="val 123480"/>
              <a:gd name="adj3" fmla="val 20177"/>
            </a:avLst>
          </a:prstGeom>
          <a:solidFill>
            <a:srgbClr val="88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7" name="Semicírculo 156">
            <a:extLst>
              <a:ext uri="{FF2B5EF4-FFF2-40B4-BE49-F238E27FC236}">
                <a16:creationId xmlns:a16="http://schemas.microsoft.com/office/drawing/2014/main" id="{DFCFD013-F229-CAB3-1ECB-D5E6824A9429}"/>
              </a:ext>
            </a:extLst>
          </p:cNvPr>
          <p:cNvSpPr/>
          <p:nvPr/>
        </p:nvSpPr>
        <p:spPr>
          <a:xfrm rot="16200000" flipH="1">
            <a:off x="4899277" y="2679200"/>
            <a:ext cx="2078938" cy="1972434"/>
          </a:xfrm>
          <a:prstGeom prst="blockArc">
            <a:avLst>
              <a:gd name="adj1" fmla="val 16221619"/>
              <a:gd name="adj2" fmla="val 123480"/>
              <a:gd name="adj3" fmla="val 20177"/>
            </a:avLst>
          </a:prstGeom>
          <a:solidFill>
            <a:srgbClr val="1E1F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82E870FF-4776-E662-845E-52283D65866E}"/>
              </a:ext>
            </a:extLst>
          </p:cNvPr>
          <p:cNvSpPr/>
          <p:nvPr/>
        </p:nvSpPr>
        <p:spPr>
          <a:xfrm>
            <a:off x="5285221" y="2827297"/>
            <a:ext cx="1579678" cy="15796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1500" b="1">
              <a:latin typeface="Century Gothic" panose="020B0502020202020204" pitchFamily="34" charset="0"/>
            </a:endParaRPr>
          </a:p>
        </p:txBody>
      </p:sp>
      <p:sp>
        <p:nvSpPr>
          <p:cNvPr id="159" name="Rectangle 32">
            <a:extLst>
              <a:ext uri="{FF2B5EF4-FFF2-40B4-BE49-F238E27FC236}">
                <a16:creationId xmlns:a16="http://schemas.microsoft.com/office/drawing/2014/main" id="{3DBD68AF-A061-535A-6993-77780A2C0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112" y="1821095"/>
            <a:ext cx="3829948" cy="2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313" b="1">
                <a:solidFill>
                  <a:srgbClr val="8800CC"/>
                </a:solidFill>
                <a:latin typeface="Century Gothic" panose="020B0502020202020204" pitchFamily="34" charset="0"/>
              </a:rPr>
              <a:t>ONDE VAMOS ENCONTRAR OS CLIENTES?</a:t>
            </a:r>
            <a:endParaRPr lang="pt-BR" altLang="en-US" sz="750">
              <a:solidFill>
                <a:srgbClr val="8800CC"/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Rectangle 32">
            <a:extLst>
              <a:ext uri="{FF2B5EF4-FFF2-40B4-BE49-F238E27FC236}">
                <a16:creationId xmlns:a16="http://schemas.microsoft.com/office/drawing/2014/main" id="{D5D58C34-D8C3-35E5-996A-1BDBBE5361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89" y="5028091"/>
            <a:ext cx="4370832" cy="4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313" b="1">
                <a:solidFill>
                  <a:srgbClr val="1E1F48"/>
                </a:solidFill>
                <a:latin typeface="Century Gothic" panose="020B0502020202020204" pitchFamily="34" charset="0"/>
              </a:rPr>
              <a:t>QUEM SÃO OS AGENTES NO PROCESSO </a:t>
            </a:r>
          </a:p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313" b="1">
                <a:solidFill>
                  <a:srgbClr val="1E1F48"/>
                </a:solidFill>
                <a:latin typeface="Century Gothic" panose="020B0502020202020204" pitchFamily="34" charset="0"/>
              </a:rPr>
              <a:t>DE COMPRA?</a:t>
            </a:r>
          </a:p>
        </p:txBody>
      </p:sp>
      <p:sp>
        <p:nvSpPr>
          <p:cNvPr id="161" name="Rectangle 32">
            <a:extLst>
              <a:ext uri="{FF2B5EF4-FFF2-40B4-BE49-F238E27FC236}">
                <a16:creationId xmlns:a16="http://schemas.microsoft.com/office/drawing/2014/main" id="{E47045C9-7749-0011-2DF3-DF915599B4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900" y="1821095"/>
            <a:ext cx="3214842" cy="2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313" b="1">
                <a:solidFill>
                  <a:srgbClr val="012965"/>
                </a:solidFill>
                <a:latin typeface="Century Gothic" panose="020B0502020202020204" pitchFamily="34" charset="0"/>
              </a:rPr>
              <a:t>QUAL O CANAL DE VENDA?</a:t>
            </a:r>
          </a:p>
        </p:txBody>
      </p:sp>
      <p:sp>
        <p:nvSpPr>
          <p:cNvPr id="162" name="Rectangle 32">
            <a:extLst>
              <a:ext uri="{FF2B5EF4-FFF2-40B4-BE49-F238E27FC236}">
                <a16:creationId xmlns:a16="http://schemas.microsoft.com/office/drawing/2014/main" id="{437EA015-91EF-9C19-3E81-0D3A7B13A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4899" y="5014125"/>
            <a:ext cx="3772239" cy="40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en-US" sz="1313" b="1">
                <a:solidFill>
                  <a:srgbClr val="3485FE"/>
                </a:solidFill>
                <a:latin typeface="Century Gothic" panose="020B0502020202020204" pitchFamily="34" charset="0"/>
              </a:rPr>
              <a:t>QUAL A MELHOR FORMA DE SE COMUNICAR COM OS CLIENTES?</a:t>
            </a:r>
          </a:p>
        </p:txBody>
      </p:sp>
      <p:sp>
        <p:nvSpPr>
          <p:cNvPr id="163" name="CaixaDeTexto 14">
            <a:extLst>
              <a:ext uri="{FF2B5EF4-FFF2-40B4-BE49-F238E27FC236}">
                <a16:creationId xmlns:a16="http://schemas.microsoft.com/office/drawing/2014/main" id="{7387C42A-F633-BB49-0979-3052AE2511A7}"/>
              </a:ext>
            </a:extLst>
          </p:cNvPr>
          <p:cNvSpPr txBox="1"/>
          <p:nvPr/>
        </p:nvSpPr>
        <p:spPr>
          <a:xfrm>
            <a:off x="5386679" y="3238289"/>
            <a:ext cx="1343742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2625"/>
              </a:lnSpc>
            </a:pPr>
            <a:r>
              <a:rPr lang="pt-BR" sz="2250" b="1">
                <a:solidFill>
                  <a:srgbClr val="8800CC"/>
                </a:solidFill>
                <a:latin typeface="Century Gothic" panose="020B0502020202020204" pitchFamily="34" charset="0"/>
              </a:rPr>
              <a:t>GO TO MARKET</a:t>
            </a:r>
          </a:p>
        </p:txBody>
      </p:sp>
      <p:pic>
        <p:nvPicPr>
          <p:cNvPr id="164" name="Picture 2">
            <a:extLst>
              <a:ext uri="{FF2B5EF4-FFF2-40B4-BE49-F238E27FC236}">
                <a16:creationId xmlns:a16="http://schemas.microsoft.com/office/drawing/2014/main" id="{09D4599F-73AD-0C7F-DBDD-2B6FA8D8C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368" y="2788419"/>
            <a:ext cx="250031" cy="2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" name="Picture 3">
            <a:extLst>
              <a:ext uri="{FF2B5EF4-FFF2-40B4-BE49-F238E27FC236}">
                <a16:creationId xmlns:a16="http://schemas.microsoft.com/office/drawing/2014/main" id="{7B37588A-1AA4-8C4B-3187-8120EED44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737" y="2829389"/>
            <a:ext cx="267891" cy="2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" name="Picture 4">
            <a:extLst>
              <a:ext uri="{FF2B5EF4-FFF2-40B4-BE49-F238E27FC236}">
                <a16:creationId xmlns:a16="http://schemas.microsoft.com/office/drawing/2014/main" id="{865229EE-BF86-0728-771A-CA595A9BE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22" y="4144088"/>
            <a:ext cx="250031" cy="2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5">
            <a:extLst>
              <a:ext uri="{FF2B5EF4-FFF2-40B4-BE49-F238E27FC236}">
                <a16:creationId xmlns:a16="http://schemas.microsoft.com/office/drawing/2014/main" id="{3E9C44DC-162C-73F4-C79F-767918B6A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766" y="4088665"/>
            <a:ext cx="357188" cy="35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0618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40BD5E-C240-44AF-9310-514AD53EAD5E}">
  <ds:schemaRefs>
    <ds:schemaRef ds:uri="aee5329c-066a-4f26-a2c8-b375c9a21a0b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ca24610a-89d8-41ed-9d17-0839b3811cc0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670131C-F2D8-4083-B198-08E732073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56</Words>
  <Application>Microsoft Office PowerPoint</Application>
  <PresentationFormat>Widescreen</PresentationFormat>
  <Paragraphs>12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</vt:i4>
      </vt:variant>
    </vt:vector>
  </HeadingPairs>
  <TitlesOfParts>
    <vt:vector size="5" baseType="lpstr">
      <vt:lpstr>Tema do Office</vt:lpstr>
      <vt:lpstr>1_Personalizar design</vt:lpstr>
      <vt:lpstr>1_Tema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25</cp:revision>
  <dcterms:created xsi:type="dcterms:W3CDTF">2023-01-17T17:16:10Z</dcterms:created>
  <dcterms:modified xsi:type="dcterms:W3CDTF">2025-03-25T13:45:43Z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