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63" r:id="rId5"/>
    <p:sldMasterId id="2147483731" r:id="rId6"/>
    <p:sldMasterId id="2147483851" r:id="rId7"/>
  </p:sldMasterIdLst>
  <p:notesMasterIdLst>
    <p:notesMasterId r:id="rId10"/>
  </p:notesMasterIdLst>
  <p:handoutMasterIdLst>
    <p:handoutMasterId r:id="rId11"/>
  </p:handoutMasterIdLst>
  <p:sldIdLst>
    <p:sldId id="272" r:id="rId8"/>
    <p:sldId id="214737669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72"/>
            <p14:sldId id="21473766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0AA29-E3C9-4267-ACD3-F93C7719C49B}" v="6" dt="2025-03-13T11:35:08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>
        <p:scale>
          <a:sx n="100" d="100"/>
          <a:sy n="100" d="100"/>
        </p:scale>
        <p:origin x="178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8AE7-F5E8-434B-A49F-2FC8F6FC9E4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7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97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pp.innoup.com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6FF96EE6-26CF-7073-B422-43A7B87DC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45ADBFBB-7FA5-A9B2-AE05-C95B14EB4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B98D8FF-F88C-90A5-CB62-F0B379AB5B6E}"/>
              </a:ext>
            </a:extLst>
          </p:cNvPr>
          <p:cNvSpPr txBox="1"/>
          <p:nvPr/>
        </p:nvSpPr>
        <p:spPr>
          <a:xfrm>
            <a:off x="867589" y="862832"/>
            <a:ext cx="5089849" cy="22082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5500"/>
              </a:lnSpc>
              <a:defRPr/>
            </a:pPr>
            <a:r>
              <a:rPr lang="pt-BR" sz="4800" b="1" dirty="0"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latin typeface="Montserrat"/>
                <a:ea typeface="Tahoma"/>
                <a:cs typeface="Arial"/>
              </a:rPr>
              <a:t>Framework </a:t>
            </a:r>
            <a:endParaRPr lang="pt-PT" dirty="0"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</a:gradFill>
              <a:latin typeface="Tahoma"/>
              <a:ea typeface="Tahoma"/>
              <a:cs typeface="Arial"/>
            </a:endParaRPr>
          </a:p>
          <a:p>
            <a:pPr>
              <a:lnSpc>
                <a:spcPts val="5500"/>
              </a:lnSpc>
              <a:defRPr/>
            </a:pPr>
            <a:r>
              <a:rPr lang="pt-BR" sz="4800" b="1" dirty="0">
                <a:solidFill>
                  <a:schemeClr val="bg1"/>
                </a:solidFill>
                <a:latin typeface="Montserrat"/>
                <a:ea typeface="Tahoma"/>
                <a:cs typeface="Arial"/>
              </a:rPr>
              <a:t>de submissão </a:t>
            </a:r>
            <a:endParaRPr lang="pt-PT" dirty="0">
              <a:solidFill>
                <a:schemeClr val="bg1"/>
              </a:solidFill>
              <a:latin typeface="Calibri" panose="020F0502020204030204"/>
              <a:ea typeface="Tahoma"/>
              <a:cs typeface="Arial"/>
            </a:endParaRPr>
          </a:p>
          <a:p>
            <a:pPr>
              <a:lnSpc>
                <a:spcPts val="5500"/>
              </a:lnSpc>
              <a:defRPr/>
            </a:pPr>
            <a:r>
              <a:rPr lang="pt-BR" sz="4800" b="1" dirty="0">
                <a:solidFill>
                  <a:schemeClr val="bg1"/>
                </a:solidFill>
                <a:latin typeface="Montserrat"/>
                <a:ea typeface="Tahoma"/>
                <a:cs typeface="Arial"/>
              </a:rPr>
              <a:t>do desafio</a:t>
            </a:r>
            <a:endParaRPr lang="pt-PT" dirty="0">
              <a:solidFill>
                <a:schemeClr val="bg1"/>
              </a:solidFill>
              <a:ea typeface="Tahoma"/>
              <a:cs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57FFF43-B9CC-923F-0FE3-ED032A2B8A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12BDCA5D-F3D8-CEE3-97F0-FB092DAD8A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Balão colorido em fundo preto&#10;&#10;Descrição gerada automaticamente">
            <a:extLst>
              <a:ext uri="{FF2B5EF4-FFF2-40B4-BE49-F238E27FC236}">
                <a16:creationId xmlns:a16="http://schemas.microsoft.com/office/drawing/2014/main" id="{66BEB178-3EB8-D3C6-4D25-8117A70B6B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7334"/>
          <a:stretch/>
        </p:blipFill>
        <p:spPr>
          <a:xfrm>
            <a:off x="5550195" y="1185432"/>
            <a:ext cx="6641804" cy="5314381"/>
          </a:xfrm>
          <a:prstGeom prst="rect">
            <a:avLst/>
          </a:prstGeom>
        </p:spPr>
      </p:pic>
      <p:pic>
        <p:nvPicPr>
          <p:cNvPr id="10" name="Imagem 9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918F584-E33C-07E9-147A-ED2FFB1BC2A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4FC4221-9E8C-3E9D-8451-C82D306BFB97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8" name="Retângulo: Cantos Superiores Arredondados 7">
            <a:extLst>
              <a:ext uri="{FF2B5EF4-FFF2-40B4-BE49-F238E27FC236}">
                <a16:creationId xmlns:a16="http://schemas.microsoft.com/office/drawing/2014/main" id="{F7D8E42A-CC13-FD84-17C3-99789C8CDBC8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ontserrat" panose="00000500000000000000" pitchFamily="2" charset="0"/>
            </a:endParaRPr>
          </a:p>
        </p:txBody>
      </p:sp>
      <p:sp>
        <p:nvSpPr>
          <p:cNvPr id="16" name="Google Shape;474;p58">
            <a:extLst>
              <a:ext uri="{FF2B5EF4-FFF2-40B4-BE49-F238E27FC236}">
                <a16:creationId xmlns:a16="http://schemas.microsoft.com/office/drawing/2014/main" id="{A00EE7BA-87D6-8700-6F8D-931D75C3D6C9}"/>
              </a:ext>
            </a:extLst>
          </p:cNvPr>
          <p:cNvSpPr txBox="1"/>
          <p:nvPr/>
        </p:nvSpPr>
        <p:spPr>
          <a:xfrm>
            <a:off x="697687" y="2006019"/>
            <a:ext cx="2976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Nome do desafio</a:t>
            </a:r>
            <a:endParaRPr sz="1400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55;g13232dfa5b7_0_352">
            <a:extLst>
              <a:ext uri="{FF2B5EF4-FFF2-40B4-BE49-F238E27FC236}">
                <a16:creationId xmlns:a16="http://schemas.microsoft.com/office/drawing/2014/main" id="{65FD3760-729D-B797-D1EF-5CAA1DD3C3F1}"/>
              </a:ext>
            </a:extLst>
          </p:cNvPr>
          <p:cNvSpPr txBox="1"/>
          <p:nvPr/>
        </p:nvSpPr>
        <p:spPr>
          <a:xfrm>
            <a:off x="697687" y="2316758"/>
            <a:ext cx="484830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5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Escreva o nome do desafio trazido.</a:t>
            </a:r>
            <a:endParaRPr lang="pt-BR" sz="1400" b="0" u="none" strike="noStrike" cap="none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76;p58">
            <a:extLst>
              <a:ext uri="{FF2B5EF4-FFF2-40B4-BE49-F238E27FC236}">
                <a16:creationId xmlns:a16="http://schemas.microsoft.com/office/drawing/2014/main" id="{63BAB310-4978-575C-9FE3-C42F8519FF4D}"/>
              </a:ext>
            </a:extLst>
          </p:cNvPr>
          <p:cNvSpPr txBox="1"/>
          <p:nvPr/>
        </p:nvSpPr>
        <p:spPr>
          <a:xfrm>
            <a:off x="697687" y="975540"/>
            <a:ext cx="2976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Nome do Proponente</a:t>
            </a:r>
            <a:endParaRPr sz="1400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5" name="Google Shape;355;g13232dfa5b7_0_352">
            <a:extLst>
              <a:ext uri="{FF2B5EF4-FFF2-40B4-BE49-F238E27FC236}">
                <a16:creationId xmlns:a16="http://schemas.microsoft.com/office/drawing/2014/main" id="{4791E0E4-6A16-5CCF-0176-D6CB1086DCA9}"/>
              </a:ext>
            </a:extLst>
          </p:cNvPr>
          <p:cNvSpPr txBox="1"/>
          <p:nvPr/>
        </p:nvSpPr>
        <p:spPr>
          <a:xfrm>
            <a:off x="697687" y="1273755"/>
            <a:ext cx="2444902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50" b="0" i="1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o nome do proponente.</a:t>
            </a:r>
            <a:endParaRPr lang="pt-BR" sz="1400" b="0" i="0" u="none" strike="noStrike" cap="none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6" name="Google Shape;555;p62">
            <a:extLst>
              <a:ext uri="{FF2B5EF4-FFF2-40B4-BE49-F238E27FC236}">
                <a16:creationId xmlns:a16="http://schemas.microsoft.com/office/drawing/2014/main" id="{A297C6BA-527B-1D80-377E-40C9360A1E7F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just">
              <a:buClr>
                <a:srgbClr val="000000"/>
              </a:buClr>
              <a:buSzPts val="800"/>
            </a:pPr>
            <a:r>
              <a:rPr lang="pt-BR" b="1" dirty="0">
                <a:solidFill>
                  <a:schemeClr val="lt1"/>
                </a:solidFill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Framework de submissão do desafio</a:t>
            </a:r>
            <a:endParaRPr sz="3200" b="1" dirty="0">
              <a:solidFill>
                <a:schemeClr val="lt1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7" name="Google Shape;476;p58">
            <a:extLst>
              <a:ext uri="{FF2B5EF4-FFF2-40B4-BE49-F238E27FC236}">
                <a16:creationId xmlns:a16="http://schemas.microsoft.com/office/drawing/2014/main" id="{3CB7919A-9D8F-8421-3B19-4AEFA2E199AB}"/>
              </a:ext>
            </a:extLst>
          </p:cNvPr>
          <p:cNvSpPr txBox="1"/>
          <p:nvPr/>
        </p:nvSpPr>
        <p:spPr>
          <a:xfrm>
            <a:off x="3432440" y="975540"/>
            <a:ext cx="2976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Cargo</a:t>
            </a:r>
            <a:endParaRPr sz="1400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" name="Google Shape;355;g13232dfa5b7_0_352">
            <a:extLst>
              <a:ext uri="{FF2B5EF4-FFF2-40B4-BE49-F238E27FC236}">
                <a16:creationId xmlns:a16="http://schemas.microsoft.com/office/drawing/2014/main" id="{6FED8898-E706-AA29-D299-B7C64159DDF0}"/>
              </a:ext>
            </a:extLst>
          </p:cNvPr>
          <p:cNvSpPr txBox="1"/>
          <p:nvPr/>
        </p:nvSpPr>
        <p:spPr>
          <a:xfrm>
            <a:off x="3424482" y="1273756"/>
            <a:ext cx="2374738" cy="2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50" b="0" i="1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Escreva o cargo do proponente.</a:t>
            </a:r>
            <a:endParaRPr lang="pt-BR" sz="1400" b="0" i="0" u="none" strike="noStrike" cap="none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474;p58">
            <a:extLst>
              <a:ext uri="{FF2B5EF4-FFF2-40B4-BE49-F238E27FC236}">
                <a16:creationId xmlns:a16="http://schemas.microsoft.com/office/drawing/2014/main" id="{D0A1641E-A526-4204-B290-5445391FF47E}"/>
              </a:ext>
            </a:extLst>
          </p:cNvPr>
          <p:cNvSpPr txBox="1"/>
          <p:nvPr/>
        </p:nvSpPr>
        <p:spPr>
          <a:xfrm>
            <a:off x="697687" y="2834752"/>
            <a:ext cx="638973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Descrição detalhada do problema/oportunidade</a:t>
            </a:r>
          </a:p>
        </p:txBody>
      </p:sp>
      <p:sp>
        <p:nvSpPr>
          <p:cNvPr id="34" name="Google Shape;355;g13232dfa5b7_0_352">
            <a:extLst>
              <a:ext uri="{FF2B5EF4-FFF2-40B4-BE49-F238E27FC236}">
                <a16:creationId xmlns:a16="http://schemas.microsoft.com/office/drawing/2014/main" id="{4569D850-9811-C787-4427-2F00DA904D7E}"/>
              </a:ext>
            </a:extLst>
          </p:cNvPr>
          <p:cNvSpPr txBox="1"/>
          <p:nvPr/>
        </p:nvSpPr>
        <p:spPr>
          <a:xfrm>
            <a:off x="697687" y="3162472"/>
            <a:ext cx="4504129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5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Descreva com a maior quantidade de detalhes o problema/oportunidade.</a:t>
            </a:r>
          </a:p>
        </p:txBody>
      </p:sp>
      <p:sp>
        <p:nvSpPr>
          <p:cNvPr id="35" name="Google Shape;474;p58">
            <a:extLst>
              <a:ext uri="{FF2B5EF4-FFF2-40B4-BE49-F238E27FC236}">
                <a16:creationId xmlns:a16="http://schemas.microsoft.com/office/drawing/2014/main" id="{4060C978-F48E-80E9-BB1B-F2F8E20D6AE0}"/>
              </a:ext>
            </a:extLst>
          </p:cNvPr>
          <p:cNvSpPr txBox="1"/>
          <p:nvPr/>
        </p:nvSpPr>
        <p:spPr>
          <a:xfrm>
            <a:off x="697687" y="4378529"/>
            <a:ext cx="450412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Necessidade ou relevância</a:t>
            </a:r>
          </a:p>
        </p:txBody>
      </p:sp>
      <p:sp>
        <p:nvSpPr>
          <p:cNvPr id="36" name="Google Shape;355;g13232dfa5b7_0_352">
            <a:extLst>
              <a:ext uri="{FF2B5EF4-FFF2-40B4-BE49-F238E27FC236}">
                <a16:creationId xmlns:a16="http://schemas.microsoft.com/office/drawing/2014/main" id="{FE5BD594-16B9-0FAC-7145-4A543807AC89}"/>
              </a:ext>
            </a:extLst>
          </p:cNvPr>
          <p:cNvSpPr txBox="1"/>
          <p:nvPr/>
        </p:nvSpPr>
        <p:spPr>
          <a:xfrm>
            <a:off x="697687" y="4664358"/>
            <a:ext cx="458983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5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Descreva a razão ou motivo pelo qual queremos resolver esse problema ou aproveitar essa oportunidade.</a:t>
            </a:r>
          </a:p>
        </p:txBody>
      </p:sp>
      <p:sp>
        <p:nvSpPr>
          <p:cNvPr id="42" name="Google Shape;474;p58">
            <a:extLst>
              <a:ext uri="{FF2B5EF4-FFF2-40B4-BE49-F238E27FC236}">
                <a16:creationId xmlns:a16="http://schemas.microsoft.com/office/drawing/2014/main" id="{CE1DFA42-4678-24C4-0DAA-9E364512D2EA}"/>
              </a:ext>
            </a:extLst>
          </p:cNvPr>
          <p:cNvSpPr txBox="1"/>
          <p:nvPr/>
        </p:nvSpPr>
        <p:spPr>
          <a:xfrm>
            <a:off x="6388585" y="2006019"/>
            <a:ext cx="33861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Resultado esperado</a:t>
            </a:r>
          </a:p>
        </p:txBody>
      </p:sp>
      <p:sp>
        <p:nvSpPr>
          <p:cNvPr id="43" name="Google Shape;355;g13232dfa5b7_0_352">
            <a:extLst>
              <a:ext uri="{FF2B5EF4-FFF2-40B4-BE49-F238E27FC236}">
                <a16:creationId xmlns:a16="http://schemas.microsoft.com/office/drawing/2014/main" id="{FA0B5AA6-278E-2DBC-7E36-B5086157817D}"/>
              </a:ext>
            </a:extLst>
          </p:cNvPr>
          <p:cNvSpPr txBox="1"/>
          <p:nvPr/>
        </p:nvSpPr>
        <p:spPr>
          <a:xfrm>
            <a:off x="6388585" y="2316758"/>
            <a:ext cx="4848298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5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Identifique o resultado esperado caso o problema/oportunidade seja solucionada. ​</a:t>
            </a:r>
          </a:p>
        </p:txBody>
      </p:sp>
      <p:sp>
        <p:nvSpPr>
          <p:cNvPr id="44" name="Google Shape;474;p58">
            <a:extLst>
              <a:ext uri="{FF2B5EF4-FFF2-40B4-BE49-F238E27FC236}">
                <a16:creationId xmlns:a16="http://schemas.microsoft.com/office/drawing/2014/main" id="{DA8B3561-6191-1FF0-66AE-71733DC64835}"/>
              </a:ext>
            </a:extLst>
          </p:cNvPr>
          <p:cNvSpPr txBox="1"/>
          <p:nvPr/>
        </p:nvSpPr>
        <p:spPr>
          <a:xfrm>
            <a:off x="6388585" y="3209029"/>
            <a:ext cx="48483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Há iniciativas em andamento? Se sim, qual(is)?</a:t>
            </a:r>
          </a:p>
        </p:txBody>
      </p:sp>
      <p:sp>
        <p:nvSpPr>
          <p:cNvPr id="50" name="Google Shape;355;g13232dfa5b7_0_352">
            <a:extLst>
              <a:ext uri="{FF2B5EF4-FFF2-40B4-BE49-F238E27FC236}">
                <a16:creationId xmlns:a16="http://schemas.microsoft.com/office/drawing/2014/main" id="{24B268E9-12DE-D6B4-6775-3DA8022E901C}"/>
              </a:ext>
            </a:extLst>
          </p:cNvPr>
          <p:cNvSpPr txBox="1"/>
          <p:nvPr/>
        </p:nvSpPr>
        <p:spPr>
          <a:xfrm>
            <a:off x="6388585" y="3536749"/>
            <a:ext cx="484830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5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Caso já tenham sido realizadas tentativas para resolução do problema/oportunidade , descreva.</a:t>
            </a:r>
          </a:p>
        </p:txBody>
      </p:sp>
      <p:sp>
        <p:nvSpPr>
          <p:cNvPr id="51" name="Google Shape;474;p58">
            <a:extLst>
              <a:ext uri="{FF2B5EF4-FFF2-40B4-BE49-F238E27FC236}">
                <a16:creationId xmlns:a16="http://schemas.microsoft.com/office/drawing/2014/main" id="{31EF7477-9E9E-DD5B-95AD-03B8985DD15D}"/>
              </a:ext>
            </a:extLst>
          </p:cNvPr>
          <p:cNvSpPr txBox="1"/>
          <p:nvPr/>
        </p:nvSpPr>
        <p:spPr>
          <a:xfrm>
            <a:off x="6388585" y="4331129"/>
            <a:ext cx="48483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Requisitos inegociáveis para a solução</a:t>
            </a:r>
            <a:b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</a:b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(sistemas, legislação, etc.)</a:t>
            </a:r>
          </a:p>
        </p:txBody>
      </p:sp>
      <p:sp>
        <p:nvSpPr>
          <p:cNvPr id="57" name="Google Shape;355;g13232dfa5b7_0_352">
            <a:extLst>
              <a:ext uri="{FF2B5EF4-FFF2-40B4-BE49-F238E27FC236}">
                <a16:creationId xmlns:a16="http://schemas.microsoft.com/office/drawing/2014/main" id="{5E502A9C-B3AD-3CBF-54BA-00BFFC634455}"/>
              </a:ext>
            </a:extLst>
          </p:cNvPr>
          <p:cNvSpPr txBox="1"/>
          <p:nvPr/>
        </p:nvSpPr>
        <p:spPr>
          <a:xfrm>
            <a:off x="6388585" y="4873752"/>
            <a:ext cx="484830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5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Descreva se existe algum requisito ou condição obrigatória que precisa ser considerada na possível solução.</a:t>
            </a:r>
          </a:p>
        </p:txBody>
      </p:sp>
      <p:pic>
        <p:nvPicPr>
          <p:cNvPr id="61" name="Imagem 60" descr="Forma&#10;&#10;Descrição gerada automaticamente com confiança média">
            <a:extLst>
              <a:ext uri="{FF2B5EF4-FFF2-40B4-BE49-F238E27FC236}">
                <a16:creationId xmlns:a16="http://schemas.microsoft.com/office/drawing/2014/main" id="{0668DB66-EBFB-1758-C90F-90FCC082F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b="17900"/>
          <a:stretch/>
        </p:blipFill>
        <p:spPr>
          <a:xfrm>
            <a:off x="8648969" y="246977"/>
            <a:ext cx="3245686" cy="1483145"/>
          </a:xfrm>
          <a:prstGeom prst="rect">
            <a:avLst/>
          </a:prstGeom>
        </p:spPr>
      </p:pic>
      <p:cxnSp>
        <p:nvCxnSpPr>
          <p:cNvPr id="62" name="Google Shape;478;p58">
            <a:extLst>
              <a:ext uri="{FF2B5EF4-FFF2-40B4-BE49-F238E27FC236}">
                <a16:creationId xmlns:a16="http://schemas.microsoft.com/office/drawing/2014/main" id="{9EFB7A7D-5862-C9C7-62EC-7436A025DACB}"/>
              </a:ext>
            </a:extLst>
          </p:cNvPr>
          <p:cNvCxnSpPr>
            <a:cxnSpLocks/>
          </p:cNvCxnSpPr>
          <p:nvPr/>
        </p:nvCxnSpPr>
        <p:spPr>
          <a:xfrm>
            <a:off x="6096000" y="1729927"/>
            <a:ext cx="0" cy="4314399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" name="Google Shape;478;p58">
            <a:extLst>
              <a:ext uri="{FF2B5EF4-FFF2-40B4-BE49-F238E27FC236}">
                <a16:creationId xmlns:a16="http://schemas.microsoft.com/office/drawing/2014/main" id="{EA8BA30B-809E-15AE-6875-1067D9DC8AC5}"/>
              </a:ext>
            </a:extLst>
          </p:cNvPr>
          <p:cNvCxnSpPr>
            <a:cxnSpLocks/>
          </p:cNvCxnSpPr>
          <p:nvPr/>
        </p:nvCxnSpPr>
        <p:spPr>
          <a:xfrm>
            <a:off x="289851" y="1729927"/>
            <a:ext cx="11612298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108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476;p58">
            <a:extLst>
              <a:ext uri="{FF2B5EF4-FFF2-40B4-BE49-F238E27FC236}">
                <a16:creationId xmlns:a16="http://schemas.microsoft.com/office/drawing/2014/main" id="{64DD3164-331C-5100-0E59-FB7F2A4B9E17}"/>
              </a:ext>
            </a:extLst>
          </p:cNvPr>
          <p:cNvSpPr txBox="1"/>
          <p:nvPr/>
        </p:nvSpPr>
        <p:spPr>
          <a:xfrm>
            <a:off x="6396543" y="975540"/>
            <a:ext cx="262849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Área</a:t>
            </a:r>
            <a:endParaRPr sz="1400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65" name="Google Shape;355;g13232dfa5b7_0_352">
            <a:extLst>
              <a:ext uri="{FF2B5EF4-FFF2-40B4-BE49-F238E27FC236}">
                <a16:creationId xmlns:a16="http://schemas.microsoft.com/office/drawing/2014/main" id="{15ADC882-8AA0-4C87-ACA2-8567EC736E77}"/>
              </a:ext>
            </a:extLst>
          </p:cNvPr>
          <p:cNvSpPr txBox="1"/>
          <p:nvPr/>
        </p:nvSpPr>
        <p:spPr>
          <a:xfrm>
            <a:off x="6388585" y="1273755"/>
            <a:ext cx="2374738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50" b="0" i="1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Identifica a área do proponente</a:t>
            </a:r>
            <a:endParaRPr lang="pt-BR" sz="1400" b="0" i="0" u="none" strike="noStrike" cap="none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139;p85">
            <a:extLst>
              <a:ext uri="{FF2B5EF4-FFF2-40B4-BE49-F238E27FC236}">
                <a16:creationId xmlns:a16="http://schemas.microsoft.com/office/drawing/2014/main" id="{16868219-A5DD-920F-4D38-A9ED666EC557}"/>
              </a:ext>
            </a:extLst>
          </p:cNvPr>
          <p:cNvSpPr/>
          <p:nvPr/>
        </p:nvSpPr>
        <p:spPr>
          <a:xfrm>
            <a:off x="2780904" y="5626887"/>
            <a:ext cx="6630192" cy="4178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2800"/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  <a:cs typeface="Arial"/>
              </a:rPr>
              <a:t>1. Acesse o formulário de submissão para preencher: </a:t>
            </a: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https://app.innoup.com.br/</a:t>
            </a:r>
            <a:endParaRPr lang="pt-BR" sz="1200" dirty="0">
              <a:solidFill>
                <a:schemeClr val="bg1"/>
              </a:solidFill>
              <a:latin typeface="Montserrat" panose="000005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061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0" ma:contentTypeDescription="Create a new document." ma:contentTypeScope="" ma:versionID="9df59f1fe1b060495324566e385a97fc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8ba1b2d2854449f74abe68aa9f73f44f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2AA8D9-4393-4594-9FE2-6788F4953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aee5329c-066a-4f26-a2c8-b375c9a21a0b"/>
    <ds:schemaRef ds:uri="ca24610a-89d8-41ed-9d17-0839b3811cc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171</Words>
  <Application>Microsoft Office PowerPoint</Application>
  <PresentationFormat>Widescreen</PresentationFormat>
  <Paragraphs>24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Tema do Office</vt:lpstr>
      <vt:lpstr>2_Tema do Office</vt:lpstr>
      <vt:lpstr>1_Personalizar design</vt:lpstr>
      <vt:lpstr>1_Tema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14</cp:revision>
  <dcterms:created xsi:type="dcterms:W3CDTF">2023-01-17T17:16:10Z</dcterms:created>
  <dcterms:modified xsi:type="dcterms:W3CDTF">2025-03-21T14:23:01Z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