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2" r:id="rId8"/>
    <p:sldId id="2147474063" r:id="rId9"/>
    <p:sldId id="21474740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474063"/>
            <p14:sldId id="21474740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81CB2-BF68-4EE2-95CD-DA471E5D49FE}" v="1" dt="2025-03-24T09:51:02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0FFA-5DCF-7E98-8B61-8355D058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D52D68-6E9E-545F-7F06-3BFD3F5C4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C2B1D6-1A7D-28CF-AF9E-A582CBE1A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C0A9C9-C847-0876-9DFD-98761C252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22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736169A-8E28-A91F-F283-72E8CB37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72E215B3-29BF-7539-D89A-962C00C4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60D8EF-AFFF-A114-894D-3926540685C4}"/>
              </a:ext>
            </a:extLst>
          </p:cNvPr>
          <p:cNvSpPr txBox="1"/>
          <p:nvPr/>
        </p:nvSpPr>
        <p:spPr>
          <a:xfrm>
            <a:off x="867589" y="86283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 de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detalhamento da ideia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3F998AF-83A5-2B81-E85B-C5075BF17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9AD0EFC-9CCA-0415-A228-AC24E91B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E6C7131-8AFE-76D4-AE4B-D7E32C37F90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0" name="Imagem 9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59D1FCED-6696-801D-BE45-D3E8E8DB25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52" y="1438612"/>
            <a:ext cx="5207921" cy="452828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9D7642-A9B6-272D-C7F6-6D60589C4D7A}"/>
              </a:ext>
            </a:extLst>
          </p:cNvPr>
          <p:cNvSpPr txBox="1"/>
          <p:nvPr/>
        </p:nvSpPr>
        <p:spPr>
          <a:xfrm>
            <a:off x="867589" y="2862436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2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F2F0AC46-92E4-0928-0EEC-00AD21BE145F}"/>
              </a:ext>
            </a:extLst>
          </p:cNvPr>
          <p:cNvCxnSpPr>
            <a:cxnSpLocks/>
          </p:cNvCxnSpPr>
          <p:nvPr/>
        </p:nvCxnSpPr>
        <p:spPr>
          <a:xfrm>
            <a:off x="6534103" y="1258321"/>
            <a:ext cx="0" cy="297302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4314AF1-EC94-E340-7EAD-2B653BA016D8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E144B092-263E-2B61-6974-A0CA7E78977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04BE0433-041B-F601-C48D-0504CF7C5E7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7B38BF7-F2B7-26AE-9795-14CAEC6F98F5}"/>
              </a:ext>
            </a:extLst>
          </p:cNvPr>
          <p:cNvSpPr/>
          <p:nvPr/>
        </p:nvSpPr>
        <p:spPr>
          <a:xfrm>
            <a:off x="5739331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Ícone&#10;&#10;Descrição gerada automaticamente">
            <a:extLst>
              <a:ext uri="{FF2B5EF4-FFF2-40B4-BE49-F238E27FC236}">
                <a16:creationId xmlns:a16="http://schemas.microsoft.com/office/drawing/2014/main" id="{0BFD4F04-2E2C-3544-65BD-B4D803DB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37" y="1606456"/>
            <a:ext cx="354978" cy="3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89785380-905F-9D50-8827-88E7E149A425}"/>
              </a:ext>
            </a:extLst>
          </p:cNvPr>
          <p:cNvSpPr txBox="1"/>
          <p:nvPr/>
        </p:nvSpPr>
        <p:spPr>
          <a:xfrm>
            <a:off x="604904" y="1563275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Problema/oportunidade</a:t>
            </a: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CD23D8D6-9CBD-84F4-6033-6DE79265BBD4}"/>
              </a:ext>
            </a:extLst>
          </p:cNvPr>
          <p:cNvSpPr txBox="1"/>
          <p:nvPr/>
        </p:nvSpPr>
        <p:spPr>
          <a:xfrm>
            <a:off x="604904" y="1948023"/>
            <a:ext cx="32777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detalhadamente o problema ou oportunidade da corporação.</a:t>
            </a:r>
          </a:p>
        </p:txBody>
      </p:sp>
      <p:sp>
        <p:nvSpPr>
          <p:cNvPr id="13" name="Google Shape;476;p58">
            <a:extLst>
              <a:ext uri="{FF2B5EF4-FFF2-40B4-BE49-F238E27FC236}">
                <a16:creationId xmlns:a16="http://schemas.microsoft.com/office/drawing/2014/main" id="{8D718EBA-254C-7AC7-A11C-F89B7E4A4167}"/>
              </a:ext>
            </a:extLst>
          </p:cNvPr>
          <p:cNvSpPr txBox="1"/>
          <p:nvPr/>
        </p:nvSpPr>
        <p:spPr>
          <a:xfrm>
            <a:off x="6780903" y="1563276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Ideia de solução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3B71528-3947-992E-9EC0-9C69584FF3C4}"/>
              </a:ext>
            </a:extLst>
          </p:cNvPr>
          <p:cNvSpPr/>
          <p:nvPr/>
        </p:nvSpPr>
        <p:spPr>
          <a:xfrm>
            <a:off x="11251259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 descr="Ícone&#10;&#10;Descrição gerada automaticamente">
            <a:extLst>
              <a:ext uri="{FF2B5EF4-FFF2-40B4-BE49-F238E27FC236}">
                <a16:creationId xmlns:a16="http://schemas.microsoft.com/office/drawing/2014/main" id="{31D3C6FD-FCEC-03B6-1C02-688F933C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547" y="1654383"/>
            <a:ext cx="322707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55;g13232dfa5b7_0_352">
            <a:extLst>
              <a:ext uri="{FF2B5EF4-FFF2-40B4-BE49-F238E27FC236}">
                <a16:creationId xmlns:a16="http://schemas.microsoft.com/office/drawing/2014/main" id="{A7BF70A7-5C31-A6A7-5910-46BC8449CB87}"/>
              </a:ext>
            </a:extLst>
          </p:cNvPr>
          <p:cNvSpPr txBox="1"/>
          <p:nvPr/>
        </p:nvSpPr>
        <p:spPr>
          <a:xfrm>
            <a:off x="6780902" y="1948023"/>
            <a:ext cx="41545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as principais características da ideia e seus benefícios para a empresa ou para os clientes.</a:t>
            </a:r>
          </a:p>
        </p:txBody>
      </p:sp>
      <p:sp>
        <p:nvSpPr>
          <p:cNvPr id="22" name="Google Shape;476;p58">
            <a:extLst>
              <a:ext uri="{FF2B5EF4-FFF2-40B4-BE49-F238E27FC236}">
                <a16:creationId xmlns:a16="http://schemas.microsoft.com/office/drawing/2014/main" id="{FE1D652F-974A-D60B-656E-0D69465CC337}"/>
              </a:ext>
            </a:extLst>
          </p:cNvPr>
          <p:cNvSpPr txBox="1"/>
          <p:nvPr/>
        </p:nvSpPr>
        <p:spPr>
          <a:xfrm>
            <a:off x="604904" y="4526524"/>
            <a:ext cx="100003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3. Já houveram ou há tentativas em andamento para solução do problema? </a:t>
            </a:r>
          </a:p>
        </p:txBody>
      </p:sp>
      <p:sp>
        <p:nvSpPr>
          <p:cNvPr id="23" name="Google Shape;355;g13232dfa5b7_0_352">
            <a:extLst>
              <a:ext uri="{FF2B5EF4-FFF2-40B4-BE49-F238E27FC236}">
                <a16:creationId xmlns:a16="http://schemas.microsoft.com/office/drawing/2014/main" id="{0AD2ACF5-B64A-8809-E73E-8D3C3E38C532}"/>
              </a:ext>
            </a:extLst>
          </p:cNvPr>
          <p:cNvSpPr txBox="1"/>
          <p:nvPr/>
        </p:nvSpPr>
        <p:spPr>
          <a:xfrm>
            <a:off x="604904" y="4911272"/>
            <a:ext cx="965968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se algo já foi tentado ser feito anteriormente ou alguma iniciativa atual para resolução do problema.</a:t>
            </a:r>
          </a:p>
        </p:txBody>
      </p:sp>
      <p:cxnSp>
        <p:nvCxnSpPr>
          <p:cNvPr id="125" name="Google Shape;478;p58">
            <a:extLst>
              <a:ext uri="{FF2B5EF4-FFF2-40B4-BE49-F238E27FC236}">
                <a16:creationId xmlns:a16="http://schemas.microsoft.com/office/drawing/2014/main" id="{E47607D4-4524-A43B-449C-41FC7C7F1348}"/>
              </a:ext>
            </a:extLst>
          </p:cNvPr>
          <p:cNvCxnSpPr>
            <a:cxnSpLocks/>
          </p:cNvCxnSpPr>
          <p:nvPr/>
        </p:nvCxnSpPr>
        <p:spPr>
          <a:xfrm flipH="1">
            <a:off x="289850" y="4220886"/>
            <a:ext cx="1161229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6A85204E-0CF7-7D59-E237-A171A3FAC349}"/>
              </a:ext>
            </a:extLst>
          </p:cNvPr>
          <p:cNvSpPr/>
          <p:nvPr/>
        </p:nvSpPr>
        <p:spPr>
          <a:xfrm>
            <a:off x="11251259" y="4529312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8" name="Picture 2" descr="Ícone&#10;&#10;Descrição gerada automaticamente">
            <a:extLst>
              <a:ext uri="{FF2B5EF4-FFF2-40B4-BE49-F238E27FC236}">
                <a16:creationId xmlns:a16="http://schemas.microsoft.com/office/drawing/2014/main" id="{BA830ABC-05CD-501A-905C-249027EE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783" y="4607604"/>
            <a:ext cx="334233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F364-AACA-148C-566A-A4FCCF87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8B8993F-2441-74F2-ACCE-7418EF43961A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75DA884E-18F2-DF8C-C4D2-05D193367446}"/>
              </a:ext>
            </a:extLst>
          </p:cNvPr>
          <p:cNvCxnSpPr>
            <a:cxnSpLocks/>
          </p:cNvCxnSpPr>
          <p:nvPr/>
        </p:nvCxnSpPr>
        <p:spPr>
          <a:xfrm>
            <a:off x="6096000" y="1258321"/>
            <a:ext cx="0" cy="4752185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6D5EBBB-EA3D-10C9-6646-EFAE0F16FC23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3F2EA4EA-F519-1571-BD79-F15C6C86E926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F66332A4-0F5F-8029-57E8-34433274DAD7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B4C0DE5-A5C5-2C45-B301-E93F1AC89B70}"/>
              </a:ext>
            </a:extLst>
          </p:cNvPr>
          <p:cNvSpPr/>
          <p:nvPr/>
        </p:nvSpPr>
        <p:spPr>
          <a:xfrm>
            <a:off x="5376262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C82A90BC-F0FE-63D5-6B1B-559879257D1F}"/>
              </a:ext>
            </a:extLst>
          </p:cNvPr>
          <p:cNvSpPr txBox="1"/>
          <p:nvPr/>
        </p:nvSpPr>
        <p:spPr>
          <a:xfrm>
            <a:off x="604904" y="1563275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4. Resultado esperado</a:t>
            </a: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164FFE0D-384B-AE40-E326-FD9C729F0123}"/>
              </a:ext>
            </a:extLst>
          </p:cNvPr>
          <p:cNvSpPr txBox="1"/>
          <p:nvPr/>
        </p:nvSpPr>
        <p:spPr>
          <a:xfrm>
            <a:off x="604903" y="1948023"/>
            <a:ext cx="43784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Estima o resultado (redução de custo, receita, satisfação do cliente, produtividade, entre outros). </a:t>
            </a:r>
          </a:p>
        </p:txBody>
      </p:sp>
      <p:sp>
        <p:nvSpPr>
          <p:cNvPr id="13" name="Google Shape;476;p58">
            <a:extLst>
              <a:ext uri="{FF2B5EF4-FFF2-40B4-BE49-F238E27FC236}">
                <a16:creationId xmlns:a16="http://schemas.microsoft.com/office/drawing/2014/main" id="{86296065-8793-1278-BD84-F7F27216AA65}"/>
              </a:ext>
            </a:extLst>
          </p:cNvPr>
          <p:cNvSpPr txBox="1"/>
          <p:nvPr/>
        </p:nvSpPr>
        <p:spPr>
          <a:xfrm>
            <a:off x="6405870" y="1563276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5. Quais recursos necessários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5A2CC9E-B09C-D2F9-7316-94E947D70636}"/>
              </a:ext>
            </a:extLst>
          </p:cNvPr>
          <p:cNvSpPr/>
          <p:nvPr/>
        </p:nvSpPr>
        <p:spPr>
          <a:xfrm>
            <a:off x="11210918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355;g13232dfa5b7_0_352">
            <a:extLst>
              <a:ext uri="{FF2B5EF4-FFF2-40B4-BE49-F238E27FC236}">
                <a16:creationId xmlns:a16="http://schemas.microsoft.com/office/drawing/2014/main" id="{2307D05A-EFE2-0F85-800B-3F165484D828}"/>
              </a:ext>
            </a:extLst>
          </p:cNvPr>
          <p:cNvSpPr txBox="1"/>
          <p:nvPr/>
        </p:nvSpPr>
        <p:spPr>
          <a:xfrm>
            <a:off x="6405869" y="1948023"/>
            <a:ext cx="48356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Aqui você irá estimar o capital humano necessário e apresentar técnicas, métodos, tecnologias, ferramentas, software, hardwares requeridos pela ideia.</a:t>
            </a: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D38F6562-87D8-FB18-50F6-AEEE1C8F2719}"/>
              </a:ext>
            </a:extLst>
          </p:cNvPr>
          <p:cNvSpPr txBox="1"/>
          <p:nvPr/>
        </p:nvSpPr>
        <p:spPr>
          <a:xfrm>
            <a:off x="6405870" y="2701058"/>
            <a:ext cx="403951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Humanos (interno e/ou externo): 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</a:b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Tecnológicos:</a:t>
            </a:r>
          </a:p>
        </p:txBody>
      </p:sp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46361E1D-766E-7477-F098-5B21C1E99D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10" y="1679613"/>
            <a:ext cx="266400" cy="266400"/>
          </a:xfrm>
          <a:prstGeom prst="rect">
            <a:avLst/>
          </a:prstGeom>
        </p:spPr>
      </p:pic>
      <p:pic>
        <p:nvPicPr>
          <p:cNvPr id="25" name="Picture 2" descr="Ícone&#10;&#10;Descrição gerada automaticamente">
            <a:extLst>
              <a:ext uri="{FF2B5EF4-FFF2-40B4-BE49-F238E27FC236}">
                <a16:creationId xmlns:a16="http://schemas.microsoft.com/office/drawing/2014/main" id="{824D7B62-38E8-66C4-10E2-666C3EFB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84" y="1635324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6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4DAF4-666C-4DDF-9A4F-5138E3E2C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ca24610a-89d8-41ed-9d17-0839b3811cc0"/>
    <ds:schemaRef ds:uri="http://schemas.microsoft.com/office/infopath/2007/PartnerControls"/>
    <ds:schemaRef ds:uri="aee5329c-066a-4f26-a2c8-b375c9a21a0b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152</Words>
  <Application>Microsoft Office PowerPoint</Application>
  <PresentationFormat>Widescreen</PresentationFormat>
  <Paragraphs>20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24</cp:revision>
  <dcterms:created xsi:type="dcterms:W3CDTF">2023-01-17T17:16:10Z</dcterms:created>
  <dcterms:modified xsi:type="dcterms:W3CDTF">2025-03-25T13:44:16Z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