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</p:sldMasterIdLst>
  <p:notesMasterIdLst>
    <p:notesMasterId r:id="rId9"/>
  </p:notesMasterIdLst>
  <p:handoutMasterIdLst>
    <p:handoutMasterId r:id="rId10"/>
  </p:handoutMasterIdLst>
  <p:sldIdLst>
    <p:sldId id="272" r:id="rId7"/>
    <p:sldId id="214747398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72"/>
            <p14:sldId id="21474739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CC59D5"/>
    <a:srgbClr val="033C73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DA40A-8E95-48CF-A5EF-22251BFBBF7C}" v="3" dt="2025-03-13T11:34:33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S::naiara.torres@innoscience.com.br::4ed3b23a-722a-43c2-bf58-16a12e524c9f" providerId="AD" clId="Web-{875491B3-3D8E-38D0-B97F-74D69DA459CB}"/>
    <pc:docChg chg="delSld modSld modSection">
      <pc:chgData name="Naiara Torres" userId="S::naiara.torres@innoscience.com.br::4ed3b23a-722a-43c2-bf58-16a12e524c9f" providerId="AD" clId="Web-{875491B3-3D8E-38D0-B97F-74D69DA459CB}" dt="2025-02-25T13:48:20.079" v="26" actId="14100"/>
      <pc:docMkLst>
        <pc:docMk/>
      </pc:docMkLst>
      <pc:sldChg chg="modSp">
        <pc:chgData name="Naiara Torres" userId="S::naiara.torres@innoscience.com.br::4ed3b23a-722a-43c2-bf58-16a12e524c9f" providerId="AD" clId="Web-{875491B3-3D8E-38D0-B97F-74D69DA459CB}" dt="2025-02-25T13:48:20.079" v="26" actId="14100"/>
        <pc:sldMkLst>
          <pc:docMk/>
          <pc:sldMk cId="1032915011" sldId="272"/>
        </pc:sldMkLst>
      </pc:sldChg>
      <pc:sldChg chg="del">
        <pc:chgData name="Naiara Torres" userId="S::naiara.torres@innoscience.com.br::4ed3b23a-722a-43c2-bf58-16a12e524c9f" providerId="AD" clId="Web-{875491B3-3D8E-38D0-B97F-74D69DA459CB}" dt="2025-02-25T13:47:44.516" v="15"/>
        <pc:sldMkLst>
          <pc:docMk/>
          <pc:sldMk cId="3880790835" sldId="11153"/>
        </pc:sldMkLst>
      </pc:sldChg>
      <pc:sldChg chg="del">
        <pc:chgData name="Naiara Torres" userId="S::naiara.torres@innoscience.com.br::4ed3b23a-722a-43c2-bf58-16a12e524c9f" providerId="AD" clId="Web-{875491B3-3D8E-38D0-B97F-74D69DA459CB}" dt="2025-02-25T13:47:47.704" v="17"/>
        <pc:sldMkLst>
          <pc:docMk/>
          <pc:sldMk cId="3539681096" sldId="2147376686"/>
        </pc:sldMkLst>
      </pc:sldChg>
      <pc:sldChg chg="delSp modSp">
        <pc:chgData name="Naiara Torres" userId="S::naiara.torres@innoscience.com.br::4ed3b23a-722a-43c2-bf58-16a12e524c9f" providerId="AD" clId="Web-{875491B3-3D8E-38D0-B97F-74D69DA459CB}" dt="2025-02-25T13:47:43.032" v="14"/>
        <pc:sldMkLst>
          <pc:docMk/>
          <pc:sldMk cId="4091643410" sldId="2147376696"/>
        </pc:sldMkLst>
      </pc:sldChg>
      <pc:sldChg chg="del">
        <pc:chgData name="Naiara Torres" userId="S::naiara.torres@innoscience.com.br::4ed3b23a-722a-43c2-bf58-16a12e524c9f" providerId="AD" clId="Web-{875491B3-3D8E-38D0-B97F-74D69DA459CB}" dt="2025-02-25T13:47:46.500" v="16"/>
        <pc:sldMkLst>
          <pc:docMk/>
          <pc:sldMk cId="1746680321" sldId="2147376714"/>
        </pc:sldMkLst>
      </pc:sldChg>
    </pc:docChg>
  </pc:docChgLst>
  <pc:docChgLst>
    <pc:chgData name="Naiara Torres" userId="4ed3b23a-722a-43c2-bf58-16a12e524c9f" providerId="ADAL" clId="{14E4F208-8780-4C36-9499-FB6D8653717A}"/>
    <pc:docChg chg="custSel addSld delSld modSld sldOrd modMainMaster modSection">
      <pc:chgData name="Naiara Torres" userId="4ed3b23a-722a-43c2-bf58-16a12e524c9f" providerId="ADAL" clId="{14E4F208-8780-4C36-9499-FB6D8653717A}" dt="2025-02-25T13:58:16.170" v="111" actId="20577"/>
      <pc:docMkLst>
        <pc:docMk/>
      </pc:docMkLst>
      <pc:sldChg chg="delSp modSp mod">
        <pc:chgData name="Naiara Torres" userId="4ed3b23a-722a-43c2-bf58-16a12e524c9f" providerId="ADAL" clId="{14E4F208-8780-4C36-9499-FB6D8653717A}" dt="2025-02-25T13:56:45.129" v="107" actId="20577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14E4F208-8780-4C36-9499-FB6D8653717A}" dt="2025-02-25T13:49:46.243" v="61" actId="47"/>
        <pc:sldMkLst>
          <pc:docMk/>
          <pc:sldMk cId="72461832" sldId="296"/>
        </pc:sldMkLst>
      </pc:sldChg>
      <pc:sldChg chg="del">
        <pc:chgData name="Naiara Torres" userId="4ed3b23a-722a-43c2-bf58-16a12e524c9f" providerId="ADAL" clId="{14E4F208-8780-4C36-9499-FB6D8653717A}" dt="2025-02-25T13:49:47.469" v="65" actId="47"/>
        <pc:sldMkLst>
          <pc:docMk/>
          <pc:sldMk cId="0" sldId="297"/>
        </pc:sldMkLst>
      </pc:sldChg>
      <pc:sldChg chg="del">
        <pc:chgData name="Naiara Torres" userId="4ed3b23a-722a-43c2-bf58-16a12e524c9f" providerId="ADAL" clId="{14E4F208-8780-4C36-9499-FB6D8653717A}" dt="2025-02-25T13:49:43.630" v="55" actId="47"/>
        <pc:sldMkLst>
          <pc:docMk/>
          <pc:sldMk cId="1533142689" sldId="4637"/>
        </pc:sldMkLst>
      </pc:sldChg>
      <pc:sldChg chg="ord">
        <pc:chgData name="Naiara Torres" userId="4ed3b23a-722a-43c2-bf58-16a12e524c9f" providerId="ADAL" clId="{14E4F208-8780-4C36-9499-FB6D8653717A}" dt="2025-02-24T19:34:42.052" v="14"/>
        <pc:sldMkLst>
          <pc:docMk/>
          <pc:sldMk cId="3880790835" sldId="11153"/>
        </pc:sldMkLst>
      </pc:sldChg>
      <pc:sldChg chg="delSp del mod ord">
        <pc:chgData name="Naiara Torres" userId="4ed3b23a-722a-43c2-bf58-16a12e524c9f" providerId="ADAL" clId="{14E4F208-8780-4C36-9499-FB6D8653717A}" dt="2025-02-24T19:34:39.454" v="12" actId="47"/>
        <pc:sldMkLst>
          <pc:docMk/>
          <pc:sldMk cId="2203975226" sldId="2147376684"/>
        </pc:sldMkLst>
      </pc:sldChg>
      <pc:sldChg chg="del">
        <pc:chgData name="Naiara Torres" userId="4ed3b23a-722a-43c2-bf58-16a12e524c9f" providerId="ADAL" clId="{14E4F208-8780-4C36-9499-FB6D8653717A}" dt="2025-02-25T13:49:46.815" v="63" actId="47"/>
        <pc:sldMkLst>
          <pc:docMk/>
          <pc:sldMk cId="4190152008" sldId="2147376688"/>
        </pc:sldMkLst>
      </pc:sldChg>
      <pc:sldChg chg="del">
        <pc:chgData name="Naiara Torres" userId="4ed3b23a-722a-43c2-bf58-16a12e524c9f" providerId="ADAL" clId="{14E4F208-8780-4C36-9499-FB6D8653717A}" dt="2025-02-25T13:49:43.893" v="57" actId="47"/>
        <pc:sldMkLst>
          <pc:docMk/>
          <pc:sldMk cId="4104052147" sldId="2147376689"/>
        </pc:sldMkLst>
      </pc:sldChg>
      <pc:sldChg chg="del">
        <pc:chgData name="Naiara Torres" userId="4ed3b23a-722a-43c2-bf58-16a12e524c9f" providerId="ADAL" clId="{14E4F208-8780-4C36-9499-FB6D8653717A}" dt="2025-02-25T13:49:46.760" v="62" actId="47"/>
        <pc:sldMkLst>
          <pc:docMk/>
          <pc:sldMk cId="1998543887" sldId="2147376692"/>
        </pc:sldMkLst>
      </pc:sldChg>
      <pc:sldChg chg="del">
        <pc:chgData name="Naiara Torres" userId="4ed3b23a-722a-43c2-bf58-16a12e524c9f" providerId="ADAL" clId="{14E4F208-8780-4C36-9499-FB6D8653717A}" dt="2025-02-25T13:49:43.846" v="56" actId="47"/>
        <pc:sldMkLst>
          <pc:docMk/>
          <pc:sldMk cId="3962191097" sldId="2147376693"/>
        </pc:sldMkLst>
      </pc:sldChg>
      <pc:sldChg chg="del">
        <pc:chgData name="Naiara Torres" userId="4ed3b23a-722a-43c2-bf58-16a12e524c9f" providerId="ADAL" clId="{14E4F208-8780-4C36-9499-FB6D8653717A}" dt="2025-02-25T13:49:46.878" v="64" actId="47"/>
        <pc:sldMkLst>
          <pc:docMk/>
          <pc:sldMk cId="29205651" sldId="2147376694"/>
        </pc:sldMkLst>
      </pc:sldChg>
      <pc:sldChg chg="del">
        <pc:chgData name="Naiara Torres" userId="4ed3b23a-722a-43c2-bf58-16a12e524c9f" providerId="ADAL" clId="{14E4F208-8780-4C36-9499-FB6D8653717A}" dt="2025-02-25T13:49:44.635" v="58" actId="47"/>
        <pc:sldMkLst>
          <pc:docMk/>
          <pc:sldMk cId="626305291" sldId="2147376695"/>
        </pc:sldMkLst>
      </pc:sldChg>
      <pc:sldChg chg="addSp modSp mod ord">
        <pc:chgData name="Naiara Torres" userId="4ed3b23a-722a-43c2-bf58-16a12e524c9f" providerId="ADAL" clId="{14E4F208-8780-4C36-9499-FB6D8653717A}" dt="2025-02-25T13:58:16.170" v="111" actId="20577"/>
        <pc:sldMkLst>
          <pc:docMk/>
          <pc:sldMk cId="4091643410" sldId="2147376696"/>
        </pc:sldMkLst>
      </pc:sldChg>
      <pc:sldChg chg="addSp modSp new mod">
        <pc:chgData name="Naiara Torres" userId="4ed3b23a-722a-43c2-bf58-16a12e524c9f" providerId="ADAL" clId="{14E4F208-8780-4C36-9499-FB6D8653717A}" dt="2025-02-25T13:58:12.331" v="109" actId="20577"/>
        <pc:sldMkLst>
          <pc:docMk/>
          <pc:sldMk cId="3873445032" sldId="2147376697"/>
        </pc:sldMkLst>
      </pc:sldChg>
      <pc:sldChg chg="addSp modSp new del mod">
        <pc:chgData name="Naiara Torres" userId="4ed3b23a-722a-43c2-bf58-16a12e524c9f" providerId="ADAL" clId="{14E4F208-8780-4C36-9499-FB6D8653717A}" dt="2025-02-25T13:58:09.043" v="108" actId="47"/>
        <pc:sldMkLst>
          <pc:docMk/>
          <pc:sldMk cId="4013873679" sldId="2147376698"/>
        </pc:sldMkLst>
      </pc:sldChg>
      <pc:sldChg chg="del">
        <pc:chgData name="Naiara Torres" userId="4ed3b23a-722a-43c2-bf58-16a12e524c9f" providerId="ADAL" clId="{14E4F208-8780-4C36-9499-FB6D8653717A}" dt="2025-02-25T13:49:45.706" v="60" actId="47"/>
        <pc:sldMkLst>
          <pc:docMk/>
          <pc:sldMk cId="2726448099" sldId="2147376699"/>
        </pc:sldMkLst>
      </pc:sldChg>
      <pc:sldChg chg="del">
        <pc:chgData name="Naiara Torres" userId="4ed3b23a-722a-43c2-bf58-16a12e524c9f" providerId="ADAL" clId="{14E4F208-8780-4C36-9499-FB6D8653717A}" dt="2025-02-25T13:49:45.486" v="59" actId="47"/>
        <pc:sldMkLst>
          <pc:docMk/>
          <pc:sldMk cId="912370722" sldId="2147376711"/>
        </pc:sldMkLst>
      </pc:sldChg>
      <pc:sldChg chg="del">
        <pc:chgData name="Naiara Torres" userId="4ed3b23a-722a-43c2-bf58-16a12e524c9f" providerId="ADAL" clId="{14E4F208-8780-4C36-9499-FB6D8653717A}" dt="2025-02-25T13:49:48.672" v="66" actId="47"/>
        <pc:sldMkLst>
          <pc:docMk/>
          <pc:sldMk cId="2336726044" sldId="2147376712"/>
        </pc:sldMkLst>
      </pc:sldChg>
      <pc:sldChg chg="ord">
        <pc:chgData name="Naiara Torres" userId="4ed3b23a-722a-43c2-bf58-16a12e524c9f" providerId="ADAL" clId="{14E4F208-8780-4C36-9499-FB6D8653717A}" dt="2025-02-24T19:33:56.701" v="2"/>
        <pc:sldMkLst>
          <pc:docMk/>
          <pc:sldMk cId="1746680321" sldId="2147376714"/>
        </pc:sldMkLst>
      </pc:sldChg>
      <pc:sldMasterChg chg="modSldLayout">
        <pc:chgData name="Naiara Torres" userId="4ed3b23a-722a-43c2-bf58-16a12e524c9f" providerId="ADAL" clId="{14E4F208-8780-4C36-9499-FB6D8653717A}" dt="2025-02-24T19:34:25.315" v="10" actId="478"/>
        <pc:sldMasterMkLst>
          <pc:docMk/>
          <pc:sldMasterMk cId="3114897828" sldId="2147483648"/>
        </pc:sldMasterMkLst>
        <pc:sldLayoutChg chg="delSp mod">
          <pc:chgData name="Naiara Torres" userId="4ed3b23a-722a-43c2-bf58-16a12e524c9f" providerId="ADAL" clId="{14E4F208-8780-4C36-9499-FB6D8653717A}" dt="2025-02-24T19:34:14.839" v="6" actId="478"/>
          <pc:sldLayoutMkLst>
            <pc:docMk/>
            <pc:sldMasterMk cId="3114897828" sldId="2147483648"/>
            <pc:sldLayoutMk cId="3181489803" sldId="2147483662"/>
          </pc:sldLayoutMkLst>
        </pc:sldLayoutChg>
        <pc:sldLayoutChg chg="delSp mod">
          <pc:chgData name="Naiara Torres" userId="4ed3b23a-722a-43c2-bf58-16a12e524c9f" providerId="ADAL" clId="{14E4F208-8780-4C36-9499-FB6D8653717A}" dt="2025-02-24T19:34:19.444" v="8" actId="478"/>
          <pc:sldLayoutMkLst>
            <pc:docMk/>
            <pc:sldMasterMk cId="3114897828" sldId="2147483648"/>
            <pc:sldLayoutMk cId="1329174760" sldId="2147483663"/>
          </pc:sldLayoutMkLst>
        </pc:sldLayoutChg>
        <pc:sldLayoutChg chg="delSp modSp mod">
          <pc:chgData name="Naiara Torres" userId="4ed3b23a-722a-43c2-bf58-16a12e524c9f" providerId="ADAL" clId="{14E4F208-8780-4C36-9499-FB6D8653717A}" dt="2025-02-24T19:34:25.315" v="10" actId="478"/>
          <pc:sldLayoutMkLst>
            <pc:docMk/>
            <pc:sldMasterMk cId="3114897828" sldId="2147483648"/>
            <pc:sldLayoutMk cId="709070427" sldId="2147483664"/>
          </pc:sldLayoutMkLst>
        </pc:sldLayoutChg>
        <pc:sldLayoutChg chg="delSp mod">
          <pc:chgData name="Naiara Torres" userId="4ed3b23a-722a-43c2-bf58-16a12e524c9f" providerId="ADAL" clId="{14E4F208-8780-4C36-9499-FB6D8653717A}" dt="2025-02-24T19:34:17.037" v="7" actId="478"/>
          <pc:sldLayoutMkLst>
            <pc:docMk/>
            <pc:sldMasterMk cId="3114897828" sldId="2147483648"/>
            <pc:sldLayoutMk cId="4219302364" sldId="2147483838"/>
          </pc:sldLayoutMkLst>
        </pc:sldLayoutChg>
      </pc:sldMasterChg>
    </pc:docChg>
  </pc:docChgLst>
  <pc:docChgLst>
    <pc:chgData name="Naiara Torres" userId="4ed3b23a-722a-43c2-bf58-16a12e524c9f" providerId="ADAL" clId="{EB7205DD-5D5B-4FBB-8648-911F89552226}"/>
    <pc:docChg chg="addSld delSld modSld modSection">
      <pc:chgData name="Naiara Torres" userId="4ed3b23a-722a-43c2-bf58-16a12e524c9f" providerId="ADAL" clId="{EB7205DD-5D5B-4FBB-8648-911F89552226}" dt="2025-02-25T17:02:33.564" v="9" actId="47"/>
      <pc:docMkLst>
        <pc:docMk/>
      </pc:docMkLst>
      <pc:sldChg chg="modSp mod">
        <pc:chgData name="Naiara Torres" userId="4ed3b23a-722a-43c2-bf58-16a12e524c9f" providerId="ADAL" clId="{EB7205DD-5D5B-4FBB-8648-911F89552226}" dt="2025-02-25T17:02:13.160" v="2" actId="1076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EB7205DD-5D5B-4FBB-8648-911F89552226}" dt="2025-02-25T17:02:32.494" v="6" actId="47"/>
        <pc:sldMkLst>
          <pc:docMk/>
          <pc:sldMk cId="2531931465" sldId="2147473972"/>
        </pc:sldMkLst>
      </pc:sldChg>
      <pc:sldChg chg="del">
        <pc:chgData name="Naiara Torres" userId="4ed3b23a-722a-43c2-bf58-16a12e524c9f" providerId="ADAL" clId="{EB7205DD-5D5B-4FBB-8648-911F89552226}" dt="2025-02-25T17:02:32.749" v="7" actId="47"/>
        <pc:sldMkLst>
          <pc:docMk/>
          <pc:sldMk cId="166304777" sldId="2147473980"/>
        </pc:sldMkLst>
      </pc:sldChg>
      <pc:sldChg chg="del">
        <pc:chgData name="Naiara Torres" userId="4ed3b23a-722a-43c2-bf58-16a12e524c9f" providerId="ADAL" clId="{EB7205DD-5D5B-4FBB-8648-911F89552226}" dt="2025-02-25T17:02:33.145" v="8" actId="47"/>
        <pc:sldMkLst>
          <pc:docMk/>
          <pc:sldMk cId="2584335404" sldId="2147473981"/>
        </pc:sldMkLst>
      </pc:sldChg>
      <pc:sldChg chg="del">
        <pc:chgData name="Naiara Torres" userId="4ed3b23a-722a-43c2-bf58-16a12e524c9f" providerId="ADAL" clId="{EB7205DD-5D5B-4FBB-8648-911F89552226}" dt="2025-02-25T17:02:33.564" v="9" actId="47"/>
        <pc:sldMkLst>
          <pc:docMk/>
          <pc:sldMk cId="125339740" sldId="2147473982"/>
        </pc:sldMkLst>
      </pc:sldChg>
      <pc:sldChg chg="add del">
        <pc:chgData name="Naiara Torres" userId="4ed3b23a-722a-43c2-bf58-16a12e524c9f" providerId="ADAL" clId="{EB7205DD-5D5B-4FBB-8648-911F89552226}" dt="2025-02-25T17:02:29.013" v="4"/>
        <pc:sldMkLst>
          <pc:docMk/>
          <pc:sldMk cId="3374729110" sldId="2147473983"/>
        </pc:sldMkLst>
      </pc:sldChg>
      <pc:sldChg chg="add">
        <pc:chgData name="Naiara Torres" userId="4ed3b23a-722a-43c2-bf58-16a12e524c9f" providerId="ADAL" clId="{EB7205DD-5D5B-4FBB-8648-911F89552226}" dt="2025-02-25T17:02:29.062" v="5"/>
        <pc:sldMkLst>
          <pc:docMk/>
          <pc:sldMk cId="4182900831" sldId="2147473983"/>
        </pc:sldMkLst>
      </pc:sldChg>
    </pc:docChg>
  </pc:docChgLst>
  <pc:docChgLst>
    <pc:chgData name="Naiara Torres" userId="4ed3b23a-722a-43c2-bf58-16a12e524c9f" providerId="ADAL" clId="{DFD88372-9B8A-4FDE-889E-B41ABBA0DA51}"/>
    <pc:docChg chg="undo custSel addSld delSld modSld modSection">
      <pc:chgData name="Naiara Torres" userId="4ed3b23a-722a-43c2-bf58-16a12e524c9f" providerId="ADAL" clId="{DFD88372-9B8A-4FDE-889E-B41ABBA0DA51}" dt="2025-02-25T16:40:55.143" v="73" actId="47"/>
      <pc:docMkLst>
        <pc:docMk/>
      </pc:docMkLst>
      <pc:sldChg chg="modSp mod">
        <pc:chgData name="Naiara Torres" userId="4ed3b23a-722a-43c2-bf58-16a12e524c9f" providerId="ADAL" clId="{DFD88372-9B8A-4FDE-889E-B41ABBA0DA51}" dt="2025-02-25T15:54:34.393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DFD88372-9B8A-4FDE-889E-B41ABBA0DA51}" dt="2025-02-25T16:35:10.623" v="12" actId="47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DFD88372-9B8A-4FDE-889E-B41ABBA0DA51}" dt="2025-02-25T16:40:43.870" v="71"/>
        <pc:sldMkLst>
          <pc:docMk/>
          <pc:sldMk cId="2531931465" sldId="2147473972"/>
        </pc:sldMkLst>
      </pc:sldChg>
      <pc:sldChg chg="add del">
        <pc:chgData name="Naiara Torres" userId="4ed3b23a-722a-43c2-bf58-16a12e524c9f" providerId="ADAL" clId="{DFD88372-9B8A-4FDE-889E-B41ABBA0DA51}" dt="2025-02-25T16:36:33.538" v="31" actId="47"/>
        <pc:sldMkLst>
          <pc:docMk/>
          <pc:sldMk cId="3488335655" sldId="2147473973"/>
        </pc:sldMkLst>
      </pc:sldChg>
      <pc:sldChg chg="add del">
        <pc:chgData name="Naiara Torres" userId="4ed3b23a-722a-43c2-bf58-16a12e524c9f" providerId="ADAL" clId="{DFD88372-9B8A-4FDE-889E-B41ABBA0DA51}" dt="2025-02-25T16:37:02.788" v="36" actId="47"/>
        <pc:sldMkLst>
          <pc:docMk/>
          <pc:sldMk cId="3938170676" sldId="2147473974"/>
        </pc:sldMkLst>
      </pc:sldChg>
      <pc:sldChg chg="add del">
        <pc:chgData name="Naiara Torres" userId="4ed3b23a-722a-43c2-bf58-16a12e524c9f" providerId="ADAL" clId="{DFD88372-9B8A-4FDE-889E-B41ABBA0DA51}" dt="2025-02-25T16:38:11.146" v="59" actId="47"/>
        <pc:sldMkLst>
          <pc:docMk/>
          <pc:sldMk cId="2821024192" sldId="2147473975"/>
        </pc:sldMkLst>
      </pc:sldChg>
      <pc:sldChg chg="add del">
        <pc:chgData name="Naiara Torres" userId="4ed3b23a-722a-43c2-bf58-16a12e524c9f" providerId="ADAL" clId="{DFD88372-9B8A-4FDE-889E-B41ABBA0DA51}" dt="2025-02-25T16:38:15.522" v="60" actId="47"/>
        <pc:sldMkLst>
          <pc:docMk/>
          <pc:sldMk cId="1646823410" sldId="2147473976"/>
        </pc:sldMkLst>
      </pc:sldChg>
      <pc:sldChg chg="add del">
        <pc:chgData name="Naiara Torres" userId="4ed3b23a-722a-43c2-bf58-16a12e524c9f" providerId="ADAL" clId="{DFD88372-9B8A-4FDE-889E-B41ABBA0DA51}" dt="2025-02-25T16:39:13.209" v="61" actId="47"/>
        <pc:sldMkLst>
          <pc:docMk/>
          <pc:sldMk cId="3241486577" sldId="2147473977"/>
        </pc:sldMkLst>
      </pc:sldChg>
      <pc:sldChg chg="add del">
        <pc:chgData name="Naiara Torres" userId="4ed3b23a-722a-43c2-bf58-16a12e524c9f" providerId="ADAL" clId="{DFD88372-9B8A-4FDE-889E-B41ABBA0DA51}" dt="2025-02-25T16:39:13.911" v="62" actId="47"/>
        <pc:sldMkLst>
          <pc:docMk/>
          <pc:sldMk cId="439684828" sldId="2147473978"/>
        </pc:sldMkLst>
      </pc:sldChg>
      <pc:sldChg chg="add del">
        <pc:chgData name="Naiara Torres" userId="4ed3b23a-722a-43c2-bf58-16a12e524c9f" providerId="ADAL" clId="{DFD88372-9B8A-4FDE-889E-B41ABBA0DA51}" dt="2025-02-25T16:40:55.143" v="73" actId="47"/>
        <pc:sldMkLst>
          <pc:docMk/>
          <pc:sldMk cId="2718632814" sldId="2147473979"/>
        </pc:sldMkLst>
      </pc:sldChg>
      <pc:sldChg chg="addSp delSp modSp add mod">
        <pc:chgData name="Naiara Torres" userId="4ed3b23a-722a-43c2-bf58-16a12e524c9f" providerId="ADAL" clId="{DFD88372-9B8A-4FDE-889E-B41ABBA0DA51}" dt="2025-02-25T16:36:11.639" v="29" actId="2711"/>
        <pc:sldMkLst>
          <pc:docMk/>
          <pc:sldMk cId="166304777" sldId="2147473980"/>
        </pc:sldMkLst>
      </pc:sldChg>
      <pc:sldChg chg="addSp delSp modSp add">
        <pc:chgData name="Naiara Torres" userId="4ed3b23a-722a-43c2-bf58-16a12e524c9f" providerId="ADAL" clId="{DFD88372-9B8A-4FDE-889E-B41ABBA0DA51}" dt="2025-02-25T16:36:48.252" v="35" actId="2711"/>
        <pc:sldMkLst>
          <pc:docMk/>
          <pc:sldMk cId="2584335404" sldId="2147473981"/>
        </pc:sldMkLst>
      </pc:sldChg>
      <pc:sldChg chg="addSp delSp modSp add mod">
        <pc:chgData name="Naiara Torres" userId="4ed3b23a-722a-43c2-bf58-16a12e524c9f" providerId="ADAL" clId="{DFD88372-9B8A-4FDE-889E-B41ABBA0DA51}" dt="2025-02-25T16:38:06.294" v="58" actId="14100"/>
        <pc:sldMkLst>
          <pc:docMk/>
          <pc:sldMk cId="125339740" sldId="2147473982"/>
        </pc:sldMkLst>
      </pc:sldChg>
    </pc:docChg>
  </pc:docChgLst>
  <pc:docChgLst>
    <pc:chgData name="Naiara Torres" userId="4ed3b23a-722a-43c2-bf58-16a12e524c9f" providerId="ADAL" clId="{590B8D57-37BE-4E1A-9796-3508C2FBE595}"/>
    <pc:docChg chg="undo custSel addSld delSld modSld modSection">
      <pc:chgData name="Naiara Torres" userId="4ed3b23a-722a-43c2-bf58-16a12e524c9f" providerId="ADAL" clId="{590B8D57-37BE-4E1A-9796-3508C2FBE595}" dt="2025-02-25T15:42:48.701" v="18" actId="14100"/>
      <pc:docMkLst>
        <pc:docMk/>
      </pc:docMkLst>
      <pc:sldChg chg="addSp delSp del mod">
        <pc:chgData name="Naiara Torres" userId="4ed3b23a-722a-43c2-bf58-16a12e524c9f" providerId="ADAL" clId="{590B8D57-37BE-4E1A-9796-3508C2FBE595}" dt="2025-02-25T15:40:01.273" v="9" actId="47"/>
        <pc:sldMkLst>
          <pc:docMk/>
          <pc:sldMk cId="4091643410" sldId="2147376696"/>
        </pc:sldMkLst>
      </pc:sldChg>
      <pc:sldChg chg="addSp delSp del mod">
        <pc:chgData name="Naiara Torres" userId="4ed3b23a-722a-43c2-bf58-16a12e524c9f" providerId="ADAL" clId="{590B8D57-37BE-4E1A-9796-3508C2FBE595}" dt="2025-02-25T15:40:11.884" v="10" actId="47"/>
        <pc:sldMkLst>
          <pc:docMk/>
          <pc:sldMk cId="3873445032" sldId="2147376697"/>
        </pc:sldMkLst>
      </pc:sldChg>
      <pc:sldChg chg="modSp add mod">
        <pc:chgData name="Naiara Torres" userId="4ed3b23a-722a-43c2-bf58-16a12e524c9f" providerId="ADAL" clId="{590B8D57-37BE-4E1A-9796-3508C2FBE595}" dt="2025-02-25T15:42:48.701" v="18" actId="14100"/>
        <pc:sldMkLst>
          <pc:docMk/>
          <pc:sldMk cId="1207061872" sldId="2147376699"/>
        </pc:sldMkLst>
      </pc:sldChg>
    </pc:docChg>
  </pc:docChgLst>
  <pc:docChgLst>
    <pc:chgData name="Ândria Kaminski" userId="353dd59b-79f5-4f4a-adf8-a66dbee6ec45" providerId="ADAL" clId="{E32DA40A-8E95-48CF-A5EF-22251BFBBF7C}"/>
    <pc:docChg chg="custSel modSld">
      <pc:chgData name="Ândria Kaminski" userId="353dd59b-79f5-4f4a-adf8-a66dbee6ec45" providerId="ADAL" clId="{E32DA40A-8E95-48CF-A5EF-22251BFBBF7C}" dt="2025-03-13T11:34:40.723" v="79" actId="478"/>
      <pc:docMkLst>
        <pc:docMk/>
      </pc:docMkLst>
      <pc:sldChg chg="addSp delSp modSp mod">
        <pc:chgData name="Ândria Kaminski" userId="353dd59b-79f5-4f4a-adf8-a66dbee6ec45" providerId="ADAL" clId="{E32DA40A-8E95-48CF-A5EF-22251BFBBF7C}" dt="2025-03-13T10:51:05.571" v="1"/>
        <pc:sldMkLst>
          <pc:docMk/>
          <pc:sldMk cId="1032915011" sldId="272"/>
        </pc:sldMkLst>
        <pc:spChg chg="del">
          <ac:chgData name="Ândria Kaminski" userId="353dd59b-79f5-4f4a-adf8-a66dbee6ec45" providerId="ADAL" clId="{E32DA40A-8E95-48CF-A5EF-22251BFBBF7C}" dt="2025-03-13T10:51:04.870" v="0" actId="478"/>
          <ac:spMkLst>
            <pc:docMk/>
            <pc:sldMk cId="1032915011" sldId="272"/>
            <ac:spMk id="2" creationId="{A6016464-8CE1-9CEB-D53D-24D42B866F67}"/>
          </ac:spMkLst>
        </pc:spChg>
        <pc:spChg chg="add mod">
          <ac:chgData name="Ândria Kaminski" userId="353dd59b-79f5-4f4a-adf8-a66dbee6ec45" providerId="ADAL" clId="{E32DA40A-8E95-48CF-A5EF-22251BFBBF7C}" dt="2025-03-13T10:51:05.571" v="1"/>
          <ac:spMkLst>
            <pc:docMk/>
            <pc:sldMk cId="1032915011" sldId="272"/>
            <ac:spMk id="13" creationId="{E7C86C7F-E5ED-722D-B0E2-11AE1996DCCB}"/>
          </ac:spMkLst>
        </pc:spChg>
        <pc:picChg chg="del">
          <ac:chgData name="Ândria Kaminski" userId="353dd59b-79f5-4f4a-adf8-a66dbee6ec45" providerId="ADAL" clId="{E32DA40A-8E95-48CF-A5EF-22251BFBBF7C}" dt="2025-03-13T10:51:04.870" v="0" actId="478"/>
          <ac:picMkLst>
            <pc:docMk/>
            <pc:sldMk cId="1032915011" sldId="272"/>
            <ac:picMk id="3" creationId="{AC3EEF29-87D1-EF7C-0680-C607DA214478}"/>
          </ac:picMkLst>
        </pc:picChg>
        <pc:picChg chg="add mod">
          <ac:chgData name="Ândria Kaminski" userId="353dd59b-79f5-4f4a-adf8-a66dbee6ec45" providerId="ADAL" clId="{E32DA40A-8E95-48CF-A5EF-22251BFBBF7C}" dt="2025-03-13T10:51:05.571" v="1"/>
          <ac:picMkLst>
            <pc:docMk/>
            <pc:sldMk cId="1032915011" sldId="272"/>
            <ac:picMk id="4" creationId="{546264A7-E074-C43E-A847-6225E08D6C59}"/>
          </ac:picMkLst>
        </pc:picChg>
        <pc:picChg chg="add mod">
          <ac:chgData name="Ândria Kaminski" userId="353dd59b-79f5-4f4a-adf8-a66dbee6ec45" providerId="ADAL" clId="{E32DA40A-8E95-48CF-A5EF-22251BFBBF7C}" dt="2025-03-13T10:51:05.571" v="1"/>
          <ac:picMkLst>
            <pc:docMk/>
            <pc:sldMk cId="1032915011" sldId="272"/>
            <ac:picMk id="5" creationId="{470FC834-2682-9EAC-D509-A9C819124F01}"/>
          </ac:picMkLst>
        </pc:picChg>
        <pc:picChg chg="add mod">
          <ac:chgData name="Ândria Kaminski" userId="353dd59b-79f5-4f4a-adf8-a66dbee6ec45" providerId="ADAL" clId="{E32DA40A-8E95-48CF-A5EF-22251BFBBF7C}" dt="2025-03-13T10:51:05.571" v="1"/>
          <ac:picMkLst>
            <pc:docMk/>
            <pc:sldMk cId="1032915011" sldId="272"/>
            <ac:picMk id="6" creationId="{BD7A54B5-56F5-D393-B666-463B09480E47}"/>
          </ac:picMkLst>
        </pc:picChg>
        <pc:picChg chg="add mod">
          <ac:chgData name="Ândria Kaminski" userId="353dd59b-79f5-4f4a-adf8-a66dbee6ec45" providerId="ADAL" clId="{E32DA40A-8E95-48CF-A5EF-22251BFBBF7C}" dt="2025-03-13T10:51:05.571" v="1"/>
          <ac:picMkLst>
            <pc:docMk/>
            <pc:sldMk cId="1032915011" sldId="272"/>
            <ac:picMk id="7" creationId="{EB6C9BA8-2E42-D0C0-6428-659C2EF5C9FC}"/>
          </ac:picMkLst>
        </pc:picChg>
        <pc:picChg chg="add mod">
          <ac:chgData name="Ândria Kaminski" userId="353dd59b-79f5-4f4a-adf8-a66dbee6ec45" providerId="ADAL" clId="{E32DA40A-8E95-48CF-A5EF-22251BFBBF7C}" dt="2025-03-13T10:51:05.571" v="1"/>
          <ac:picMkLst>
            <pc:docMk/>
            <pc:sldMk cId="1032915011" sldId="272"/>
            <ac:picMk id="8" creationId="{545B01BA-91A0-DCD6-A918-DD2E9D0AD74A}"/>
          </ac:picMkLst>
        </pc:picChg>
        <pc:picChg chg="add mod">
          <ac:chgData name="Ândria Kaminski" userId="353dd59b-79f5-4f4a-adf8-a66dbee6ec45" providerId="ADAL" clId="{E32DA40A-8E95-48CF-A5EF-22251BFBBF7C}" dt="2025-03-13T10:51:05.571" v="1"/>
          <ac:picMkLst>
            <pc:docMk/>
            <pc:sldMk cId="1032915011" sldId="272"/>
            <ac:picMk id="9" creationId="{1A7D0584-DD83-5AA2-B18A-5FEB61FAC9EA}"/>
          </ac:picMkLst>
        </pc:picChg>
        <pc:picChg chg="add mod">
          <ac:chgData name="Ândria Kaminski" userId="353dd59b-79f5-4f4a-adf8-a66dbee6ec45" providerId="ADAL" clId="{E32DA40A-8E95-48CF-A5EF-22251BFBBF7C}" dt="2025-03-13T10:51:05.571" v="1"/>
          <ac:picMkLst>
            <pc:docMk/>
            <pc:sldMk cId="1032915011" sldId="272"/>
            <ac:picMk id="10" creationId="{33333E96-1D76-2C60-F3C1-AE55CC8EE301}"/>
          </ac:picMkLst>
        </pc:picChg>
        <pc:picChg chg="del">
          <ac:chgData name="Ândria Kaminski" userId="353dd59b-79f5-4f4a-adf8-a66dbee6ec45" providerId="ADAL" clId="{E32DA40A-8E95-48CF-A5EF-22251BFBBF7C}" dt="2025-03-13T10:51:04.870" v="0" actId="478"/>
          <ac:picMkLst>
            <pc:docMk/>
            <pc:sldMk cId="1032915011" sldId="272"/>
            <ac:picMk id="11" creationId="{0A2D7915-C335-7725-0424-115A9B2A828E}"/>
          </ac:picMkLst>
        </pc:picChg>
        <pc:picChg chg="del">
          <ac:chgData name="Ândria Kaminski" userId="353dd59b-79f5-4f4a-adf8-a66dbee6ec45" providerId="ADAL" clId="{E32DA40A-8E95-48CF-A5EF-22251BFBBF7C}" dt="2025-03-13T10:51:04.870" v="0" actId="478"/>
          <ac:picMkLst>
            <pc:docMk/>
            <pc:sldMk cId="1032915011" sldId="272"/>
            <ac:picMk id="12" creationId="{B92C4252-3173-A719-BF61-6C68046FFFE3}"/>
          </ac:picMkLst>
        </pc:picChg>
      </pc:sldChg>
      <pc:sldChg chg="addSp delSp modSp mod modClrScheme chgLayout">
        <pc:chgData name="Ândria Kaminski" userId="353dd59b-79f5-4f4a-adf8-a66dbee6ec45" providerId="ADAL" clId="{E32DA40A-8E95-48CF-A5EF-22251BFBBF7C}" dt="2025-03-13T11:34:40.723" v="79" actId="478"/>
        <pc:sldMkLst>
          <pc:docMk/>
          <pc:sldMk cId="4182900831" sldId="2147473983"/>
        </pc:sldMkLst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2" creationId="{43F76DA9-CB4F-5BF4-EC29-853D97885622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4" creationId="{9F4A496D-F83B-0990-3037-ABDF10BB03FA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5" creationId="{912475BD-FDB5-F8C6-FC43-32317640F0D9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6" creationId="{9DD3A3FF-0090-D86F-7EEA-55CC55B4AE18}"/>
          </ac:spMkLst>
        </pc:spChg>
        <pc:spChg chg="add mod">
          <ac:chgData name="Ândria Kaminski" userId="353dd59b-79f5-4f4a-adf8-a66dbee6ec45" providerId="ADAL" clId="{E32DA40A-8E95-48CF-A5EF-22251BFBBF7C}" dt="2025-03-13T10:51:33.658" v="3"/>
          <ac:spMkLst>
            <pc:docMk/>
            <pc:sldMk cId="4182900831" sldId="2147473983"/>
            <ac:spMk id="10" creationId="{D6D1128D-EBDA-A571-D608-8D1AFF59F02C}"/>
          </ac:spMkLst>
        </pc:spChg>
        <pc:spChg chg="mod">
          <ac:chgData name="Ândria Kaminski" userId="353dd59b-79f5-4f4a-adf8-a66dbee6ec45" providerId="ADAL" clId="{E32DA40A-8E95-48CF-A5EF-22251BFBBF7C}" dt="2025-03-13T10:52:13.594" v="57" actId="20577"/>
          <ac:spMkLst>
            <pc:docMk/>
            <pc:sldMk cId="4182900831" sldId="2147473983"/>
            <ac:spMk id="15" creationId="{4C539851-13B2-8DD5-2CE5-049A9868D19F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16" creationId="{52721500-37CC-1851-04AA-5B6574137C11}"/>
          </ac:spMkLst>
        </pc:spChg>
        <pc:spChg chg="mod">
          <ac:chgData name="Ândria Kaminski" userId="353dd59b-79f5-4f4a-adf8-a66dbee6ec45" providerId="ADAL" clId="{E32DA40A-8E95-48CF-A5EF-22251BFBBF7C}" dt="2025-03-13T10:52:15.894" v="62" actId="20577"/>
          <ac:spMkLst>
            <pc:docMk/>
            <pc:sldMk cId="4182900831" sldId="2147473983"/>
            <ac:spMk id="17" creationId="{3D281FDA-82CB-8CAC-E680-06C6357DF838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18" creationId="{4290E0B0-0540-8350-FE2B-F1C10F6186D4}"/>
          </ac:spMkLst>
        </pc:spChg>
        <pc:spChg chg="add mod">
          <ac:chgData name="Ândria Kaminski" userId="353dd59b-79f5-4f4a-adf8-a66dbee6ec45" providerId="ADAL" clId="{E32DA40A-8E95-48CF-A5EF-22251BFBBF7C}" dt="2025-03-13T10:51:33.658" v="3"/>
          <ac:spMkLst>
            <pc:docMk/>
            <pc:sldMk cId="4182900831" sldId="2147473983"/>
            <ac:spMk id="20" creationId="{3B2D3DEC-D2CE-D2C9-F639-533EBE44E368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21" creationId="{0AB0E3AC-41EC-6697-CE41-492A56A02462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22" creationId="{618B5C99-755E-F406-817F-495570761373}"/>
          </ac:spMkLst>
        </pc:spChg>
        <pc:spChg chg="add mod">
          <ac:chgData name="Ândria Kaminski" userId="353dd59b-79f5-4f4a-adf8-a66dbee6ec45" providerId="ADAL" clId="{E32DA40A-8E95-48CF-A5EF-22251BFBBF7C}" dt="2025-03-13T10:52:18.107" v="67" actId="20577"/>
          <ac:spMkLst>
            <pc:docMk/>
            <pc:sldMk cId="4182900831" sldId="2147473983"/>
            <ac:spMk id="23" creationId="{3D26A78C-2CA2-7005-68EC-D1A7040E81FE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24" creationId="{0BBE65E3-B9AB-B3BB-A0D7-B02BD248B0B1}"/>
          </ac:spMkLst>
        </pc:spChg>
        <pc:spChg chg="del mod">
          <ac:chgData name="Ândria Kaminski" userId="353dd59b-79f5-4f4a-adf8-a66dbee6ec45" providerId="ADAL" clId="{E32DA40A-8E95-48CF-A5EF-22251BFBBF7C}" dt="2025-03-13T10:52:09.716" v="52" actId="478"/>
          <ac:spMkLst>
            <pc:docMk/>
            <pc:sldMk cId="4182900831" sldId="2147473983"/>
            <ac:spMk id="26" creationId="{FE3F121F-AAE0-6D48-596B-197C5589847E}"/>
          </ac:spMkLst>
        </pc:spChg>
        <pc:spChg chg="add mod">
          <ac:chgData name="Ândria Kaminski" userId="353dd59b-79f5-4f4a-adf8-a66dbee6ec45" providerId="ADAL" clId="{E32DA40A-8E95-48CF-A5EF-22251BFBBF7C}" dt="2025-03-13T10:52:20.381" v="72" actId="20577"/>
          <ac:spMkLst>
            <pc:docMk/>
            <pc:sldMk cId="4182900831" sldId="2147473983"/>
            <ac:spMk id="31" creationId="{D455E9A5-53FD-A7B8-0868-BEB8B3903EEE}"/>
          </ac:spMkLst>
        </pc:spChg>
        <pc:spChg chg="mod">
          <ac:chgData name="Ândria Kaminski" userId="353dd59b-79f5-4f4a-adf8-a66dbee6ec45" providerId="ADAL" clId="{E32DA40A-8E95-48CF-A5EF-22251BFBBF7C}" dt="2025-03-13T10:52:22.977" v="77" actId="20577"/>
          <ac:spMkLst>
            <pc:docMk/>
            <pc:sldMk cId="4182900831" sldId="2147473983"/>
            <ac:spMk id="53" creationId="{C79A4335-8741-8A22-6F4C-1AA07F66D0BF}"/>
          </ac:spMkLst>
        </pc:spChg>
        <pc:spChg chg="mod">
          <ac:chgData name="Ândria Kaminski" userId="353dd59b-79f5-4f4a-adf8-a66dbee6ec45" providerId="ADAL" clId="{E32DA40A-8E95-48CF-A5EF-22251BFBBF7C}" dt="2025-03-13T10:51:33.658" v="3"/>
          <ac:spMkLst>
            <pc:docMk/>
            <pc:sldMk cId="4182900831" sldId="2147473983"/>
            <ac:spMk id="58" creationId="{E1D44FCF-24D3-8EA1-5FC8-078C0BBF117B}"/>
          </ac:spMkLst>
        </pc:spChg>
        <pc:spChg chg="mod">
          <ac:chgData name="Ândria Kaminski" userId="353dd59b-79f5-4f4a-adf8-a66dbee6ec45" providerId="ADAL" clId="{E32DA40A-8E95-48CF-A5EF-22251BFBBF7C}" dt="2025-03-13T10:51:33.658" v="3"/>
          <ac:spMkLst>
            <pc:docMk/>
            <pc:sldMk cId="4182900831" sldId="2147473983"/>
            <ac:spMk id="63" creationId="{43CB8472-BE9B-3C50-2DA2-7C65FB70A330}"/>
          </ac:spMkLst>
        </pc:spChg>
        <pc:spChg chg="mod">
          <ac:chgData name="Ândria Kaminski" userId="353dd59b-79f5-4f4a-adf8-a66dbee6ec45" providerId="ADAL" clId="{E32DA40A-8E95-48CF-A5EF-22251BFBBF7C}" dt="2025-03-13T10:51:33.658" v="3"/>
          <ac:spMkLst>
            <pc:docMk/>
            <pc:sldMk cId="4182900831" sldId="2147473983"/>
            <ac:spMk id="72" creationId="{ED036D1D-1D73-056E-6879-D4B2BEC57513}"/>
          </ac:spMkLst>
        </pc:spChg>
        <pc:spChg chg="mod">
          <ac:chgData name="Ândria Kaminski" userId="353dd59b-79f5-4f4a-adf8-a66dbee6ec45" providerId="ADAL" clId="{E32DA40A-8E95-48CF-A5EF-22251BFBBF7C}" dt="2025-03-13T10:51:33.658" v="3"/>
          <ac:spMkLst>
            <pc:docMk/>
            <pc:sldMk cId="4182900831" sldId="2147473983"/>
            <ac:spMk id="74" creationId="{FBF036EF-C4E3-3792-0C2D-0DBDEA66C14C}"/>
          </ac:spMkLst>
        </pc:spChg>
        <pc:spChg chg="mod">
          <ac:chgData name="Ândria Kaminski" userId="353dd59b-79f5-4f4a-adf8-a66dbee6ec45" providerId="ADAL" clId="{E32DA40A-8E95-48CF-A5EF-22251BFBBF7C}" dt="2025-03-13T10:51:33.658" v="3"/>
          <ac:spMkLst>
            <pc:docMk/>
            <pc:sldMk cId="4182900831" sldId="2147473983"/>
            <ac:spMk id="75" creationId="{750BCD31-B86D-DC36-39BE-5BF0DE9070B4}"/>
          </ac:spMkLst>
        </pc:spChg>
        <pc:spChg chg="del">
          <ac:chgData name="Ândria Kaminski" userId="353dd59b-79f5-4f4a-adf8-a66dbee6ec45" providerId="ADAL" clId="{E32DA40A-8E95-48CF-A5EF-22251BFBBF7C}" dt="2025-03-13T10:52:03.530" v="51" actId="478"/>
          <ac:spMkLst>
            <pc:docMk/>
            <pc:sldMk cId="4182900831" sldId="2147473983"/>
            <ac:spMk id="77" creationId="{059E8B0A-12A4-6AC8-5B29-06139B299ABC}"/>
          </ac:spMkLst>
        </pc:spChg>
        <pc:spChg chg="del">
          <ac:chgData name="Ândria Kaminski" userId="353dd59b-79f5-4f4a-adf8-a66dbee6ec45" providerId="ADAL" clId="{E32DA40A-8E95-48CF-A5EF-22251BFBBF7C}" dt="2025-03-13T10:52:03.530" v="51" actId="478"/>
          <ac:spMkLst>
            <pc:docMk/>
            <pc:sldMk cId="4182900831" sldId="2147473983"/>
            <ac:spMk id="78" creationId="{F6CC783B-98DB-2976-C6EE-D6DC54DB4425}"/>
          </ac:spMkLst>
        </pc:spChg>
        <pc:spChg chg="add del mod">
          <ac:chgData name="Ândria Kaminski" userId="353dd59b-79f5-4f4a-adf8-a66dbee6ec45" providerId="ADAL" clId="{E32DA40A-8E95-48CF-A5EF-22251BFBBF7C}" dt="2025-03-13T10:52:03.530" v="51" actId="478"/>
          <ac:spMkLst>
            <pc:docMk/>
            <pc:sldMk cId="4182900831" sldId="2147473983"/>
            <ac:spMk id="79" creationId="{B062BC68-6D5D-9AEF-2DD1-D6E2F621DB0E}"/>
          </ac:spMkLst>
        </pc:spChg>
        <pc:spChg chg="del">
          <ac:chgData name="Ândria Kaminski" userId="353dd59b-79f5-4f4a-adf8-a66dbee6ec45" providerId="ADAL" clId="{E32DA40A-8E95-48CF-A5EF-22251BFBBF7C}" dt="2025-03-13T10:52:03.530" v="51" actId="478"/>
          <ac:spMkLst>
            <pc:docMk/>
            <pc:sldMk cId="4182900831" sldId="2147473983"/>
            <ac:spMk id="80" creationId="{CD93E7D6-9042-A2BF-8480-C540B1BE1FEA}"/>
          </ac:spMkLst>
        </pc:spChg>
        <pc:spChg chg="del">
          <ac:chgData name="Ândria Kaminski" userId="353dd59b-79f5-4f4a-adf8-a66dbee6ec45" providerId="ADAL" clId="{E32DA40A-8E95-48CF-A5EF-22251BFBBF7C}" dt="2025-03-13T10:52:03.530" v="51" actId="478"/>
          <ac:spMkLst>
            <pc:docMk/>
            <pc:sldMk cId="4182900831" sldId="2147473983"/>
            <ac:spMk id="81" creationId="{40C2A25E-A164-33A7-3FD3-94F3BCDB67DF}"/>
          </ac:spMkLst>
        </pc:spChg>
        <pc:picChg chg="del">
          <ac:chgData name="Ândria Kaminski" userId="353dd59b-79f5-4f4a-adf8-a66dbee6ec45" providerId="ADAL" clId="{E32DA40A-8E95-48CF-A5EF-22251BFBBF7C}" dt="2025-03-13T11:34:40.723" v="79" actId="478"/>
          <ac:picMkLst>
            <pc:docMk/>
            <pc:sldMk cId="4182900831" sldId="2147473983"/>
            <ac:picMk id="7" creationId="{2B98A5EC-6AFA-FBE7-2613-31FEAB258605}"/>
          </ac:picMkLst>
        </pc:picChg>
        <pc:picChg chg="del">
          <ac:chgData name="Ândria Kaminski" userId="353dd59b-79f5-4f4a-adf8-a66dbee6ec45" providerId="ADAL" clId="{E32DA40A-8E95-48CF-A5EF-22251BFBBF7C}" dt="2025-03-13T11:34:40.723" v="79" actId="478"/>
          <ac:picMkLst>
            <pc:docMk/>
            <pc:sldMk cId="4182900831" sldId="2147473983"/>
            <ac:picMk id="11" creationId="{8FFDCD15-9272-E674-19AC-D80A2D8AEFEE}"/>
          </ac:picMkLst>
        </pc:picChg>
        <pc:picChg chg="del">
          <ac:chgData name="Ândria Kaminski" userId="353dd59b-79f5-4f4a-adf8-a66dbee6ec45" providerId="ADAL" clId="{E32DA40A-8E95-48CF-A5EF-22251BFBBF7C}" dt="2025-03-13T11:34:40.723" v="79" actId="478"/>
          <ac:picMkLst>
            <pc:docMk/>
            <pc:sldMk cId="4182900831" sldId="2147473983"/>
            <ac:picMk id="12" creationId="{95F9390C-44D6-DCCD-F7D1-6C2210BBB3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BCC6-E9A3-4D83-A291-4EE2FDBD94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85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2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863" r:id="rId4"/>
    <p:sldLayoutId id="2147483664" r:id="rId5"/>
    <p:sldLayoutId id="2147483668" r:id="rId6"/>
    <p:sldLayoutId id="2147483672" r:id="rId7"/>
    <p:sldLayoutId id="2147483665" r:id="rId8"/>
    <p:sldLayoutId id="2147483667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13/03/2025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546264A7-E074-C43E-A847-6225E08D6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470FC834-2682-9EAC-D509-A9C819124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pic>
        <p:nvPicPr>
          <p:cNvPr id="6" name="Imagem 5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BD7A54B5-56F5-D393-B666-463B0948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57" y="1397919"/>
            <a:ext cx="6379019" cy="4959688"/>
          </a:xfrm>
          <a:prstGeom prst="snip2Same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B6C9BA8-2E42-D0C0-6428-659C2EF5C9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545B01BA-91A0-DCD6-A918-DD2E9D0AD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1A7D0584-DD83-5AA2-B18A-5FEB61FAC9E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0" name="Imagem 9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33333E96-1D76-2C60-F3C1-AE55CC8EE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6" t="18784" r="42156" b="70049"/>
          <a:stretch/>
        </p:blipFill>
        <p:spPr>
          <a:xfrm>
            <a:off x="5292090" y="1280160"/>
            <a:ext cx="1760220" cy="76581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C86C7F-E5ED-722D-B0E2-11AE1996DCCB}"/>
              </a:ext>
            </a:extLst>
          </p:cNvPr>
          <p:cNvSpPr txBox="1"/>
          <p:nvPr/>
        </p:nvSpPr>
        <p:spPr>
          <a:xfrm>
            <a:off x="867589" y="862832"/>
            <a:ext cx="6104448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5500"/>
              </a:lnSpc>
              <a:defRPr/>
            </a:pPr>
            <a:r>
              <a:rPr lang="pt-BR" sz="4800" b="1" dirty="0"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latin typeface="Montserrat"/>
                <a:ea typeface="Tahoma"/>
                <a:cs typeface="Arial"/>
              </a:rPr>
              <a:t>Disponibilidade </a:t>
            </a:r>
            <a:r>
              <a:rPr lang="pt-BR" sz="4800" b="1" dirty="0">
                <a:solidFill>
                  <a:schemeClr val="bg1"/>
                </a:solidFill>
                <a:latin typeface="Montserrat"/>
                <a:ea typeface="Tahoma"/>
                <a:cs typeface="Arial"/>
              </a:rPr>
              <a:t>de startups e TRL</a:t>
            </a:r>
          </a:p>
        </p:txBody>
      </p:sp>
    </p:spTree>
    <p:extLst>
      <p:ext uri="{BB962C8B-B14F-4D97-AF65-F5344CB8AC3E}">
        <p14:creationId xmlns:p14="http://schemas.microsoft.com/office/powerpoint/2010/main" val="103291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A6FFB77-4E47-3C8B-737F-681DC70D8D63}"/>
              </a:ext>
            </a:extLst>
          </p:cNvPr>
          <p:cNvSpPr/>
          <p:nvPr/>
        </p:nvSpPr>
        <p:spPr>
          <a:xfrm>
            <a:off x="289851" y="277265"/>
            <a:ext cx="11612298" cy="5767061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1C58BF49-9B70-E8DA-33BC-96A1F2BC6805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10" name="Google Shape;555;p62">
            <a:extLst>
              <a:ext uri="{FF2B5EF4-FFF2-40B4-BE49-F238E27FC236}">
                <a16:creationId xmlns:a16="http://schemas.microsoft.com/office/drawing/2014/main" id="{D6D1128D-EBDA-A571-D608-8D1AFF59F02C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just">
              <a:buClr>
                <a:srgbClr val="000000"/>
              </a:buClr>
              <a:buSzPts val="800"/>
            </a:pPr>
            <a:r>
              <a:rPr lang="pt-BR" b="1" dirty="0">
                <a:solidFill>
                  <a:schemeClr val="lt1"/>
                </a:solidFill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Disponibilidade de startups e TRL</a:t>
            </a:r>
          </a:p>
        </p:txBody>
      </p:sp>
      <p:sp>
        <p:nvSpPr>
          <p:cNvPr id="13" name="Oval 31">
            <a:extLst>
              <a:ext uri="{FF2B5EF4-FFF2-40B4-BE49-F238E27FC236}">
                <a16:creationId xmlns:a16="http://schemas.microsoft.com/office/drawing/2014/main" id="{4605F5F8-4BB0-5FA9-5E47-890ADCCD3DE4}"/>
              </a:ext>
            </a:extLst>
          </p:cNvPr>
          <p:cNvSpPr/>
          <p:nvPr/>
        </p:nvSpPr>
        <p:spPr>
          <a:xfrm>
            <a:off x="646836" y="2166879"/>
            <a:ext cx="390837" cy="371281"/>
          </a:xfrm>
          <a:prstGeom prst="ellipse">
            <a:avLst/>
          </a:prstGeom>
          <a:gradFill flip="none" rotWithShape="1">
            <a:gsLst>
              <a:gs pos="0">
                <a:srgbClr val="8803CD"/>
              </a:gs>
              <a:gs pos="100000">
                <a:srgbClr val="1DB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2BFF4306-D5F4-8A49-C804-8D9046BE4043}"/>
              </a:ext>
            </a:extLst>
          </p:cNvPr>
          <p:cNvSpPr/>
          <p:nvPr/>
        </p:nvSpPr>
        <p:spPr>
          <a:xfrm>
            <a:off x="646836" y="2689550"/>
            <a:ext cx="390837" cy="371281"/>
          </a:xfrm>
          <a:prstGeom prst="ellipse">
            <a:avLst/>
          </a:prstGeom>
          <a:gradFill flip="none" rotWithShape="1">
            <a:gsLst>
              <a:gs pos="0">
                <a:srgbClr val="8803CD"/>
              </a:gs>
              <a:gs pos="100000">
                <a:srgbClr val="1DB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5" name="CaixaDeTexto 91">
            <a:extLst>
              <a:ext uri="{FF2B5EF4-FFF2-40B4-BE49-F238E27FC236}">
                <a16:creationId xmlns:a16="http://schemas.microsoft.com/office/drawing/2014/main" id="{4C539851-13B2-8DD5-2CE5-049A9868D19F}"/>
              </a:ext>
            </a:extLst>
          </p:cNvPr>
          <p:cNvSpPr txBox="1"/>
          <p:nvPr/>
        </p:nvSpPr>
        <p:spPr>
          <a:xfrm>
            <a:off x="1091745" y="2199606"/>
            <a:ext cx="354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Desafio 1 aqui</a:t>
            </a:r>
          </a:p>
        </p:txBody>
      </p:sp>
      <p:sp>
        <p:nvSpPr>
          <p:cNvPr id="17" name="CaixaDeTexto 91">
            <a:extLst>
              <a:ext uri="{FF2B5EF4-FFF2-40B4-BE49-F238E27FC236}">
                <a16:creationId xmlns:a16="http://schemas.microsoft.com/office/drawing/2014/main" id="{3D281FDA-82CB-8CAC-E680-06C6357DF838}"/>
              </a:ext>
            </a:extLst>
          </p:cNvPr>
          <p:cNvSpPr txBox="1"/>
          <p:nvPr/>
        </p:nvSpPr>
        <p:spPr>
          <a:xfrm>
            <a:off x="1091745" y="2708917"/>
            <a:ext cx="354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Desafio 2 aqui</a:t>
            </a:r>
          </a:p>
        </p:txBody>
      </p:sp>
      <p:sp>
        <p:nvSpPr>
          <p:cNvPr id="20" name="Oval 31">
            <a:extLst>
              <a:ext uri="{FF2B5EF4-FFF2-40B4-BE49-F238E27FC236}">
                <a16:creationId xmlns:a16="http://schemas.microsoft.com/office/drawing/2014/main" id="{3B2D3DEC-D2CE-D2C9-F639-533EBE44E368}"/>
              </a:ext>
            </a:extLst>
          </p:cNvPr>
          <p:cNvSpPr/>
          <p:nvPr/>
        </p:nvSpPr>
        <p:spPr>
          <a:xfrm>
            <a:off x="646836" y="3178832"/>
            <a:ext cx="390837" cy="371281"/>
          </a:xfrm>
          <a:prstGeom prst="ellipse">
            <a:avLst/>
          </a:prstGeom>
          <a:gradFill flip="none" rotWithShape="1">
            <a:gsLst>
              <a:gs pos="0">
                <a:srgbClr val="8803CD"/>
              </a:gs>
              <a:gs pos="100000">
                <a:srgbClr val="1DB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23" name="CaixaDeTexto 91">
            <a:extLst>
              <a:ext uri="{FF2B5EF4-FFF2-40B4-BE49-F238E27FC236}">
                <a16:creationId xmlns:a16="http://schemas.microsoft.com/office/drawing/2014/main" id="{3D26A78C-2CA2-7005-68EC-D1A7040E81FE}"/>
              </a:ext>
            </a:extLst>
          </p:cNvPr>
          <p:cNvSpPr txBox="1"/>
          <p:nvPr/>
        </p:nvSpPr>
        <p:spPr>
          <a:xfrm>
            <a:off x="1083725" y="3198199"/>
            <a:ext cx="354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Desafio 3 aqui</a:t>
            </a:r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4FC50A58-C452-3CD8-5570-0E680F487918}"/>
              </a:ext>
            </a:extLst>
          </p:cNvPr>
          <p:cNvSpPr/>
          <p:nvPr/>
        </p:nvSpPr>
        <p:spPr>
          <a:xfrm>
            <a:off x="646836" y="3668114"/>
            <a:ext cx="390837" cy="371281"/>
          </a:xfrm>
          <a:prstGeom prst="ellipse">
            <a:avLst/>
          </a:prstGeom>
          <a:gradFill flip="none" rotWithShape="1">
            <a:gsLst>
              <a:gs pos="0">
                <a:srgbClr val="8803CD"/>
              </a:gs>
              <a:gs pos="100000">
                <a:srgbClr val="1DB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1" name="CaixaDeTexto 91">
            <a:extLst>
              <a:ext uri="{FF2B5EF4-FFF2-40B4-BE49-F238E27FC236}">
                <a16:creationId xmlns:a16="http://schemas.microsoft.com/office/drawing/2014/main" id="{D455E9A5-53FD-A7B8-0868-BEB8B3903EEE}"/>
              </a:ext>
            </a:extLst>
          </p:cNvPr>
          <p:cNvSpPr txBox="1"/>
          <p:nvPr/>
        </p:nvSpPr>
        <p:spPr>
          <a:xfrm>
            <a:off x="1091747" y="3700007"/>
            <a:ext cx="354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Desafio 4 aqui</a:t>
            </a:r>
          </a:p>
        </p:txBody>
      </p:sp>
      <p:sp>
        <p:nvSpPr>
          <p:cNvPr id="52" name="Oval 31">
            <a:extLst>
              <a:ext uri="{FF2B5EF4-FFF2-40B4-BE49-F238E27FC236}">
                <a16:creationId xmlns:a16="http://schemas.microsoft.com/office/drawing/2014/main" id="{BB5F9615-D875-98C7-FF77-7252E9302671}"/>
              </a:ext>
            </a:extLst>
          </p:cNvPr>
          <p:cNvSpPr/>
          <p:nvPr/>
        </p:nvSpPr>
        <p:spPr>
          <a:xfrm>
            <a:off x="646836" y="4149374"/>
            <a:ext cx="390837" cy="371281"/>
          </a:xfrm>
          <a:prstGeom prst="ellipse">
            <a:avLst/>
          </a:prstGeom>
          <a:gradFill flip="none" rotWithShape="1">
            <a:gsLst>
              <a:gs pos="0">
                <a:srgbClr val="8803CD"/>
              </a:gs>
              <a:gs pos="100000">
                <a:srgbClr val="1DBFF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53" name="CaixaDeTexto 91">
            <a:extLst>
              <a:ext uri="{FF2B5EF4-FFF2-40B4-BE49-F238E27FC236}">
                <a16:creationId xmlns:a16="http://schemas.microsoft.com/office/drawing/2014/main" id="{C79A4335-8741-8A22-6F4C-1AA07F66D0BF}"/>
              </a:ext>
            </a:extLst>
          </p:cNvPr>
          <p:cNvSpPr txBox="1"/>
          <p:nvPr/>
        </p:nvSpPr>
        <p:spPr>
          <a:xfrm>
            <a:off x="1091747" y="4168741"/>
            <a:ext cx="354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pt-BR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Desafio 5 aqui</a:t>
            </a: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35100A9A-4EED-D6AD-9840-1F79FAF8B536}"/>
              </a:ext>
            </a:extLst>
          </p:cNvPr>
          <p:cNvGrpSpPr/>
          <p:nvPr/>
        </p:nvGrpSpPr>
        <p:grpSpPr>
          <a:xfrm>
            <a:off x="4028197" y="1228632"/>
            <a:ext cx="7424261" cy="4452874"/>
            <a:chOff x="4592428" y="1595954"/>
            <a:chExt cx="7169843" cy="4979446"/>
          </a:xfrm>
        </p:grpSpPr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13F26CE5-18D2-7EE0-1E07-6FBCED587C6E}"/>
                </a:ext>
              </a:extLst>
            </p:cNvPr>
            <p:cNvGrpSpPr/>
            <p:nvPr/>
          </p:nvGrpSpPr>
          <p:grpSpPr>
            <a:xfrm flipH="1">
              <a:off x="4592428" y="1595954"/>
              <a:ext cx="7169843" cy="4979446"/>
              <a:chOff x="6860715" y="1843333"/>
              <a:chExt cx="5548544" cy="4321224"/>
            </a:xfrm>
          </p:grpSpPr>
          <p:grpSp>
            <p:nvGrpSpPr>
              <p:cNvPr id="59" name="Agrupar 58">
                <a:extLst>
                  <a:ext uri="{FF2B5EF4-FFF2-40B4-BE49-F238E27FC236}">
                    <a16:creationId xmlns:a16="http://schemas.microsoft.com/office/drawing/2014/main" id="{0C924957-3DAF-8C91-E57A-6805E20FA917}"/>
                  </a:ext>
                </a:extLst>
              </p:cNvPr>
              <p:cNvGrpSpPr/>
              <p:nvPr/>
            </p:nvGrpSpPr>
            <p:grpSpPr>
              <a:xfrm>
                <a:off x="6860715" y="1849712"/>
                <a:ext cx="5548544" cy="4314845"/>
                <a:chOff x="4833123" y="1996783"/>
                <a:chExt cx="6482668" cy="5323735"/>
              </a:xfrm>
            </p:grpSpPr>
            <p:sp>
              <p:nvSpPr>
                <p:cNvPr id="61" name="Triângulo isósceles 60">
                  <a:extLst>
                    <a:ext uri="{FF2B5EF4-FFF2-40B4-BE49-F238E27FC236}">
                      <a16:creationId xmlns:a16="http://schemas.microsoft.com/office/drawing/2014/main" id="{41E9BED6-E049-6973-34BF-FCFCF921AEAD}"/>
                    </a:ext>
                  </a:extLst>
                </p:cNvPr>
                <p:cNvSpPr/>
                <p:nvPr/>
              </p:nvSpPr>
              <p:spPr>
                <a:xfrm rot="5400000">
                  <a:off x="5048469" y="2001687"/>
                  <a:ext cx="4425923" cy="4639457"/>
                </a:xfrm>
                <a:prstGeom prst="triangle">
                  <a:avLst>
                    <a:gd name="adj" fmla="val 0"/>
                  </a:avLst>
                </a:prstGeom>
                <a:pattFill prst="pct2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2" name="Retângulo 61">
                  <a:extLst>
                    <a:ext uri="{FF2B5EF4-FFF2-40B4-BE49-F238E27FC236}">
                      <a16:creationId xmlns:a16="http://schemas.microsoft.com/office/drawing/2014/main" id="{FA43E6EC-2428-2451-011F-86D56445FF6C}"/>
                    </a:ext>
                  </a:extLst>
                </p:cNvPr>
                <p:cNvSpPr/>
                <p:nvPr/>
              </p:nvSpPr>
              <p:spPr>
                <a:xfrm>
                  <a:off x="4918148" y="2083050"/>
                  <a:ext cx="4663011" cy="4425921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53000">
                      <a:schemeClr val="bg1"/>
                    </a:gs>
                  </a:gsLst>
                  <a:lin ang="27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3" name="Retângulo 1">
                  <a:extLst>
                    <a:ext uri="{FF2B5EF4-FFF2-40B4-BE49-F238E27FC236}">
                      <a16:creationId xmlns:a16="http://schemas.microsoft.com/office/drawing/2014/main" id="{43CB8472-BE9B-3C50-2DA2-7C65FB70A330}"/>
                    </a:ext>
                  </a:extLst>
                </p:cNvPr>
                <p:cNvSpPr/>
                <p:nvPr/>
              </p:nvSpPr>
              <p:spPr>
                <a:xfrm>
                  <a:off x="4918149" y="2083050"/>
                  <a:ext cx="4663020" cy="4425924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>
                    <a:latin typeface="Montserrat" panose="00000500000000000000" pitchFamily="2" charset="0"/>
                  </a:endParaRPr>
                </a:p>
              </p:txBody>
            </p:sp>
            <p:cxnSp>
              <p:nvCxnSpPr>
                <p:cNvPr id="64" name="Conector Reto 3">
                  <a:extLst>
                    <a:ext uri="{FF2B5EF4-FFF2-40B4-BE49-F238E27FC236}">
                      <a16:creationId xmlns:a16="http://schemas.microsoft.com/office/drawing/2014/main" id="{07AA0AFF-7CA5-2FA5-9617-2551BBDDC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3556863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to 8">
                  <a:extLst>
                    <a:ext uri="{FF2B5EF4-FFF2-40B4-BE49-F238E27FC236}">
                      <a16:creationId xmlns:a16="http://schemas.microsoft.com/office/drawing/2014/main" id="{48D6A9A2-45D9-DC77-D77C-2487AAE71E55}"/>
                    </a:ext>
                  </a:extLst>
                </p:cNvPr>
                <p:cNvCxnSpPr/>
                <p:nvPr/>
              </p:nvCxnSpPr>
              <p:spPr>
                <a:xfrm>
                  <a:off x="4918149" y="4996132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to 21">
                  <a:extLst>
                    <a:ext uri="{FF2B5EF4-FFF2-40B4-BE49-F238E27FC236}">
                      <a16:creationId xmlns:a16="http://schemas.microsoft.com/office/drawing/2014/main" id="{AFF8C96C-C7F7-93EE-3735-A20B4577430D}"/>
                    </a:ext>
                  </a:extLst>
                </p:cNvPr>
                <p:cNvCxnSpPr/>
                <p:nvPr/>
              </p:nvCxnSpPr>
              <p:spPr>
                <a:xfrm>
                  <a:off x="6493043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25">
                  <a:extLst>
                    <a:ext uri="{FF2B5EF4-FFF2-40B4-BE49-F238E27FC236}">
                      <a16:creationId xmlns:a16="http://schemas.microsoft.com/office/drawing/2014/main" id="{65345449-641C-E7C9-7502-5BFE14586B67}"/>
                    </a:ext>
                  </a:extLst>
                </p:cNvPr>
                <p:cNvCxnSpPr/>
                <p:nvPr/>
              </p:nvCxnSpPr>
              <p:spPr>
                <a:xfrm>
                  <a:off x="8056330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29">
                  <a:extLst>
                    <a:ext uri="{FF2B5EF4-FFF2-40B4-BE49-F238E27FC236}">
                      <a16:creationId xmlns:a16="http://schemas.microsoft.com/office/drawing/2014/main" id="{4BA6BAD5-46B5-31CE-9442-A98EA081134E}"/>
                    </a:ext>
                  </a:extLst>
                </p:cNvPr>
                <p:cNvCxnSpPr/>
                <p:nvPr/>
              </p:nvCxnSpPr>
              <p:spPr>
                <a:xfrm>
                  <a:off x="491814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to 31">
                  <a:extLst>
                    <a:ext uri="{FF2B5EF4-FFF2-40B4-BE49-F238E27FC236}">
                      <a16:creationId xmlns:a16="http://schemas.microsoft.com/office/drawing/2014/main" id="{D9C40D12-9411-5BD5-6C7E-442A99B904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8149" y="2083050"/>
                  <a:ext cx="466302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34">
                  <a:extLst>
                    <a:ext uri="{FF2B5EF4-FFF2-40B4-BE49-F238E27FC236}">
                      <a16:creationId xmlns:a16="http://schemas.microsoft.com/office/drawing/2014/main" id="{84AE0596-1A33-58E4-149B-1DCFDEE4390B}"/>
                    </a:ext>
                  </a:extLst>
                </p:cNvPr>
                <p:cNvCxnSpPr/>
                <p:nvPr/>
              </p:nvCxnSpPr>
              <p:spPr>
                <a:xfrm>
                  <a:off x="9581169" y="2083050"/>
                  <a:ext cx="0" cy="4425924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36">
                  <a:extLst>
                    <a:ext uri="{FF2B5EF4-FFF2-40B4-BE49-F238E27FC236}">
                      <a16:creationId xmlns:a16="http://schemas.microsoft.com/office/drawing/2014/main" id="{0F2B1CF2-7B53-54EA-894B-DED65801A71F}"/>
                    </a:ext>
                  </a:extLst>
                </p:cNvPr>
                <p:cNvCxnSpPr/>
                <p:nvPr/>
              </p:nvCxnSpPr>
              <p:spPr>
                <a:xfrm>
                  <a:off x="4918149" y="6508974"/>
                  <a:ext cx="466302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CaixaDeTexto 91">
                  <a:extLst>
                    <a:ext uri="{FF2B5EF4-FFF2-40B4-BE49-F238E27FC236}">
                      <a16:creationId xmlns:a16="http://schemas.microsoft.com/office/drawing/2014/main" id="{ED036D1D-1D73-056E-6879-D4B2BEC57513}"/>
                    </a:ext>
                  </a:extLst>
                </p:cNvPr>
                <p:cNvSpPr txBox="1"/>
                <p:nvPr/>
              </p:nvSpPr>
              <p:spPr>
                <a:xfrm>
                  <a:off x="6027462" y="6937753"/>
                  <a:ext cx="2450841" cy="382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pt-BR"/>
                  </a:defPPr>
                  <a:lvl1pPr algn="ctr"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en-US" dirty="0" err="1">
                      <a:solidFill>
                        <a:schemeClr val="tx1"/>
                      </a:solidFill>
                      <a:latin typeface="Montserrat" panose="00000500000000000000" pitchFamily="2" charset="0"/>
                    </a:rPr>
                    <a:t>Prontidão</a:t>
                  </a:r>
                  <a:r>
                    <a:rPr lang="en-US" dirty="0">
                      <a:solidFill>
                        <a:schemeClr val="tx1"/>
                      </a:solidFill>
                      <a:latin typeface="Montserrat" panose="00000500000000000000" pitchFamily="2" charset="0"/>
                    </a:rPr>
                    <a:t> </a:t>
                  </a:r>
                  <a:r>
                    <a:rPr lang="en-US" dirty="0" err="1">
                      <a:solidFill>
                        <a:schemeClr val="tx1"/>
                      </a:solidFill>
                      <a:latin typeface="Montserrat" panose="00000500000000000000" pitchFamily="2" charset="0"/>
                    </a:rPr>
                    <a:t>tecnológica</a:t>
                  </a:r>
                  <a:r>
                    <a:rPr lang="en-US" dirty="0">
                      <a:solidFill>
                        <a:schemeClr val="tx1"/>
                      </a:solidFill>
                      <a:latin typeface="Montserrat" panose="00000500000000000000" pitchFamily="2" charset="0"/>
                    </a:rPr>
                    <a:t> (TRL)</a:t>
                  </a:r>
                </a:p>
              </p:txBody>
            </p:sp>
            <p:sp>
              <p:nvSpPr>
                <p:cNvPr id="73" name="CaixaDeTexto 92">
                  <a:extLst>
                    <a:ext uri="{FF2B5EF4-FFF2-40B4-BE49-F238E27FC236}">
                      <a16:creationId xmlns:a16="http://schemas.microsoft.com/office/drawing/2014/main" id="{D2A257AB-3415-95E7-3049-FE6BF03FF25E}"/>
                    </a:ext>
                  </a:extLst>
                </p:cNvPr>
                <p:cNvSpPr txBox="1"/>
                <p:nvPr/>
              </p:nvSpPr>
              <p:spPr>
                <a:xfrm flipH="1">
                  <a:off x="10017998" y="1996783"/>
                  <a:ext cx="1297793" cy="552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b="1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Disponibilidade</a:t>
                  </a:r>
                  <a:r>
                    <a:rPr lang="en-US" sz="1200" b="1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da Startup</a:t>
                  </a:r>
                </a:p>
              </p:txBody>
            </p:sp>
            <p:sp>
              <p:nvSpPr>
                <p:cNvPr id="74" name="CaixaDeTexto 93">
                  <a:extLst>
                    <a:ext uri="{FF2B5EF4-FFF2-40B4-BE49-F238E27FC236}">
                      <a16:creationId xmlns:a16="http://schemas.microsoft.com/office/drawing/2014/main" id="{FBF036EF-C4E3-3792-0C2D-0DBDEA66C14C}"/>
                    </a:ext>
                  </a:extLst>
                </p:cNvPr>
                <p:cNvSpPr txBox="1"/>
                <p:nvPr/>
              </p:nvSpPr>
              <p:spPr>
                <a:xfrm>
                  <a:off x="9082486" y="6559780"/>
                  <a:ext cx="633548" cy="382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sz="12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Baixa</a:t>
                  </a:r>
                </a:p>
              </p:txBody>
            </p:sp>
            <p:sp>
              <p:nvSpPr>
                <p:cNvPr id="75" name="CaixaDeTexto 94">
                  <a:extLst>
                    <a:ext uri="{FF2B5EF4-FFF2-40B4-BE49-F238E27FC236}">
                      <a16:creationId xmlns:a16="http://schemas.microsoft.com/office/drawing/2014/main" id="{750BCD31-B86D-DC36-39BE-5BF0DE9070B4}"/>
                    </a:ext>
                  </a:extLst>
                </p:cNvPr>
                <p:cNvSpPr txBox="1"/>
                <p:nvPr/>
              </p:nvSpPr>
              <p:spPr>
                <a:xfrm>
                  <a:off x="9590319" y="4102188"/>
                  <a:ext cx="578356" cy="331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pt-BR" sz="1200">
                      <a:latin typeface="Montserrat" panose="00000500000000000000" pitchFamily="2" charset="0"/>
                      <a:cs typeface="Arial" panose="020B0604020202020204" pitchFamily="34" charset="0"/>
                    </a:rPr>
                    <a:t>Média</a:t>
                  </a:r>
                </a:p>
              </p:txBody>
            </p:sp>
            <p:sp>
              <p:nvSpPr>
                <p:cNvPr id="76" name="CaixaDeTexto 93">
                  <a:extLst>
                    <a:ext uri="{FF2B5EF4-FFF2-40B4-BE49-F238E27FC236}">
                      <a16:creationId xmlns:a16="http://schemas.microsoft.com/office/drawing/2014/main" id="{E6222BAE-D9B0-B8DC-01DA-759AD781675F}"/>
                    </a:ext>
                  </a:extLst>
                </p:cNvPr>
                <p:cNvSpPr txBox="1"/>
                <p:nvPr/>
              </p:nvSpPr>
              <p:spPr>
                <a:xfrm>
                  <a:off x="4833123" y="6559780"/>
                  <a:ext cx="494627" cy="382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sz="12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Alta</a:t>
                  </a:r>
                </a:p>
              </p:txBody>
            </p:sp>
          </p:grpSp>
          <p:sp>
            <p:nvSpPr>
              <p:cNvPr id="60" name="CaixaDeTexto 93">
                <a:extLst>
                  <a:ext uri="{FF2B5EF4-FFF2-40B4-BE49-F238E27FC236}">
                    <a16:creationId xmlns:a16="http://schemas.microsoft.com/office/drawing/2014/main" id="{73F5E781-C61E-7D94-3AEA-F309CCD7F108}"/>
                  </a:ext>
                </a:extLst>
              </p:cNvPr>
              <p:cNvSpPr txBox="1"/>
              <p:nvPr/>
            </p:nvSpPr>
            <p:spPr>
              <a:xfrm>
                <a:off x="10932423" y="1843333"/>
                <a:ext cx="366831" cy="268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t-BR" sz="1200" dirty="0">
                    <a:latin typeface="Montserrat" panose="00000500000000000000" pitchFamily="2" charset="0"/>
                    <a:cs typeface="Arial" panose="020B0604020202020204" pitchFamily="34" charset="0"/>
                  </a:rPr>
                  <a:t>Alta</a:t>
                </a:r>
              </a:p>
            </p:txBody>
          </p:sp>
        </p:grp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B514E788-605A-FE44-C103-38057C47C0DB}"/>
                </a:ext>
              </a:extLst>
            </p:cNvPr>
            <p:cNvSpPr/>
            <p:nvPr/>
          </p:nvSpPr>
          <p:spPr>
            <a:xfrm>
              <a:off x="8198317" y="1698094"/>
              <a:ext cx="3469911" cy="2720667"/>
            </a:xfrm>
            <a:prstGeom prst="rect">
              <a:avLst/>
            </a:prstGeom>
            <a:gradFill flip="none" rotWithShape="1">
              <a:gsLst>
                <a:gs pos="0">
                  <a:srgbClr val="1DBFFF">
                    <a:alpha val="0"/>
                  </a:srgbClr>
                </a:gs>
                <a:gs pos="100000">
                  <a:srgbClr val="8803C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57" name="CaixaDeTexto 94">
              <a:extLst>
                <a:ext uri="{FF2B5EF4-FFF2-40B4-BE49-F238E27FC236}">
                  <a16:creationId xmlns:a16="http://schemas.microsoft.com/office/drawing/2014/main" id="{551DF9A3-AFB8-3C56-3CAE-87DA64CF7D4B}"/>
                </a:ext>
              </a:extLst>
            </p:cNvPr>
            <p:cNvSpPr txBox="1"/>
            <p:nvPr/>
          </p:nvSpPr>
          <p:spPr>
            <a:xfrm flipH="1">
              <a:off x="5915322" y="5585194"/>
              <a:ext cx="585481" cy="309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pt-BR" sz="1200" dirty="0">
                  <a:latin typeface="Montserrat" panose="00000500000000000000" pitchFamily="2" charset="0"/>
                  <a:cs typeface="Arial" panose="020B0604020202020204" pitchFamily="34" charset="0"/>
                </a:rPr>
                <a:t>Baixa</a:t>
              </a:r>
            </a:p>
          </p:txBody>
        </p:sp>
        <p:sp>
          <p:nvSpPr>
            <p:cNvPr id="58" name="CaixaDeTexto 93">
              <a:extLst>
                <a:ext uri="{FF2B5EF4-FFF2-40B4-BE49-F238E27FC236}">
                  <a16:creationId xmlns:a16="http://schemas.microsoft.com/office/drawing/2014/main" id="{E1D44FCF-24D3-8EA1-5FC8-078C0BBF117B}"/>
                </a:ext>
              </a:extLst>
            </p:cNvPr>
            <p:cNvSpPr txBox="1"/>
            <p:nvPr/>
          </p:nvSpPr>
          <p:spPr>
            <a:xfrm flipH="1">
              <a:off x="8714750" y="5864909"/>
              <a:ext cx="754303" cy="35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>
                  <a:latin typeface="Montserrat" panose="00000500000000000000" pitchFamily="2" charset="0"/>
                  <a:cs typeface="Arial" panose="020B0604020202020204" pitchFamily="34" charset="0"/>
                </a:rPr>
                <a:t>Média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00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165624-2D0A-4627-86BA-009C275D9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purl.org/dc/terms/"/>
    <ds:schemaRef ds:uri="ca24610a-89d8-41ed-9d17-0839b3811cc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aee5329c-066a-4f26-a2c8-b375c9a21a0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45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13</cp:revision>
  <dcterms:created xsi:type="dcterms:W3CDTF">2023-01-17T17:16:10Z</dcterms:created>
  <dcterms:modified xsi:type="dcterms:W3CDTF">2025-03-13T11:34:43Z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